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21" r:id="rId3"/>
    <p:sldId id="346" r:id="rId4"/>
    <p:sldId id="324" r:id="rId5"/>
    <p:sldId id="325" r:id="rId6"/>
    <p:sldId id="326" r:id="rId7"/>
    <p:sldId id="327" r:id="rId8"/>
    <p:sldId id="306" r:id="rId9"/>
    <p:sldId id="274" r:id="rId10"/>
    <p:sldId id="1683" r:id="rId11"/>
    <p:sldId id="278" r:id="rId12"/>
    <p:sldId id="1466" r:id="rId13"/>
    <p:sldId id="281" r:id="rId14"/>
    <p:sldId id="282" r:id="rId15"/>
    <p:sldId id="285" r:id="rId16"/>
    <p:sldId id="3802" r:id="rId17"/>
    <p:sldId id="3803" r:id="rId18"/>
    <p:sldId id="3799" r:id="rId19"/>
    <p:sldId id="3798" r:id="rId20"/>
    <p:sldId id="3800" r:id="rId21"/>
    <p:sldId id="3804" r:id="rId22"/>
    <p:sldId id="1465" r:id="rId23"/>
    <p:sldId id="1464" r:id="rId24"/>
    <p:sldId id="1463" r:id="rId25"/>
    <p:sldId id="3797" r:id="rId26"/>
    <p:sldId id="667" r:id="rId27"/>
    <p:sldId id="37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960A7-BD5C-49C3-828C-B0FFAFB51AFA}" v="316" dt="2023-07-27T18:57:27.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3792" autoAdjust="0"/>
  </p:normalViewPr>
  <p:slideViewPr>
    <p:cSldViewPr snapToGrid="0">
      <p:cViewPr varScale="1">
        <p:scale>
          <a:sx n="95" d="100"/>
          <a:sy n="95" d="100"/>
        </p:scale>
        <p:origin x="8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F1C50-78B9-4D1B-B774-9262432F529F}" type="datetimeFigureOut">
              <a:rPr lang="en-ID" smtClean="0"/>
              <a:t>28/07/2023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26B3E-C274-4DFB-B93B-614F240057AF}" type="slidenum">
              <a:rPr lang="en-ID" smtClean="0"/>
              <a:t>‹#›</a:t>
            </a:fld>
            <a:endParaRPr lang="en-ID"/>
          </a:p>
        </p:txBody>
      </p:sp>
    </p:spTree>
    <p:extLst>
      <p:ext uri="{BB962C8B-B14F-4D97-AF65-F5344CB8AC3E}">
        <p14:creationId xmlns:p14="http://schemas.microsoft.com/office/powerpoint/2010/main" val="173143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iria.com/bimcub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Our vision is to be the business improvement company that enables organizations to turn standards of best practice into habits of excellence.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By convening committees of world-leading industry experts, we gain consensus on the latest definitions in industry best practice and help organizations to embed them in their processes and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 result is that BSI’s positive influence on organizational performance extends to mainstream industry advancement on a widespread and global scale.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CAAC4AB-10DE-48FC-A9D2-C6DA72956EEB}" type="slidenum">
              <a:rPr lang="en-GB" smtClean="0"/>
              <a:t>1</a:t>
            </a:fld>
            <a:endParaRPr lang="en-GB"/>
          </a:p>
        </p:txBody>
      </p:sp>
    </p:spTree>
    <p:extLst>
      <p:ext uri="{BB962C8B-B14F-4D97-AF65-F5344CB8AC3E}">
        <p14:creationId xmlns:p14="http://schemas.microsoft.com/office/powerpoint/2010/main" val="803733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733425"/>
            <a:ext cx="5272087" cy="2967038"/>
          </a:xfrm>
        </p:spPr>
      </p:sp>
      <p:sp>
        <p:nvSpPr>
          <p:cNvPr id="3" name="Notes Placeholder 2"/>
          <p:cNvSpPr>
            <a:spLocks noGrp="1"/>
          </p:cNvSpPr>
          <p:nvPr>
            <p:ph type="body" idx="1"/>
          </p:nvPr>
        </p:nvSpPr>
        <p:spPr/>
        <p:txBody>
          <a:bodyPr/>
          <a:lstStyle/>
          <a:p>
            <a:r>
              <a:rPr lang="en-GB" dirty="0"/>
              <a:t>ISO 19650 Part 2 applies the principles in Part 1 to the delivery phase. </a:t>
            </a:r>
          </a:p>
          <a:p>
            <a:endParaRPr lang="en-GB" dirty="0"/>
          </a:p>
          <a:p>
            <a:pPr marL="171450" indent="-171450">
              <a:buFont typeface="Arial" panose="020B0604020202020204" pitchFamily="34" charset="0"/>
              <a:buChar char="•"/>
            </a:pPr>
            <a:r>
              <a:rPr lang="en-US" dirty="0"/>
              <a:t>Clauses 1, 2, 3 </a:t>
            </a:r>
            <a:r>
              <a:rPr lang="mr-IN" dirty="0"/>
              <a:t>–</a:t>
            </a:r>
            <a:r>
              <a:rPr lang="en-GB" dirty="0"/>
              <a:t> </a:t>
            </a:r>
            <a:r>
              <a:rPr lang="en-US" dirty="0"/>
              <a:t>scope, normative references and terms and definitions</a:t>
            </a:r>
          </a:p>
          <a:p>
            <a:pPr marL="177800" indent="-177800">
              <a:buClr>
                <a:schemeClr val="tx2"/>
              </a:buClr>
              <a:buFont typeface="Arial" panose="020B0604020202020204" pitchFamily="34" charset="0"/>
              <a:buChar char="•"/>
            </a:pPr>
            <a:r>
              <a:rPr lang="en-US" dirty="0"/>
              <a:t>Clauses 4 and 5 define the Information management process</a:t>
            </a:r>
          </a:p>
          <a:p>
            <a:pPr marL="177800" indent="-177800">
              <a:buClr>
                <a:schemeClr val="tx2"/>
              </a:buClr>
              <a:buFont typeface="Arial" panose="020B0604020202020204" pitchFamily="34" charset="0"/>
              <a:buChar char="•"/>
            </a:pPr>
            <a:r>
              <a:rPr lang="en-US" dirty="0"/>
              <a:t>Clause 5.1 Assessment and need</a:t>
            </a:r>
          </a:p>
          <a:p>
            <a:pPr marL="177800" indent="-177800">
              <a:buClr>
                <a:schemeClr val="tx2"/>
              </a:buClr>
              <a:buFont typeface="Arial" panose="020B0604020202020204" pitchFamily="34" charset="0"/>
              <a:buChar char="•"/>
            </a:pPr>
            <a:r>
              <a:rPr lang="en-US" dirty="0"/>
              <a:t>Clause 5.2 Invitation to tender</a:t>
            </a:r>
          </a:p>
          <a:p>
            <a:pPr marL="177800" indent="-177800">
              <a:buClr>
                <a:schemeClr val="tx2"/>
              </a:buClr>
              <a:buFont typeface="Arial" panose="020B0604020202020204" pitchFamily="34" charset="0"/>
              <a:buChar char="•"/>
            </a:pPr>
            <a:r>
              <a:rPr lang="en-US" dirty="0"/>
              <a:t>Clause 5.3 Tender response</a:t>
            </a:r>
          </a:p>
          <a:p>
            <a:pPr marL="177800" indent="-177800">
              <a:buClr>
                <a:schemeClr val="tx2"/>
              </a:buClr>
              <a:buFont typeface="Arial" panose="020B0604020202020204" pitchFamily="34" charset="0"/>
              <a:buChar char="•"/>
            </a:pPr>
            <a:r>
              <a:rPr lang="en-US" dirty="0"/>
              <a:t>Clause 5.4 Appointment</a:t>
            </a:r>
          </a:p>
          <a:p>
            <a:pPr marL="177800" indent="-177800">
              <a:buClr>
                <a:schemeClr val="tx2"/>
              </a:buClr>
              <a:buFont typeface="Arial" panose="020B0604020202020204" pitchFamily="34" charset="0"/>
              <a:buChar char="•"/>
            </a:pPr>
            <a:r>
              <a:rPr lang="en-US" dirty="0"/>
              <a:t>Clause 5.5 Mobilization </a:t>
            </a:r>
          </a:p>
          <a:p>
            <a:pPr marL="177800" indent="-177800">
              <a:buClr>
                <a:schemeClr val="tx2"/>
              </a:buClr>
              <a:buFont typeface="Arial" panose="020B0604020202020204" pitchFamily="34" charset="0"/>
              <a:buChar char="•"/>
            </a:pPr>
            <a:r>
              <a:rPr lang="en-US" dirty="0"/>
              <a:t>Clause 5.6 Collaborative production of information </a:t>
            </a:r>
          </a:p>
          <a:p>
            <a:pPr marL="177800" indent="-177800">
              <a:buClr>
                <a:schemeClr val="tx2"/>
              </a:buClr>
              <a:buFont typeface="Arial" panose="020B0604020202020204" pitchFamily="34" charset="0"/>
              <a:buChar char="•"/>
            </a:pPr>
            <a:r>
              <a:rPr lang="en-US" dirty="0"/>
              <a:t>Clause 5.7 Information model delivery</a:t>
            </a:r>
          </a:p>
          <a:p>
            <a:pPr marL="177800" indent="-177800">
              <a:buClr>
                <a:schemeClr val="tx2"/>
              </a:buClr>
              <a:buFont typeface="Arial" panose="020B0604020202020204" pitchFamily="34" charset="0"/>
              <a:buChar char="•"/>
            </a:pPr>
            <a:r>
              <a:rPr lang="en-US" dirty="0"/>
              <a:t>Clause 5.8 Project close out </a:t>
            </a:r>
          </a:p>
          <a:p>
            <a:pPr marL="177800" indent="-177800">
              <a:buClr>
                <a:schemeClr val="tx2"/>
              </a:buClr>
              <a:buFont typeface="Arial" panose="020B0604020202020204" pitchFamily="34" charset="0"/>
              <a:buChar char="•"/>
            </a:pPr>
            <a:r>
              <a:rPr lang="en-US" dirty="0"/>
              <a:t>Annex A Information management assignment matrix (informative) </a:t>
            </a:r>
          </a:p>
          <a:p>
            <a:endParaRPr lang="en-GB" dirty="0"/>
          </a:p>
        </p:txBody>
      </p:sp>
    </p:spTree>
    <p:extLst>
      <p:ext uri="{BB962C8B-B14F-4D97-AF65-F5344CB8AC3E}">
        <p14:creationId xmlns:p14="http://schemas.microsoft.com/office/powerpoint/2010/main" val="69696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733425"/>
            <a:ext cx="5272087" cy="2967038"/>
          </a:xfrm>
        </p:spPr>
      </p:sp>
      <p:sp>
        <p:nvSpPr>
          <p:cNvPr id="3" name="Notes Placeholder 2"/>
          <p:cNvSpPr>
            <a:spLocks noGrp="1"/>
          </p:cNvSpPr>
          <p:nvPr>
            <p:ph type="body" idx="1"/>
          </p:nvPr>
        </p:nvSpPr>
        <p:spPr/>
        <p:txBody>
          <a:bodyPr/>
          <a:lstStyle/>
          <a:p>
            <a:r>
              <a:rPr lang="en-GB" dirty="0"/>
              <a:t>ISO 19650 Part 3 applies the concepts and principles from ISO 19650 Part 1 to the operational part of the asset lifecycle, when the building or infrastructure is in use. There are many parallels between Parts 2 and 3, including the 8-step information management process.</a:t>
            </a:r>
          </a:p>
          <a:p>
            <a:endParaRPr lang="en-GB" i="1" dirty="0"/>
          </a:p>
          <a:p>
            <a:r>
              <a:rPr lang="en-GB" i="0" dirty="0"/>
              <a:t>The ISO 19650 terminology is also used, including the appointing party for the asset owner or operator, lead appointed party for the lead organisation in each delivery team, and appointed party for the lower-level appointments.</a:t>
            </a:r>
          </a:p>
          <a:p>
            <a:endParaRPr lang="en-GB" i="0" dirty="0"/>
          </a:p>
          <a:p>
            <a:r>
              <a:rPr lang="en-GB" i="0" dirty="0"/>
              <a:t>The appointment, mobilisation and information production requirements apply to any information provider, irrespective of whether this is an external contract or an in-house team, and also to any size of work in the operational phase (from small maintenance tasks up to major refurbishments). If necessary, the requirements of ISO 19650 Part 2 can be applied.</a:t>
            </a:r>
          </a:p>
          <a:p>
            <a:endParaRPr lang="en-GB" i="0" dirty="0"/>
          </a:p>
        </p:txBody>
      </p:sp>
    </p:spTree>
    <p:extLst>
      <p:ext uri="{BB962C8B-B14F-4D97-AF65-F5344CB8AC3E}">
        <p14:creationId xmlns:p14="http://schemas.microsoft.com/office/powerpoint/2010/main" val="1328036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GB" dirty="0">
                <a:sym typeface="+mn-ea"/>
              </a:rPr>
              <a:t>BIM offers enormous gains in savings in cost and time, a much greater accuracy in estimation, and the avoidance of error, alterations and rework due to information loss. Adopting BIM involves much more than simply training your staff in the necessary software skills. To achieve all the benefits it offers, all of those involved in the building, construction and operation of assets will need to learn to work in fundamentally new ways. </a:t>
            </a:r>
            <a:endParaRPr lang="en-GB" dirty="0"/>
          </a:p>
          <a:p>
            <a:endParaRPr lang="en-GB" dirty="0"/>
          </a:p>
          <a:p>
            <a:r>
              <a:rPr lang="en-GB" dirty="0">
                <a:sym typeface="+mn-ea"/>
              </a:rPr>
              <a:t>The way we work has changed (and will continue to do so) and we need to address what this means to our companies and wider industry as a whole. It is not only about training staff in technical skills, but also in how we effectively manage and share information across our projects in more effective ways. This will positively affect the projects you work on as well as the supply chain and relationships you have with other parties involved.</a:t>
            </a:r>
            <a:endParaRPr lang="en-GB" dirty="0"/>
          </a:p>
          <a:p>
            <a:endParaRPr lang="en-GB" dirty="0"/>
          </a:p>
          <a:p>
            <a:r>
              <a:rPr lang="en-GB" dirty="0">
                <a:sym typeface="+mn-ea"/>
              </a:rPr>
              <a:t>BIM also offers a way of working in a virtual environment using intelligent objects in a model so that design, construction, operation and sustainability can be tested and optimized before work commences on site. We should be constructing the project once virtually then once physically, avoiding re-work or site issues. </a:t>
            </a:r>
            <a:endParaRPr lang="en-GB" dirty="0"/>
          </a:p>
          <a:p>
            <a:endParaRPr lang="en-GB" dirty="0"/>
          </a:p>
          <a:p>
            <a:r>
              <a:rPr lang="en-GB" dirty="0">
                <a:sym typeface="+mn-ea"/>
              </a:rPr>
              <a:t>The benefits of BIM outweigh the negatives by far and the way to understand this better is to review the benefits for individual disciplines when it comes to BIM. </a:t>
            </a:r>
            <a:endParaRPr lang="en-GB" dirty="0"/>
          </a:p>
          <a:p>
            <a:endParaRPr lang="en-GB" dirty="0">
              <a:uFill>
                <a:solidFill>
                  <a:srgbClr val="00B0F0"/>
                </a:solidFill>
              </a:uFill>
              <a:sym typeface="Lucida Grande"/>
            </a:endParaRPr>
          </a:p>
          <a:p>
            <a:r>
              <a:rPr lang="en-GB" dirty="0">
                <a:uFill>
                  <a:solidFill>
                    <a:srgbClr val="00B0F0"/>
                  </a:solidFill>
                </a:uFill>
                <a:sym typeface="Lucida Grande"/>
              </a:rPr>
              <a:t>CIRIA’s (</a:t>
            </a:r>
            <a:r>
              <a:rPr lang="en-GB" dirty="0">
                <a:sym typeface="Lucida Grande"/>
              </a:rPr>
              <a:t>C</a:t>
            </a:r>
            <a:r>
              <a:rPr lang="en-GB" dirty="0">
                <a:sym typeface="+mn-ea"/>
              </a:rPr>
              <a:t>onstruction Industry Research and Information Association) </a:t>
            </a:r>
            <a:r>
              <a:rPr lang="en-GB" dirty="0">
                <a:uFill>
                  <a:solidFill>
                    <a:srgbClr val="00B0F0"/>
                  </a:solidFill>
                </a:uFill>
                <a:sym typeface="Lucida Grande"/>
              </a:rPr>
              <a:t>BIM Cube shown in the image above offers a reliable resource to view where the benefits of BIM lie, and can be found at this link: </a:t>
            </a:r>
          </a:p>
          <a:p>
            <a:endParaRPr lang="en-GB" dirty="0">
              <a:solidFill>
                <a:schemeClr val="tx1">
                  <a:lumMod val="75000"/>
                  <a:lumOff val="25000"/>
                </a:schemeClr>
              </a:solidFill>
              <a:uFill>
                <a:solidFill>
                  <a:srgbClr val="00B0F0"/>
                </a:solidFill>
              </a:uFill>
              <a:sym typeface="Lucida Grande"/>
            </a:endParaRPr>
          </a:p>
          <a:p>
            <a:r>
              <a:rPr lang="en-GB" dirty="0">
                <a:solidFill>
                  <a:schemeClr val="tx1">
                    <a:lumMod val="75000"/>
                    <a:lumOff val="25000"/>
                  </a:schemeClr>
                </a:solidFill>
                <a:uFill>
                  <a:solidFill>
                    <a:srgbClr val="00B0F0"/>
                  </a:solidFill>
                </a:uFill>
                <a:sym typeface="Lucida Grande"/>
                <a:hlinkClick r:id="rId3"/>
              </a:rPr>
              <a:t>http://www.ciria.com/bimcube.html</a:t>
            </a:r>
            <a:r>
              <a:rPr lang="en-GB" dirty="0">
                <a:solidFill>
                  <a:schemeClr val="tx1">
                    <a:lumMod val="75000"/>
                    <a:lumOff val="25000"/>
                  </a:schemeClr>
                </a:solidFill>
                <a:uFill>
                  <a:solidFill>
                    <a:srgbClr val="00B0F0"/>
                  </a:solidFill>
                </a:uFill>
                <a:sym typeface="Lucida Grande"/>
              </a:rPr>
              <a:t> </a:t>
            </a:r>
          </a:p>
          <a:p>
            <a:endParaRPr lang="zh-CN" altLang="en-US" dirty="0"/>
          </a:p>
        </p:txBody>
      </p:sp>
    </p:spTree>
    <p:extLst>
      <p:ext uri="{BB962C8B-B14F-4D97-AF65-F5344CB8AC3E}">
        <p14:creationId xmlns:p14="http://schemas.microsoft.com/office/powerpoint/2010/main" val="354460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30F532-5217-45A8-ABFD-7093BFC7BD22}" type="slidenum">
              <a:rPr lang="en-US" smtClean="0"/>
              <a:t>21</a:t>
            </a:fld>
            <a:endParaRPr lang="en-US"/>
          </a:p>
        </p:txBody>
      </p:sp>
    </p:spTree>
    <p:extLst>
      <p:ext uri="{BB962C8B-B14F-4D97-AF65-F5344CB8AC3E}">
        <p14:creationId xmlns:p14="http://schemas.microsoft.com/office/powerpoint/2010/main" val="363077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BIM can have a significant role in improving the process and products in the built environment. </a:t>
            </a:r>
          </a:p>
          <a:p>
            <a:endParaRPr lang="en-GB" dirty="0"/>
          </a:p>
          <a:p>
            <a:r>
              <a:rPr lang="en-GB" dirty="0"/>
              <a:t>The 17 sustainable development goals (SDGs) to transform our world:</a:t>
            </a:r>
          </a:p>
          <a:p>
            <a:endParaRPr lang="en-GB" dirty="0"/>
          </a:p>
          <a:p>
            <a:r>
              <a:rPr lang="en-GB" dirty="0"/>
              <a:t>Goal 1: No poverty</a:t>
            </a:r>
          </a:p>
          <a:p>
            <a:r>
              <a:rPr lang="en-GB" dirty="0"/>
              <a:t>Goal 2: Zero hunger</a:t>
            </a:r>
          </a:p>
          <a:p>
            <a:r>
              <a:rPr lang="en-GB" dirty="0"/>
              <a:t>Goal 3: Good health and well-being</a:t>
            </a:r>
          </a:p>
          <a:p>
            <a:r>
              <a:rPr lang="en-GB" dirty="0"/>
              <a:t>Goal 4: Quality education</a:t>
            </a:r>
          </a:p>
          <a:p>
            <a:r>
              <a:rPr lang="en-GB" dirty="0"/>
              <a:t>Goal 5: Gender equality</a:t>
            </a:r>
          </a:p>
          <a:p>
            <a:r>
              <a:rPr lang="en-GB" dirty="0"/>
              <a:t>Goal 6: Clean water and sanitation</a:t>
            </a:r>
          </a:p>
          <a:p>
            <a:r>
              <a:rPr lang="en-GB" dirty="0"/>
              <a:t>Goal 7: Affordable and clean energy</a:t>
            </a:r>
          </a:p>
          <a:p>
            <a:r>
              <a:rPr lang="en-GB" dirty="0"/>
              <a:t>Goal 8: Decent work and economic growth</a:t>
            </a:r>
          </a:p>
          <a:p>
            <a:r>
              <a:rPr lang="en-GB" b="1" dirty="0"/>
              <a:t>Goal 9: Industry, innovation and infrastructure</a:t>
            </a:r>
            <a:endParaRPr lang="en-GB" dirty="0"/>
          </a:p>
          <a:p>
            <a:r>
              <a:rPr lang="en-GB" dirty="0"/>
              <a:t>Goal 10: Reduced inequality</a:t>
            </a:r>
          </a:p>
          <a:p>
            <a:r>
              <a:rPr lang="en-GB" b="1" dirty="0"/>
              <a:t>Goal 11: Sustainable cities and communities</a:t>
            </a:r>
          </a:p>
          <a:p>
            <a:r>
              <a:rPr lang="en-GB" b="1" dirty="0"/>
              <a:t>Goal 12: Responsible consumption and production</a:t>
            </a:r>
            <a:endParaRPr lang="en-GB" dirty="0"/>
          </a:p>
          <a:p>
            <a:r>
              <a:rPr lang="en-GB" dirty="0"/>
              <a:t>Goal 13: Climate action</a:t>
            </a:r>
          </a:p>
          <a:p>
            <a:r>
              <a:rPr lang="en-GB" dirty="0"/>
              <a:t>Goal 14: Life below water</a:t>
            </a:r>
          </a:p>
          <a:p>
            <a:r>
              <a:rPr lang="en-GB" dirty="0"/>
              <a:t>Goal 15: Life on land</a:t>
            </a:r>
          </a:p>
          <a:p>
            <a:r>
              <a:rPr lang="en-GB" dirty="0"/>
              <a:t>Goal 16: Peace and justice strong institutions</a:t>
            </a:r>
          </a:p>
          <a:p>
            <a:r>
              <a:rPr lang="en-GB" dirty="0"/>
              <a:t>Goal 17: Partnerships to achieve the goal</a:t>
            </a:r>
          </a:p>
          <a:p>
            <a:endParaRPr lang="en-GB" dirty="0"/>
          </a:p>
        </p:txBody>
      </p:sp>
    </p:spTree>
    <p:extLst>
      <p:ext uri="{BB962C8B-B14F-4D97-AF65-F5344CB8AC3E}">
        <p14:creationId xmlns:p14="http://schemas.microsoft.com/office/powerpoint/2010/main" val="389890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1876" y="3936227"/>
            <a:ext cx="5825196" cy="5437582"/>
          </a:xfrm>
        </p:spPr>
        <p:txBody>
          <a:bodyPr/>
          <a:lstStyle/>
          <a:p>
            <a:pPr>
              <a:spcAft>
                <a:spcPts val="600"/>
              </a:spcAft>
            </a:pPr>
            <a:r>
              <a:rPr lang="en-GB" dirty="0"/>
              <a:t>The vision of where the construction industry will be in 2025 is necessary.</a:t>
            </a:r>
          </a:p>
          <a:p>
            <a:pPr>
              <a:spcAft>
                <a:spcPts val="600"/>
              </a:spcAft>
            </a:pPr>
            <a:r>
              <a:rPr lang="en-GB" i="1" dirty="0"/>
              <a:t>UK: The ambitions of the report outlined the need to ensure that we were spending less, building faster, reducing greenhouse gas emissions and improving our exports by the figures outlined above. The ambitions were strong and the necessary requirement to be put in place would need to radically change the way we work. </a:t>
            </a:r>
          </a:p>
          <a:p>
            <a:pPr>
              <a:spcBef>
                <a:spcPts val="0"/>
              </a:spcBef>
              <a:spcAft>
                <a:spcPts val="0"/>
              </a:spcAft>
            </a:pPr>
            <a:r>
              <a:rPr lang="en-GB" b="1" i="1" dirty="0"/>
              <a:t>People: </a:t>
            </a:r>
            <a:r>
              <a:rPr lang="en-GB" i="1" dirty="0"/>
              <a:t>An industry that is known for its talented and diverse workforce:</a:t>
            </a:r>
          </a:p>
          <a:p>
            <a:pPr>
              <a:spcBef>
                <a:spcPts val="0"/>
              </a:spcBef>
              <a:spcAft>
                <a:spcPts val="600"/>
              </a:spcAft>
            </a:pPr>
            <a:r>
              <a:rPr lang="en-GB" i="1" dirty="0"/>
              <a:t>This would include the need to re-invigorate the image of the industry and inspire young people. We also need to focus our needs on the skills and capabilities of our existing workforce and ensure we retain, encourage and train workers to meet the demands for the future.</a:t>
            </a:r>
            <a:endParaRPr lang="en-GB" b="1" i="1" dirty="0"/>
          </a:p>
          <a:p>
            <a:pPr>
              <a:spcBef>
                <a:spcPts val="0"/>
              </a:spcBef>
              <a:spcAft>
                <a:spcPts val="0"/>
              </a:spcAft>
            </a:pPr>
            <a:r>
              <a:rPr lang="en-GB" b="1" i="1" dirty="0"/>
              <a:t>Smart: </a:t>
            </a:r>
            <a:r>
              <a:rPr lang="en-GB" i="1" dirty="0"/>
              <a:t>An industry that is efficient and technologically advanced:</a:t>
            </a:r>
            <a:endParaRPr lang="en-GB" b="1" i="1" dirty="0"/>
          </a:p>
          <a:p>
            <a:pPr>
              <a:spcBef>
                <a:spcPts val="0"/>
              </a:spcBef>
              <a:spcAft>
                <a:spcPts val="600"/>
              </a:spcAft>
            </a:pPr>
            <a:r>
              <a:rPr lang="en-GB" i="1" dirty="0"/>
              <a:t>The need to invest in smart construction and digital design is of paramount importance. The radical changes that exist in the rise of the digital economy will have implications for UK construction and this must be addressed. The suggestion is to bring forward more research and innovation and invest in technology. BIM is also included to ensure we are able to deliver more sustainable buildings, more quickly and efficiently and promote wider offsite manufacturing.</a:t>
            </a:r>
          </a:p>
          <a:p>
            <a:pPr>
              <a:spcBef>
                <a:spcPts val="0"/>
              </a:spcBef>
              <a:spcAft>
                <a:spcPts val="0"/>
              </a:spcAft>
            </a:pPr>
            <a:r>
              <a:rPr lang="en-GB" b="1" i="1" dirty="0"/>
              <a:t>Sustainable: </a:t>
            </a:r>
            <a:r>
              <a:rPr lang="en-GB" i="1" dirty="0"/>
              <a:t>An industry that leads the world in low carbon and green construction exports:</a:t>
            </a:r>
          </a:p>
          <a:p>
            <a:pPr>
              <a:spcBef>
                <a:spcPts val="0"/>
              </a:spcBef>
              <a:spcAft>
                <a:spcPts val="600"/>
              </a:spcAft>
            </a:pPr>
            <a:r>
              <a:rPr lang="en-GB" i="1" dirty="0"/>
              <a:t>The need to improve the energy performance of existing assets and new ones is important. The global growth of green and sustainable building construction is increasing and we must be ready to ensure we can deliver on this. We must also ensure our client capability increases and procurement challenges are addressed as the way projects come to market has a significant impact on the ability to be able to innovate and provide valuable solutions. </a:t>
            </a:r>
          </a:p>
          <a:p>
            <a:r>
              <a:rPr lang="en-GB" b="1" i="1" dirty="0"/>
              <a:t>Example</a:t>
            </a:r>
            <a:r>
              <a:rPr lang="en-GB" i="1" dirty="0"/>
              <a:t>: the pilot project for the UK BIM Mandate was </a:t>
            </a:r>
            <a:r>
              <a:rPr lang="en-US" dirty="0"/>
              <a:t>Ministry of Justice </a:t>
            </a:r>
            <a:r>
              <a:rPr lang="mr-IN" dirty="0"/>
              <a:t>–</a:t>
            </a:r>
            <a:r>
              <a:rPr lang="en-US" dirty="0"/>
              <a:t> Cookham Wood YOI (Youth Offenders Institution):</a:t>
            </a:r>
          </a:p>
          <a:p>
            <a:pPr marL="185738" lvl="1" indent="-171450">
              <a:buFont typeface="Arial" panose="020B0604020202020204" pitchFamily="34" charset="0"/>
              <a:buChar char="•"/>
            </a:pPr>
            <a:r>
              <a:rPr lang="en-US" i="1" dirty="0"/>
              <a:t>Cost reduced from £2910/m2 to £2332/m2 (-19%)</a:t>
            </a:r>
          </a:p>
          <a:p>
            <a:pPr marL="185738" lvl="1" indent="-171450">
              <a:buFont typeface="Arial" panose="020B0604020202020204" pitchFamily="34" charset="0"/>
              <a:buChar char="•"/>
            </a:pPr>
            <a:r>
              <a:rPr lang="en-US" i="1" dirty="0"/>
              <a:t>Programme reduced from 50 weeks to 44 weeks (-12%)</a:t>
            </a:r>
            <a:endParaRPr lang="en-GB" dirty="0"/>
          </a:p>
        </p:txBody>
      </p:sp>
    </p:spTree>
    <p:extLst>
      <p:ext uri="{BB962C8B-B14F-4D97-AF65-F5344CB8AC3E}">
        <p14:creationId xmlns:p14="http://schemas.microsoft.com/office/powerpoint/2010/main" val="276560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BA1AA32-C644-4039-98E5-524DD55A38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010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846EB5-CE49-483D-8DB6-2679447885FB}" type="slidenum">
              <a:rPr lang="en-GB" smtClean="0"/>
              <a:t>27</a:t>
            </a:fld>
            <a:endParaRPr lang="en-GB"/>
          </a:p>
        </p:txBody>
      </p:sp>
    </p:spTree>
    <p:extLst>
      <p:ext uri="{BB962C8B-B14F-4D97-AF65-F5344CB8AC3E}">
        <p14:creationId xmlns:p14="http://schemas.microsoft.com/office/powerpoint/2010/main" val="209196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BSI</a:t>
            </a:r>
            <a:r>
              <a:rPr lang="en-US" sz="1200" b="0" i="0" u="none" strike="noStrike" kern="1200" baseline="0" dirty="0">
                <a:solidFill>
                  <a:schemeClr val="tx1"/>
                </a:solidFill>
                <a:effectLst/>
                <a:latin typeface="+mn-lt"/>
                <a:ea typeface="+mn-ea"/>
                <a:cs typeface="+mn-cs"/>
              </a:rPr>
              <a:t> Offices are located in: </a:t>
            </a:r>
            <a:r>
              <a:rPr lang="en-US" sz="1200" b="0" i="0" u="none" strike="noStrike" kern="1200" dirty="0">
                <a:solidFill>
                  <a:schemeClr val="tx1"/>
                </a:solidFill>
                <a:effectLst/>
                <a:latin typeface="+mn-lt"/>
                <a:ea typeface="+mn-ea"/>
                <a:cs typeface="+mn-cs"/>
              </a:rPr>
              <a:t>Australia</a:t>
            </a:r>
            <a:r>
              <a:rPr lang="en-US" sz="1200" b="0" i="0" u="none" strike="noStrike" kern="1200">
                <a:solidFill>
                  <a:schemeClr val="tx1"/>
                </a:solidFill>
                <a:effectLst/>
                <a:latin typeface="+mn-lt"/>
                <a:ea typeface="+mn-ea"/>
                <a:cs typeface="+mn-cs"/>
              </a:rPr>
              <a:t>,</a:t>
            </a:r>
            <a:r>
              <a:rPr lang="en-US"/>
              <a:t> </a:t>
            </a:r>
            <a:r>
              <a:rPr lang="en-US" sz="1200" b="0" i="0" u="none" strike="noStrike" kern="1200">
                <a:solidFill>
                  <a:schemeClr val="tx1"/>
                </a:solidFill>
                <a:effectLst/>
                <a:latin typeface="+mn-lt"/>
                <a:ea typeface="+mn-ea"/>
                <a:cs typeface="+mn-cs"/>
              </a:rPr>
              <a:t>Austria,</a:t>
            </a:r>
            <a:r>
              <a:rPr lang="en-US"/>
              <a:t> </a:t>
            </a:r>
            <a:r>
              <a:rPr lang="en-US" sz="1200" b="0" i="0" u="none" strike="noStrike" kern="1200">
                <a:solidFill>
                  <a:schemeClr val="tx1"/>
                </a:solidFill>
                <a:effectLst/>
                <a:latin typeface="+mn-lt"/>
                <a:ea typeface="+mn-ea"/>
                <a:cs typeface="+mn-cs"/>
              </a:rPr>
              <a:t>Belgium,</a:t>
            </a:r>
            <a:r>
              <a:rPr lang="en-US"/>
              <a:t> </a:t>
            </a:r>
            <a:r>
              <a:rPr lang="en-US" sz="1200" b="0" i="0" u="none" strike="noStrike" kern="1200">
                <a:solidFill>
                  <a:schemeClr val="tx1"/>
                </a:solidFill>
                <a:effectLst/>
                <a:latin typeface="+mn-lt"/>
                <a:ea typeface="+mn-ea"/>
                <a:cs typeface="+mn-cs"/>
              </a:rPr>
              <a:t>Brazil,</a:t>
            </a:r>
            <a:r>
              <a:rPr lang="en-US"/>
              <a:t> </a:t>
            </a:r>
            <a:r>
              <a:rPr lang="en-US" sz="1200" b="0" i="0" u="none" strike="noStrike" kern="1200">
                <a:solidFill>
                  <a:schemeClr val="tx1"/>
                </a:solidFill>
                <a:effectLst/>
                <a:latin typeface="+mn-lt"/>
                <a:ea typeface="+mn-ea"/>
                <a:cs typeface="+mn-cs"/>
              </a:rPr>
              <a:t>Canada,</a:t>
            </a:r>
            <a:r>
              <a:rPr lang="en-US"/>
              <a:t> </a:t>
            </a:r>
            <a:r>
              <a:rPr lang="en-US" sz="1200" b="0" i="0" u="none" strike="noStrike" kern="1200">
                <a:solidFill>
                  <a:schemeClr val="tx1"/>
                </a:solidFill>
                <a:effectLst/>
                <a:latin typeface="+mn-lt"/>
                <a:ea typeface="+mn-ea"/>
                <a:cs typeface="+mn-cs"/>
              </a:rPr>
              <a:t>Chile,</a:t>
            </a:r>
            <a:r>
              <a:rPr lang="en-US"/>
              <a:t> </a:t>
            </a:r>
            <a:r>
              <a:rPr lang="en-US" sz="1200" b="0" i="0" u="none" strike="noStrike" kern="1200">
                <a:solidFill>
                  <a:schemeClr val="tx1"/>
                </a:solidFill>
                <a:effectLst/>
                <a:latin typeface="+mn-lt"/>
                <a:ea typeface="+mn-ea"/>
                <a:cs typeface="+mn-cs"/>
              </a:rPr>
              <a:t>China,</a:t>
            </a:r>
            <a:r>
              <a:rPr lang="en-US"/>
              <a:t> </a:t>
            </a:r>
            <a:r>
              <a:rPr lang="en-US" sz="1200" b="0" i="0" u="none" strike="noStrike" kern="1200">
                <a:solidFill>
                  <a:schemeClr val="tx1"/>
                </a:solidFill>
                <a:effectLst/>
                <a:latin typeface="+mn-lt"/>
                <a:ea typeface="+mn-ea"/>
                <a:cs typeface="+mn-cs"/>
              </a:rPr>
              <a:t>Colombia,</a:t>
            </a:r>
            <a:r>
              <a:rPr lang="en-US"/>
              <a:t> </a:t>
            </a:r>
            <a:r>
              <a:rPr lang="en-US" sz="1200" b="0" i="0" u="none" strike="noStrike" kern="1200">
                <a:solidFill>
                  <a:schemeClr val="tx1"/>
                </a:solidFill>
                <a:effectLst/>
                <a:latin typeface="+mn-lt"/>
                <a:ea typeface="+mn-ea"/>
                <a:cs typeface="+mn-cs"/>
              </a:rPr>
              <a:t>Costa Rica,</a:t>
            </a:r>
            <a:r>
              <a:rPr lang="en-US"/>
              <a:t> </a:t>
            </a:r>
            <a:r>
              <a:rPr lang="en-US" sz="1200" b="0" i="0" u="none" strike="noStrike" kern="1200">
                <a:solidFill>
                  <a:schemeClr val="tx1"/>
                </a:solidFill>
                <a:effectLst/>
                <a:latin typeface="+mn-lt"/>
                <a:ea typeface="+mn-ea"/>
                <a:cs typeface="+mn-cs"/>
              </a:rPr>
              <a:t>Czech Republic,</a:t>
            </a:r>
            <a:r>
              <a:rPr lang="en-US"/>
              <a:t> </a:t>
            </a:r>
            <a:r>
              <a:rPr lang="en-US" sz="1200" b="0" i="0" u="none" strike="noStrike" kern="1200">
                <a:solidFill>
                  <a:schemeClr val="tx1"/>
                </a:solidFill>
                <a:effectLst/>
                <a:latin typeface="+mn-lt"/>
                <a:ea typeface="+mn-ea"/>
                <a:cs typeface="+mn-cs"/>
              </a:rPr>
              <a:t>France,</a:t>
            </a:r>
            <a:r>
              <a:rPr lang="en-US"/>
              <a:t> </a:t>
            </a:r>
            <a:r>
              <a:rPr lang="en-US" sz="1200" b="0" i="0" u="none" strike="noStrike" kern="1200">
                <a:solidFill>
                  <a:schemeClr val="tx1"/>
                </a:solidFill>
                <a:effectLst/>
                <a:latin typeface="+mn-lt"/>
                <a:ea typeface="+mn-ea"/>
                <a:cs typeface="+mn-cs"/>
              </a:rPr>
              <a:t>Germany,</a:t>
            </a:r>
            <a:r>
              <a:rPr lang="en-US"/>
              <a:t> </a:t>
            </a:r>
            <a:r>
              <a:rPr lang="en-US" sz="1200" b="0" i="0" u="none" strike="noStrike" kern="1200">
                <a:solidFill>
                  <a:schemeClr val="tx1"/>
                </a:solidFill>
                <a:effectLst/>
                <a:latin typeface="+mn-lt"/>
                <a:ea typeface="+mn-ea"/>
                <a:cs typeface="+mn-cs"/>
              </a:rPr>
              <a:t>Hong Kong,</a:t>
            </a:r>
            <a:r>
              <a:rPr lang="en-US"/>
              <a:t> </a:t>
            </a:r>
            <a:r>
              <a:rPr lang="en-US" sz="1200" b="0" i="0" u="none" strike="noStrike" kern="1200">
                <a:solidFill>
                  <a:schemeClr val="tx1"/>
                </a:solidFill>
                <a:effectLst/>
                <a:latin typeface="+mn-lt"/>
                <a:ea typeface="+mn-ea"/>
                <a:cs typeface="+mn-cs"/>
              </a:rPr>
              <a:t>Iceland,</a:t>
            </a:r>
            <a:r>
              <a:rPr lang="en-US"/>
              <a:t> </a:t>
            </a:r>
            <a:r>
              <a:rPr lang="en-US" sz="1200" b="0" i="0" u="none" strike="noStrike" kern="1200">
                <a:solidFill>
                  <a:schemeClr val="tx1"/>
                </a:solidFill>
                <a:effectLst/>
                <a:latin typeface="+mn-lt"/>
                <a:ea typeface="+mn-ea"/>
                <a:cs typeface="+mn-cs"/>
              </a:rPr>
              <a:t>India,</a:t>
            </a:r>
            <a:r>
              <a:rPr lang="en-US"/>
              <a:t> </a:t>
            </a:r>
            <a:r>
              <a:rPr lang="en-US" sz="1200" b="0" i="0" u="none" strike="noStrike" kern="1200">
                <a:solidFill>
                  <a:schemeClr val="tx1"/>
                </a:solidFill>
                <a:effectLst/>
                <a:latin typeface="+mn-lt"/>
                <a:ea typeface="+mn-ea"/>
                <a:cs typeface="+mn-cs"/>
              </a:rPr>
              <a:t>Indonesia,</a:t>
            </a:r>
            <a:r>
              <a:rPr lang="en-US"/>
              <a:t> </a:t>
            </a:r>
            <a:r>
              <a:rPr lang="en-US" sz="1200" b="0" i="0" u="none" strike="noStrike" kern="1200">
                <a:solidFill>
                  <a:schemeClr val="tx1"/>
                </a:solidFill>
                <a:effectLst/>
                <a:latin typeface="+mn-lt"/>
                <a:ea typeface="+mn-ea"/>
                <a:cs typeface="+mn-cs"/>
              </a:rPr>
              <a:t>Ireland,</a:t>
            </a:r>
            <a:r>
              <a:rPr lang="en-US"/>
              <a:t> </a:t>
            </a:r>
            <a:r>
              <a:rPr lang="en-US" sz="1200" b="0" i="0" u="none" strike="noStrike" kern="1200">
                <a:solidFill>
                  <a:schemeClr val="tx1"/>
                </a:solidFill>
                <a:effectLst/>
                <a:latin typeface="+mn-lt"/>
                <a:ea typeface="+mn-ea"/>
                <a:cs typeface="+mn-cs"/>
              </a:rPr>
              <a:t>Israel,</a:t>
            </a:r>
            <a:r>
              <a:rPr lang="en-US"/>
              <a:t> </a:t>
            </a:r>
            <a:r>
              <a:rPr lang="en-US" sz="1200" b="0" i="0" u="none" strike="noStrike" kern="1200">
                <a:solidFill>
                  <a:schemeClr val="tx1"/>
                </a:solidFill>
                <a:effectLst/>
                <a:latin typeface="+mn-lt"/>
                <a:ea typeface="+mn-ea"/>
                <a:cs typeface="+mn-cs"/>
              </a:rPr>
              <a:t>Italy,</a:t>
            </a:r>
            <a:r>
              <a:rPr lang="en-US"/>
              <a:t> </a:t>
            </a:r>
            <a:r>
              <a:rPr lang="en-US" sz="1200" b="0" i="0" u="none" strike="noStrike" kern="1200">
                <a:solidFill>
                  <a:schemeClr val="tx1"/>
                </a:solidFill>
                <a:effectLst/>
                <a:latin typeface="+mn-lt"/>
                <a:ea typeface="+mn-ea"/>
                <a:cs typeface="+mn-cs"/>
              </a:rPr>
              <a:t>Japan,</a:t>
            </a:r>
            <a:r>
              <a:rPr lang="en-US"/>
              <a:t> </a:t>
            </a:r>
            <a:r>
              <a:rPr lang="en-US" sz="1200" b="0" i="0" u="none" strike="noStrike" kern="1200">
                <a:solidFill>
                  <a:schemeClr val="tx1"/>
                </a:solidFill>
                <a:effectLst/>
                <a:latin typeface="+mn-lt"/>
                <a:ea typeface="+mn-ea"/>
                <a:cs typeface="+mn-cs"/>
              </a:rPr>
              <a:t>Korea,</a:t>
            </a:r>
            <a:r>
              <a:rPr lang="en-US"/>
              <a:t> </a:t>
            </a:r>
            <a:r>
              <a:rPr lang="en-US" sz="1200" b="0" i="0" u="none" strike="noStrike" kern="1200">
                <a:solidFill>
                  <a:schemeClr val="tx1"/>
                </a:solidFill>
                <a:effectLst/>
                <a:latin typeface="+mn-lt"/>
                <a:ea typeface="+mn-ea"/>
                <a:cs typeface="+mn-cs"/>
              </a:rPr>
              <a:t>Malaysia,</a:t>
            </a:r>
            <a:r>
              <a:rPr lang="en-US"/>
              <a:t> </a:t>
            </a:r>
            <a:r>
              <a:rPr lang="en-US" sz="1200" b="0" i="0" u="none" strike="noStrike" kern="1200">
                <a:solidFill>
                  <a:schemeClr val="tx1"/>
                </a:solidFill>
                <a:effectLst/>
                <a:latin typeface="+mn-lt"/>
                <a:ea typeface="+mn-ea"/>
                <a:cs typeface="+mn-cs"/>
              </a:rPr>
              <a:t>Mexico,</a:t>
            </a:r>
            <a:r>
              <a:rPr lang="en-US"/>
              <a:t> </a:t>
            </a:r>
            <a:r>
              <a:rPr lang="en-US" sz="1200" b="0" i="0" u="none" strike="noStrike" kern="1200">
                <a:solidFill>
                  <a:schemeClr val="tx1"/>
                </a:solidFill>
                <a:effectLst/>
                <a:latin typeface="+mn-lt"/>
                <a:ea typeface="+mn-ea"/>
                <a:cs typeface="+mn-cs"/>
              </a:rPr>
              <a:t>Mongolia,</a:t>
            </a:r>
            <a:r>
              <a:rPr lang="en-US"/>
              <a:t> </a:t>
            </a:r>
            <a:r>
              <a:rPr lang="en-US" sz="1200" b="0" i="0" u="none" strike="noStrike" kern="1200">
                <a:solidFill>
                  <a:schemeClr val="tx1"/>
                </a:solidFill>
                <a:effectLst/>
                <a:latin typeface="+mn-lt"/>
                <a:ea typeface="+mn-ea"/>
                <a:cs typeface="+mn-cs"/>
              </a:rPr>
              <a:t>Netherlands,</a:t>
            </a:r>
            <a:r>
              <a:rPr lang="en-US"/>
              <a:t> </a:t>
            </a:r>
            <a:r>
              <a:rPr lang="en-US" sz="1200" b="0" i="0" u="none" strike="noStrike" kern="1200">
                <a:solidFill>
                  <a:schemeClr val="tx1"/>
                </a:solidFill>
                <a:effectLst/>
                <a:latin typeface="+mn-lt"/>
                <a:ea typeface="+mn-ea"/>
                <a:cs typeface="+mn-cs"/>
              </a:rPr>
              <a:t>New Zealand,</a:t>
            </a:r>
            <a:r>
              <a:rPr lang="en-US"/>
              <a:t> </a:t>
            </a:r>
            <a:r>
              <a:rPr lang="en-US" sz="1200" b="0" i="0" u="none" strike="noStrike" kern="1200">
                <a:solidFill>
                  <a:schemeClr val="tx1"/>
                </a:solidFill>
                <a:effectLst/>
                <a:latin typeface="+mn-lt"/>
                <a:ea typeface="+mn-ea"/>
                <a:cs typeface="+mn-cs"/>
              </a:rPr>
              <a:t>Peru,</a:t>
            </a:r>
            <a:r>
              <a:rPr lang="en-US"/>
              <a:t> </a:t>
            </a:r>
            <a:r>
              <a:rPr lang="en-US" sz="1200" b="0" i="0" u="none" strike="noStrike" kern="1200">
                <a:solidFill>
                  <a:schemeClr val="tx1"/>
                </a:solidFill>
                <a:effectLst/>
                <a:latin typeface="+mn-lt"/>
                <a:ea typeface="+mn-ea"/>
                <a:cs typeface="+mn-cs"/>
              </a:rPr>
              <a:t>Philippines,</a:t>
            </a:r>
            <a:r>
              <a:rPr lang="en-US"/>
              <a:t> </a:t>
            </a:r>
            <a:r>
              <a:rPr lang="en-US" sz="1200" b="0" i="0" u="none" strike="noStrike" kern="1200">
                <a:solidFill>
                  <a:schemeClr val="tx1"/>
                </a:solidFill>
                <a:effectLst/>
                <a:latin typeface="+mn-lt"/>
                <a:ea typeface="+mn-ea"/>
                <a:cs typeface="+mn-cs"/>
              </a:rPr>
              <a:t>Poland,</a:t>
            </a:r>
            <a:r>
              <a:rPr lang="en-US"/>
              <a:t> </a:t>
            </a:r>
            <a:r>
              <a:rPr lang="en-US" sz="1200" b="0" i="0" u="none" strike="noStrike" kern="1200">
                <a:solidFill>
                  <a:schemeClr val="tx1"/>
                </a:solidFill>
                <a:effectLst/>
                <a:latin typeface="+mn-lt"/>
                <a:ea typeface="+mn-ea"/>
                <a:cs typeface="+mn-cs"/>
              </a:rPr>
              <a:t>Russia,</a:t>
            </a:r>
            <a:r>
              <a:rPr lang="en-US"/>
              <a:t> </a:t>
            </a:r>
            <a:r>
              <a:rPr lang="en-US" sz="1200" b="0" i="0" u="none" strike="noStrike" kern="1200">
                <a:solidFill>
                  <a:schemeClr val="tx1"/>
                </a:solidFill>
                <a:effectLst/>
                <a:latin typeface="+mn-lt"/>
                <a:ea typeface="+mn-ea"/>
                <a:cs typeface="+mn-cs"/>
              </a:rPr>
              <a:t>Singapore,</a:t>
            </a:r>
            <a:r>
              <a:rPr lang="en-US"/>
              <a:t> </a:t>
            </a:r>
            <a:r>
              <a:rPr lang="en-US" sz="1200" b="0" i="0" u="none" strike="noStrike" kern="1200">
                <a:solidFill>
                  <a:schemeClr val="tx1"/>
                </a:solidFill>
                <a:effectLst/>
                <a:latin typeface="+mn-lt"/>
                <a:ea typeface="+mn-ea"/>
                <a:cs typeface="+mn-cs"/>
              </a:rPr>
              <a:t>South Africa,</a:t>
            </a:r>
            <a:r>
              <a:rPr lang="en-US"/>
              <a:t> </a:t>
            </a:r>
            <a:r>
              <a:rPr lang="en-US" sz="1200" b="0" i="0" u="none" strike="noStrike" kern="1200">
                <a:solidFill>
                  <a:schemeClr val="tx1"/>
                </a:solidFill>
                <a:effectLst/>
                <a:latin typeface="+mn-lt"/>
                <a:ea typeface="+mn-ea"/>
                <a:cs typeface="+mn-cs"/>
              </a:rPr>
              <a:t>Spain,</a:t>
            </a:r>
            <a:r>
              <a:rPr lang="en-US"/>
              <a:t> </a:t>
            </a:r>
            <a:r>
              <a:rPr lang="en-US" sz="1200" b="0" i="0" u="none" strike="noStrike" kern="1200">
                <a:solidFill>
                  <a:schemeClr val="tx1"/>
                </a:solidFill>
                <a:effectLst/>
                <a:latin typeface="+mn-lt"/>
                <a:ea typeface="+mn-ea"/>
                <a:cs typeface="+mn-cs"/>
              </a:rPr>
              <a:t>Sweden,</a:t>
            </a:r>
            <a:r>
              <a:rPr lang="en-US"/>
              <a:t> </a:t>
            </a:r>
            <a:r>
              <a:rPr lang="en-US" sz="1200" b="0" i="0" u="none" strike="noStrike" kern="1200">
                <a:solidFill>
                  <a:schemeClr val="tx1"/>
                </a:solidFill>
                <a:effectLst/>
                <a:latin typeface="+mn-lt"/>
                <a:ea typeface="+mn-ea"/>
                <a:cs typeface="+mn-cs"/>
              </a:rPr>
              <a:t>Switzerland,</a:t>
            </a:r>
            <a:r>
              <a:rPr lang="en-US"/>
              <a:t> </a:t>
            </a:r>
            <a:r>
              <a:rPr lang="en-US" sz="1200" b="0" i="0" u="none" strike="noStrike" kern="1200">
                <a:solidFill>
                  <a:schemeClr val="tx1"/>
                </a:solidFill>
                <a:effectLst/>
                <a:latin typeface="+mn-lt"/>
                <a:ea typeface="+mn-ea"/>
                <a:cs typeface="+mn-cs"/>
              </a:rPr>
              <a:t>Taiwan,</a:t>
            </a:r>
            <a:r>
              <a:rPr lang="en-US"/>
              <a:t> </a:t>
            </a:r>
            <a:r>
              <a:rPr lang="en-US" sz="1200" b="0" i="0" u="none" strike="noStrike" kern="1200">
                <a:solidFill>
                  <a:schemeClr val="tx1"/>
                </a:solidFill>
                <a:effectLst/>
                <a:latin typeface="+mn-lt"/>
                <a:ea typeface="+mn-ea"/>
                <a:cs typeface="+mn-cs"/>
              </a:rPr>
              <a:t>Thailand,</a:t>
            </a:r>
            <a:r>
              <a:rPr lang="en-US"/>
              <a:t> </a:t>
            </a:r>
            <a:r>
              <a:rPr lang="en-US" sz="1200" b="0" i="0" u="none" strike="noStrike" kern="1200">
                <a:solidFill>
                  <a:schemeClr val="tx1"/>
                </a:solidFill>
                <a:effectLst/>
                <a:latin typeface="+mn-lt"/>
                <a:ea typeface="+mn-ea"/>
                <a:cs typeface="+mn-cs"/>
              </a:rPr>
              <a:t>Turkey,</a:t>
            </a:r>
            <a:r>
              <a:rPr lang="en-US"/>
              <a:t> </a:t>
            </a:r>
            <a:r>
              <a:rPr lang="en-US" sz="1200" b="0" i="0" u="none" strike="noStrike" kern="1200" dirty="0">
                <a:solidFill>
                  <a:schemeClr val="tx1"/>
                </a:solidFill>
                <a:effectLst/>
                <a:latin typeface="+mn-lt"/>
                <a:ea typeface="+mn-ea"/>
                <a:cs typeface="+mn-cs"/>
              </a:rPr>
              <a:t>United </a:t>
            </a:r>
            <a:r>
              <a:rPr lang="en-US" sz="1200" b="0" i="0" u="none" strike="noStrike" kern="1200">
                <a:solidFill>
                  <a:schemeClr val="tx1"/>
                </a:solidFill>
                <a:effectLst/>
                <a:latin typeface="+mn-lt"/>
                <a:ea typeface="+mn-ea"/>
                <a:cs typeface="+mn-cs"/>
              </a:rPr>
              <a:t>Arab Emirates,</a:t>
            </a:r>
            <a:r>
              <a:rPr lang="en-US"/>
              <a:t> </a:t>
            </a:r>
            <a:r>
              <a:rPr lang="en-US" sz="1200" b="0" i="0" u="none" strike="noStrike" kern="1200">
                <a:solidFill>
                  <a:schemeClr val="tx1"/>
                </a:solidFill>
                <a:effectLst/>
                <a:latin typeface="+mn-lt"/>
                <a:ea typeface="+mn-ea"/>
                <a:cs typeface="+mn-cs"/>
              </a:rPr>
              <a:t>United Kingdom,</a:t>
            </a:r>
            <a:r>
              <a:rPr lang="en-US"/>
              <a:t> </a:t>
            </a:r>
            <a:r>
              <a:rPr lang="en-US" sz="1200" b="0" i="0" u="none" strike="noStrike" kern="1200">
                <a:solidFill>
                  <a:schemeClr val="tx1"/>
                </a:solidFill>
                <a:effectLst/>
                <a:latin typeface="+mn-lt"/>
                <a:ea typeface="+mn-ea"/>
                <a:cs typeface="+mn-cs"/>
              </a:rPr>
              <a:t>United States,</a:t>
            </a:r>
            <a:r>
              <a:rPr lang="en-US"/>
              <a:t> </a:t>
            </a:r>
            <a:r>
              <a:rPr lang="en-US" sz="1200" b="0" i="0" u="none" strike="noStrike" kern="1200" dirty="0">
                <a:solidFill>
                  <a:schemeClr val="tx1"/>
                </a:solidFill>
                <a:effectLst/>
                <a:latin typeface="+mn-lt"/>
                <a:ea typeface="+mn-ea"/>
                <a:cs typeface="+mn-cs"/>
              </a:rPr>
              <a:t>Vietnam</a:t>
            </a:r>
            <a:r>
              <a:rPr lang="en-US"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919BA-D0BC-4591-B074-91A54C81FD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90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10"/>
          </p:nvPr>
        </p:nvSpPr>
        <p:spPr/>
        <p:txBody>
          <a:bodyPr/>
          <a:lstStyle/>
          <a:p>
            <a:fld id="{2BA1AA32-C644-4039-98E5-524DD55A38F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1857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381000" y="685800"/>
            <a:ext cx="6096000" cy="3429000"/>
          </a:xfrm>
          <a:ln/>
        </p:spPr>
      </p:sp>
      <p:sp>
        <p:nvSpPr>
          <p:cNvPr id="32770" name="Rectangle 3"/>
          <p:cNvSpPr>
            <a:spLocks noGrp="1" noChangeArrowheads="1"/>
          </p:cNvSpPr>
          <p:nvPr>
            <p:ph type="body" idx="1"/>
          </p:nvPr>
        </p:nvSpPr>
        <p:spPr>
          <a:xfrm>
            <a:off x="685481" y="4343145"/>
            <a:ext cx="5487041" cy="4115019"/>
          </a:xfrm>
          <a:noFill/>
          <a:ln/>
        </p:spPr>
        <p:txBody>
          <a:bodyPr/>
          <a:lstStyle/>
          <a:p>
            <a:r>
              <a:rPr lang="en-US" dirty="0"/>
              <a:t>This is a chart of the Top 10 Standards in the world, most started as British</a:t>
            </a:r>
            <a:r>
              <a:rPr lang="en-US" baseline="0" dirty="0"/>
              <a:t> Standards and two started as PAS Standards which are PAS 99 </a:t>
            </a:r>
            <a:r>
              <a:rPr lang="en-US" b="1" baseline="0" dirty="0"/>
              <a:t>Integrated Management </a:t>
            </a:r>
            <a:r>
              <a:rPr lang="en-US" baseline="0" dirty="0"/>
              <a:t>and PAS 56 </a:t>
            </a:r>
            <a:r>
              <a:rPr lang="en-US" b="1" baseline="0" dirty="0"/>
              <a:t>Business Continuity Management</a:t>
            </a:r>
            <a:r>
              <a:rPr lang="en-US" baseline="0" dirty="0"/>
              <a:t>.</a:t>
            </a:r>
          </a:p>
          <a:p>
            <a:r>
              <a:rPr lang="en-US" baseline="0" dirty="0"/>
              <a:t>A PAS standard can become a British Standard which can become an ISO standard</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As part of our aim to be the global business improvement partner</a:t>
            </a:r>
            <a:r>
              <a:rPr lang="en-GB" baseline="0" dirty="0"/>
              <a:t> of choice BSI has an end-to-end range of solutions which are designed to help organizations embed best practice and continually improve. Very few others do this, and none have been doing it as long as we have.</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It starts with standards creation where we bring industry experts together to </a:t>
            </a:r>
            <a:r>
              <a:rPr lang="en-GB" b="1" baseline="0" dirty="0"/>
              <a:t>shape</a:t>
            </a:r>
            <a:r>
              <a:rPr lang="en-GB" baseline="0" dirty="0"/>
              <a:t> collective best practice. Currently there are over 34,000 of them within our portfolio.</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To ensure best practice is </a:t>
            </a:r>
            <a:r>
              <a:rPr lang="en-GB" b="1" baseline="0" dirty="0"/>
              <a:t>shared</a:t>
            </a:r>
            <a:r>
              <a:rPr lang="en-GB" baseline="0" dirty="0"/>
              <a:t>, we publish standards in innovative ways, such as through our online database BSOL. This provides cost-effective access to the latest versions of standards and contains a library of over 90,000 internationally recognized standards. (Healthcare may want to give the example of Compliance Navigator)</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And then to help </a:t>
            </a:r>
            <a:r>
              <a:rPr lang="en-GB" b="1" baseline="0" dirty="0"/>
              <a:t>embed</a:t>
            </a:r>
            <a:r>
              <a:rPr lang="en-GB" baseline="0" dirty="0"/>
              <a:t> best practice in organizations the BSI Training academy offers in-company, public, or online learning to ensure that your people have the right knowledge to apply the skills they have learned when they return to your organization.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Every year our independent and impartial expert assessors carry out thousands of days of </a:t>
            </a:r>
            <a:r>
              <a:rPr lang="en-GB" b="1" baseline="0" dirty="0"/>
              <a:t>assessment </a:t>
            </a:r>
            <a:r>
              <a:rPr lang="en-GB" baseline="0" dirty="0"/>
              <a:t>in sites all over the world to help organizations </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perform at a high level and demonstrate to customers, competitors, suppliers, staff and investors that they are committed to continuous improvement and making compliance to a standard an ongoing habit. Our software tools can help automate this processes.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And finally, if you’d like BSI to simply tell you what you need to do and how to do it instead of certification, we can provide professional services across a number of disciplines to ensure you are compliant and taking full advantage of best practice.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A1AA32-C644-4039-98E5-524DD55A38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883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919BA-D0BC-4591-B074-91A54C81FDEB}" type="slidenum">
              <a:rPr lang="en-US" smtClean="0"/>
              <a:t>8</a:t>
            </a:fld>
            <a:endParaRPr lang="en-US"/>
          </a:p>
        </p:txBody>
      </p:sp>
    </p:spTree>
    <p:extLst>
      <p:ext uri="{BB962C8B-B14F-4D97-AF65-F5344CB8AC3E}">
        <p14:creationId xmlns:p14="http://schemas.microsoft.com/office/powerpoint/2010/main" val="136027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30F532-5217-45A8-ABFD-7093BFC7BD22}" type="slidenum">
              <a:rPr lang="en-US" smtClean="0"/>
              <a:t>10</a:t>
            </a:fld>
            <a:endParaRPr lang="en-US"/>
          </a:p>
        </p:txBody>
      </p:sp>
    </p:spTree>
    <p:extLst>
      <p:ext uri="{BB962C8B-B14F-4D97-AF65-F5344CB8AC3E}">
        <p14:creationId xmlns:p14="http://schemas.microsoft.com/office/powerpoint/2010/main" val="141570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733425"/>
            <a:ext cx="5272087" cy="2967038"/>
          </a:xfrm>
        </p:spPr>
      </p:sp>
      <p:sp>
        <p:nvSpPr>
          <p:cNvPr id="3" name="Notes Placeholder 2"/>
          <p:cNvSpPr>
            <a:spLocks noGrp="1"/>
          </p:cNvSpPr>
          <p:nvPr>
            <p:ph type="body" idx="1"/>
          </p:nvPr>
        </p:nvSpPr>
        <p:spPr/>
        <p:txBody>
          <a:bodyPr/>
          <a:lstStyle/>
          <a:p>
            <a:r>
              <a:rPr lang="en-GB" dirty="0"/>
              <a:t>BIM consists of a series of individual discipline models, documentation and data and is a process by which all of the information is gathered to provide more value added solutions for the client at handover stage. </a:t>
            </a:r>
          </a:p>
          <a:p>
            <a:endParaRPr lang="en-GB" dirty="0"/>
          </a:p>
          <a:p>
            <a:r>
              <a:rPr lang="en-GB" dirty="0"/>
              <a:t>The diagram above indicates how BIM is tied together by digital information but the processes, procedures and people must be put in place to ensure the process runs as smoothly as possible. This process involves a series of individual discipline models that come together to form a ‘federated’ model for coordination and use. </a:t>
            </a:r>
          </a:p>
          <a:p>
            <a:endParaRPr lang="en-GB" dirty="0"/>
          </a:p>
          <a:p>
            <a:r>
              <a:rPr lang="en-GB" dirty="0"/>
              <a:t>BIM is defined as a process rather than an object. The process must be understood by all parties involved on a project. It is extremely important that the BIM strategy of the project is known by all those involved in order for each party to achieve the relevant return on investing in this process. </a:t>
            </a:r>
          </a:p>
          <a:p>
            <a:endParaRPr lang="en-GB" dirty="0"/>
          </a:p>
          <a:p>
            <a:r>
              <a:rPr lang="en-GB" dirty="0"/>
              <a:t>Further in the course we will explain how the processes, procedures and people are critical to the success of a BIM project, but in order to understand why it is relevant to discuss what BIM entails and then dissect how it positively affects our work. </a:t>
            </a:r>
          </a:p>
          <a:p>
            <a:endParaRPr lang="en-GB" dirty="0"/>
          </a:p>
          <a:p>
            <a:r>
              <a:rPr lang="en-GB" dirty="0"/>
              <a:t>In the UK alone, there are close to three million people who work in construction and therefore to upskill this number of individuals is a significant task for our industry. To be able to implement BIM for your company it may be necessary to influence key personnel to ensure they have the relevant drive to be able to push the implementation process across others. You can then feed this knowledge to your supply chain in order to support the process of training and managing BIM.</a:t>
            </a:r>
          </a:p>
          <a:p>
            <a:endParaRPr lang="en-GB" dirty="0"/>
          </a:p>
          <a:p>
            <a:r>
              <a:rPr lang="en-GB" dirty="0"/>
              <a:t>Depending on the size or nature of the company you work for, it may be necessary to ensure that these individuals act as the BIM advocates, promoting and working towards the goal for the growth and profitability of the company. Critical drivers for BIM are the ‘enablers’ and these people will ensure they share, support and provide guidance in regard to your company and projects. </a:t>
            </a:r>
          </a:p>
        </p:txBody>
      </p:sp>
    </p:spTree>
    <p:extLst>
      <p:ext uri="{BB962C8B-B14F-4D97-AF65-F5344CB8AC3E}">
        <p14:creationId xmlns:p14="http://schemas.microsoft.com/office/powerpoint/2010/main" val="147122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C00000"/>
                </a:solidFill>
              </a:rPr>
              <a:t>An information model may contain</a:t>
            </a:r>
            <a:r>
              <a:rPr lang="en-GB" dirty="0"/>
              <a:t>:</a:t>
            </a:r>
          </a:p>
          <a:p>
            <a:pPr marL="228600" indent="-228600">
              <a:buFontTx/>
              <a:buAutoNum type="alphaLcPeriod"/>
            </a:pPr>
            <a:r>
              <a:rPr lang="en-GB" b="1" dirty="0"/>
              <a:t>Physical</a:t>
            </a:r>
            <a:r>
              <a:rPr lang="en-GB" dirty="0"/>
              <a:t> entities documenting the building/facility*, systems, product types and </a:t>
            </a:r>
            <a:r>
              <a:rPr lang="en-GB" u="sng" dirty="0"/>
              <a:t>instances</a:t>
            </a:r>
          </a:p>
          <a:p>
            <a:pPr marL="228600" indent="-228600">
              <a:buFontTx/>
              <a:buAutoNum type="alphaLcPeriod"/>
            </a:pPr>
            <a:r>
              <a:rPr lang="en-GB" b="1" dirty="0"/>
              <a:t>Spatial </a:t>
            </a:r>
            <a:r>
              <a:rPr lang="en-GB" dirty="0"/>
              <a:t>entities documenting the site, zones, storeys/regions*, spaces/locations* </a:t>
            </a:r>
          </a:p>
          <a:p>
            <a:pPr marL="228600" indent="-228600">
              <a:buFontTx/>
              <a:buAutoNum type="alphaLcPeriod"/>
            </a:pPr>
            <a:r>
              <a:rPr lang="en-GB" b="1" dirty="0">
                <a:solidFill>
                  <a:srgbClr val="C00000"/>
                </a:solidFill>
              </a:rPr>
              <a:t>Process </a:t>
            </a:r>
            <a:r>
              <a:rPr lang="en-GB" dirty="0"/>
              <a:t>entities documenting the project, and for 4D work-packages, job types and tasks</a:t>
            </a:r>
          </a:p>
          <a:p>
            <a:endParaRPr lang="en-GB" dirty="0"/>
          </a:p>
          <a:p>
            <a:r>
              <a:rPr lang="en-GB" dirty="0"/>
              <a:t>All of these can be located and related together, so it is not just a list. For example an </a:t>
            </a:r>
            <a:r>
              <a:rPr lang="en-GB" u="sng" dirty="0"/>
              <a:t>instance</a:t>
            </a:r>
            <a:r>
              <a:rPr lang="en-GB" dirty="0"/>
              <a:t> may have:</a:t>
            </a:r>
          </a:p>
          <a:p>
            <a:pPr marL="228600" indent="-228600">
              <a:buAutoNum type="alphaLcPeriod"/>
            </a:pPr>
            <a:r>
              <a:rPr lang="en-GB" dirty="0"/>
              <a:t>A class/family such as </a:t>
            </a:r>
            <a:r>
              <a:rPr lang="en-GB" u="sng" dirty="0"/>
              <a:t>IfcBeam</a:t>
            </a:r>
          </a:p>
          <a:p>
            <a:pPr marL="228600" indent="-228600">
              <a:buAutoNum type="alphaLcPeriod"/>
            </a:pPr>
            <a:r>
              <a:rPr lang="en-GB" dirty="0"/>
              <a:t>A name ‘</a:t>
            </a:r>
            <a:r>
              <a:rPr lang="en-GB" u="sng" dirty="0"/>
              <a:t>BEAM</a:t>
            </a:r>
            <a:r>
              <a:rPr lang="en-GB" dirty="0"/>
              <a:t>’ and a description ‘</a:t>
            </a:r>
            <a:r>
              <a:rPr lang="en-GB" u="sng" dirty="0"/>
              <a:t>HEA500</a:t>
            </a:r>
            <a:r>
              <a:rPr lang="en-GB" dirty="0"/>
              <a:t>’ (disappointing)</a:t>
            </a:r>
          </a:p>
          <a:p>
            <a:pPr marL="228600" indent="-228600">
              <a:buAutoNum type="alphaLcPeriod"/>
            </a:pPr>
            <a:r>
              <a:rPr lang="en-GB" dirty="0"/>
              <a:t>A unique identifier ‘</a:t>
            </a:r>
            <a:r>
              <a:rPr lang="en-GB" u="sng" dirty="0"/>
              <a:t>36CICswVv20u7TI089K123’</a:t>
            </a:r>
          </a:p>
          <a:p>
            <a:pPr marL="228600" indent="-228600">
              <a:buAutoNum type="alphaLcPeriod"/>
            </a:pPr>
            <a:r>
              <a:rPr lang="en-GB" dirty="0"/>
              <a:t>A 3D shape (highlighted in red) </a:t>
            </a:r>
          </a:p>
          <a:p>
            <a:pPr marL="228600" indent="-228600">
              <a:buAutoNum type="alphaLcPeriod"/>
            </a:pPr>
            <a:r>
              <a:rPr lang="en-GB" dirty="0"/>
              <a:t>Other shapes such as plan symbols (not shown)</a:t>
            </a:r>
          </a:p>
          <a:p>
            <a:pPr marL="228600" indent="-228600">
              <a:buAutoNum type="alphaLcPeriod"/>
            </a:pPr>
            <a:r>
              <a:rPr lang="en-GB" dirty="0"/>
              <a:t>Measured quantities such as </a:t>
            </a:r>
            <a:r>
              <a:rPr lang="en-GB" u="sng" dirty="0"/>
              <a:t>0.1 m3</a:t>
            </a:r>
            <a:r>
              <a:rPr lang="en-GB" dirty="0"/>
              <a:t> and </a:t>
            </a:r>
            <a:r>
              <a:rPr lang="en-GB" u="sng" dirty="0"/>
              <a:t>1159 kg</a:t>
            </a:r>
          </a:p>
          <a:p>
            <a:pPr marL="228600" indent="-228600">
              <a:buAutoNum type="alphaLcPeriod"/>
            </a:pPr>
            <a:r>
              <a:rPr lang="en-GB" dirty="0"/>
              <a:t>Attributes and properties such as </a:t>
            </a:r>
            <a:r>
              <a:rPr lang="en-GB" u="sng" dirty="0"/>
              <a:t>‘Loadbearing’ TRUE</a:t>
            </a:r>
          </a:p>
          <a:p>
            <a:pPr marL="228600" indent="-228600">
              <a:buAutoNum type="alphaLcPeriod"/>
            </a:pPr>
            <a:r>
              <a:rPr lang="en-GB" dirty="0"/>
              <a:t>Associated material </a:t>
            </a:r>
            <a:r>
              <a:rPr lang="en-GB" u="sng" dirty="0"/>
              <a:t>STEEL/S235JR</a:t>
            </a:r>
            <a:r>
              <a:rPr lang="en-GB" dirty="0"/>
              <a:t>, classification and documentation </a:t>
            </a:r>
            <a:endParaRPr lang="en-GB" u="sng" dirty="0"/>
          </a:p>
          <a:p>
            <a:pPr marL="228600" indent="-228600">
              <a:buAutoNum type="alphaLcPeriod"/>
            </a:pPr>
            <a:r>
              <a:rPr lang="en-GB" dirty="0"/>
              <a:t>Relationship to their named assembly ‘</a:t>
            </a:r>
            <a:r>
              <a:rPr lang="en-GB" u="sng" dirty="0"/>
              <a:t>Steel Assembly</a:t>
            </a:r>
            <a:r>
              <a:rPr lang="en-GB" dirty="0"/>
              <a:t>’ </a:t>
            </a:r>
          </a:p>
          <a:p>
            <a:pPr marL="228600" indent="-228600">
              <a:buAutoNum type="alphaLcPeriod"/>
            </a:pPr>
            <a:r>
              <a:rPr lang="en-GB" dirty="0"/>
              <a:t>(or a Relationship to a named storey/region*, space/location*</a:t>
            </a:r>
          </a:p>
          <a:p>
            <a:pPr marL="228600" indent="-228600">
              <a:buAutoNum type="alphaLcPeriod"/>
            </a:pPr>
            <a:r>
              <a:rPr lang="en-GB" dirty="0"/>
              <a:t>Relationship to their system (group or collection)</a:t>
            </a:r>
          </a:p>
          <a:p>
            <a:pPr marL="228600" indent="-228600">
              <a:buAutoNum type="alphaLcPeriod"/>
            </a:pPr>
            <a:r>
              <a:rPr lang="en-GB" dirty="0"/>
              <a:t>Relationship to their product type ‘</a:t>
            </a:r>
            <a:r>
              <a:rPr lang="en-GB" u="sng" dirty="0"/>
              <a:t>HEA500</a:t>
            </a:r>
            <a:r>
              <a:rPr lang="en-GB" dirty="0"/>
              <a:t>’ (not shown)</a:t>
            </a:r>
          </a:p>
          <a:p>
            <a:pPr marL="228600" indent="-228600">
              <a:buAutoNum type="alphaLcPeriod"/>
            </a:pPr>
            <a:r>
              <a:rPr lang="en-GB" dirty="0"/>
              <a:t>Relationship to design, construction or in-use tasks</a:t>
            </a:r>
          </a:p>
          <a:p>
            <a:pPr marL="228600" indent="-228600">
              <a:buAutoNum type="alphaLcPeriod"/>
            </a:pPr>
            <a:endParaRPr lang="en-GB" dirty="0"/>
          </a:p>
          <a:p>
            <a:pPr marL="171450" indent="-171450">
              <a:buFont typeface="Arial" panose="020B0604020202020204" pitchFamily="34" charset="0"/>
              <a:buChar char="•"/>
            </a:pPr>
            <a:r>
              <a:rPr lang="en-GB" dirty="0"/>
              <a:t>Terminology may vary especially between building/infrastructure.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ahoma"/>
                <a:ea typeface="+mn-ea"/>
                <a:cs typeface="+mn-cs"/>
              </a:rPr>
              <a:t>Information on scheduling (4D), cost (5D), </a:t>
            </a:r>
            <a:r>
              <a:rPr kumimoji="0" lang="en-US" sz="1100" b="0" i="0" u="none" strike="noStrike" kern="1200" cap="none" spc="0" normalizeH="0" baseline="0" noProof="0" dirty="0" err="1">
                <a:ln>
                  <a:noFill/>
                </a:ln>
                <a:solidFill>
                  <a:srgbClr val="000000"/>
                </a:solidFill>
                <a:effectLst/>
                <a:uLnTx/>
                <a:uFillTx/>
                <a:latin typeface="Tahoma"/>
                <a:ea typeface="+mn-ea"/>
                <a:cs typeface="+mn-cs"/>
              </a:rPr>
              <a:t>Sustainaibility</a:t>
            </a:r>
            <a:r>
              <a:rPr kumimoji="0" lang="en-US" sz="1100" b="0" i="0" u="none" strike="noStrike" kern="1200" cap="none" spc="0" normalizeH="0" baseline="0" noProof="0" dirty="0">
                <a:ln>
                  <a:noFill/>
                </a:ln>
                <a:solidFill>
                  <a:srgbClr val="000000"/>
                </a:solidFill>
                <a:effectLst/>
                <a:uLnTx/>
                <a:uFillTx/>
                <a:latin typeface="Tahoma"/>
                <a:ea typeface="+mn-ea"/>
                <a:cs typeface="+mn-cs"/>
              </a:rPr>
              <a:t> (6D), and operation and maintenance (O&amp;M) (7D)</a:t>
            </a:r>
            <a:endParaRPr kumimoji="0" lang="en-ID" sz="1100" b="0" i="0" u="none" strike="noStrike" kern="1200" cap="none" spc="0" normalizeH="0" baseline="0" noProof="0" dirty="0">
              <a:ln>
                <a:noFill/>
              </a:ln>
              <a:solidFill>
                <a:srgbClr val="000000"/>
              </a:solidFill>
              <a:effectLst/>
              <a:uLnTx/>
              <a:uFillTx/>
              <a:latin typeface="Tahoma"/>
              <a:ea typeface="+mn-ea"/>
              <a:cs typeface="+mn-cs"/>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D773FCCA-2491-4B93-A923-2619C90F8051}"/>
              </a:ext>
            </a:extLst>
          </p:cNvPr>
          <p:cNvPicPr>
            <a:picLocks noChangeAspect="1"/>
          </p:cNvPicPr>
          <p:nvPr/>
        </p:nvPicPr>
        <p:blipFill>
          <a:blip r:embed="rId3"/>
          <a:stretch>
            <a:fillRect/>
          </a:stretch>
        </p:blipFill>
        <p:spPr>
          <a:xfrm>
            <a:off x="5311085" y="2811102"/>
            <a:ext cx="1486590" cy="1125125"/>
          </a:xfrm>
          <a:prstGeom prst="rect">
            <a:avLst/>
          </a:prstGeom>
        </p:spPr>
      </p:pic>
    </p:spTree>
    <p:extLst>
      <p:ext uri="{BB962C8B-B14F-4D97-AF65-F5344CB8AC3E}">
        <p14:creationId xmlns:p14="http://schemas.microsoft.com/office/powerpoint/2010/main" val="1674987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37AF920-39AF-E74E-9333-5F860339452C}"/>
              </a:ext>
            </a:extLst>
          </p:cNvPr>
          <p:cNvSpPr>
            <a:spLocks noGrp="1"/>
          </p:cNvSpPr>
          <p:nvPr>
            <p:ph type="pic" sz="quarter" idx="10"/>
          </p:nvPr>
        </p:nvSpPr>
        <p:spPr>
          <a:xfrm>
            <a:off x="1" y="0"/>
            <a:ext cx="12192001" cy="5843588"/>
          </a:xfrm>
          <a:solidFill>
            <a:schemeClr val="bg1">
              <a:lumMod val="50000"/>
            </a:schemeClr>
          </a:solidFill>
        </p:spPr>
        <p:txBody>
          <a:bodyPr anchor="ctr" anchorCtr="1"/>
          <a:lstStyle>
            <a:lvl1pPr algn="ctr">
              <a:spcAft>
                <a:spcPts val="0"/>
              </a:spcAft>
              <a:defRPr sz="1272"/>
            </a:lvl1pPr>
          </a:lstStyle>
          <a:p>
            <a:r>
              <a:rPr lang="en-US"/>
              <a:t>Click icon to add picture</a:t>
            </a:r>
            <a:endParaRPr lang="en-GB" dirty="0"/>
          </a:p>
        </p:txBody>
      </p:sp>
      <p:grpSp>
        <p:nvGrpSpPr>
          <p:cNvPr id="14" name="Group 13">
            <a:extLst>
              <a:ext uri="{FF2B5EF4-FFF2-40B4-BE49-F238E27FC236}">
                <a16:creationId xmlns:a16="http://schemas.microsoft.com/office/drawing/2014/main" id="{35DBC5DF-D9E6-324E-8DBA-D14B00686EA8}"/>
              </a:ext>
            </a:extLst>
          </p:cNvPr>
          <p:cNvGrpSpPr>
            <a:grpSpLocks noChangeAspect="1"/>
          </p:cNvGrpSpPr>
          <p:nvPr userDrawn="1"/>
        </p:nvGrpSpPr>
        <p:grpSpPr>
          <a:xfrm>
            <a:off x="407988" y="459521"/>
            <a:ext cx="727200" cy="444158"/>
            <a:chOff x="115888" y="5637213"/>
            <a:chExt cx="617538" cy="381001"/>
          </a:xfrm>
          <a:solidFill>
            <a:schemeClr val="bg1"/>
          </a:solidFill>
        </p:grpSpPr>
        <p:sp>
          <p:nvSpPr>
            <p:cNvPr id="15" name="Freeform 5">
              <a:extLst>
                <a:ext uri="{FF2B5EF4-FFF2-40B4-BE49-F238E27FC236}">
                  <a16:creationId xmlns:a16="http://schemas.microsoft.com/office/drawing/2014/main" id="{BEC9EDD5-05F4-8B4A-9C35-52E8B4F1619D}"/>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dirty="0"/>
            </a:p>
          </p:txBody>
        </p:sp>
        <p:sp>
          <p:nvSpPr>
            <p:cNvPr id="16" name="Freeform 6">
              <a:extLst>
                <a:ext uri="{FF2B5EF4-FFF2-40B4-BE49-F238E27FC236}">
                  <a16:creationId xmlns:a16="http://schemas.microsoft.com/office/drawing/2014/main" id="{3A5E5F40-8253-6748-A95E-3557FB6C5B52}"/>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
        <p:nvSpPr>
          <p:cNvPr id="10" name="Subtitle 2">
            <a:extLst>
              <a:ext uri="{FF2B5EF4-FFF2-40B4-BE49-F238E27FC236}">
                <a16:creationId xmlns:a16="http://schemas.microsoft.com/office/drawing/2014/main" id="{028E3BC4-4177-405F-B6A9-042BCE44D635}"/>
              </a:ext>
            </a:extLst>
          </p:cNvPr>
          <p:cNvSpPr txBox="1">
            <a:spLocks/>
          </p:cNvSpPr>
          <p:nvPr userDrawn="1"/>
        </p:nvSpPr>
        <p:spPr>
          <a:xfrm>
            <a:off x="407986" y="3292400"/>
            <a:ext cx="6516688" cy="979242"/>
          </a:xfrm>
          <a:prstGeom prst="rect">
            <a:avLst/>
          </a:prstGeom>
        </p:spPr>
        <p:txBody>
          <a:bodyPr vert="horz" lIns="0" tIns="0" rIns="0" bIns="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b="1" kern="1200">
                <a:solidFill>
                  <a:schemeClr val="tx1">
                    <a:lumMod val="90000"/>
                    <a:lumOff val="10000"/>
                  </a:schemeClr>
                </a:solidFill>
                <a:latin typeface="+mn-lt"/>
                <a:ea typeface="+mn-ea"/>
                <a:cs typeface="+mn-cs"/>
              </a:defRPr>
            </a:lvl1pPr>
            <a:lvl2pPr marL="457200" indent="0" algn="ctr" defTabSz="914400" rtl="0" eaLnBrk="1" latinLnBrk="0" hangingPunct="1">
              <a:lnSpc>
                <a:spcPct val="110000"/>
              </a:lnSpc>
              <a:spcBef>
                <a:spcPts val="0"/>
              </a:spcBef>
              <a:spcAft>
                <a:spcPts val="500"/>
              </a:spcAft>
              <a:buFont typeface="Arial" panose="020B0604020202020204" pitchFamily="34" charset="0"/>
              <a:buNone/>
              <a:defRPr sz="2000" b="1" kern="1200">
                <a:solidFill>
                  <a:schemeClr val="tx2"/>
                </a:solidFill>
                <a:latin typeface="+mn-lt"/>
                <a:ea typeface="+mn-ea"/>
                <a:cs typeface="+mn-cs"/>
              </a:defRPr>
            </a:lvl2pPr>
            <a:lvl3pPr marL="914400" indent="0" algn="ctr" defTabSz="914400" rtl="0" eaLnBrk="1" latinLnBrk="0" hangingPunct="1">
              <a:lnSpc>
                <a:spcPct val="110000"/>
              </a:lnSpc>
              <a:spcBef>
                <a:spcPts val="0"/>
              </a:spcBef>
              <a:spcAft>
                <a:spcPts val="500"/>
              </a:spcAft>
              <a:buFont typeface="Arial" panose="020B0604020202020204" pitchFamily="34" charset="0"/>
              <a:buNone/>
              <a:defRPr sz="1800" b="1" kern="1200">
                <a:solidFill>
                  <a:schemeClr val="tx1">
                    <a:lumMod val="90000"/>
                    <a:lumOff val="10000"/>
                  </a:schemeClr>
                </a:solidFill>
                <a:latin typeface="+mn-lt"/>
                <a:ea typeface="+mn-ea"/>
                <a:cs typeface="+mn-cs"/>
              </a:defRPr>
            </a:lvl3pPr>
            <a:lvl4pPr marL="1371600" indent="0" algn="ctr" defTabSz="914400" rtl="0" eaLnBrk="1" latinLnBrk="0" hangingPunct="1">
              <a:lnSpc>
                <a:spcPct val="110000"/>
              </a:lnSpc>
              <a:spcBef>
                <a:spcPts val="0"/>
              </a:spcBef>
              <a:spcAft>
                <a:spcPts val="500"/>
              </a:spcAft>
              <a:buClr>
                <a:schemeClr val="tx2"/>
              </a:buClr>
              <a:buFont typeface="Arial" panose="020B0604020202020204" pitchFamily="34" charset="0"/>
              <a:buNone/>
              <a:defRPr sz="1600" b="1" kern="1200">
                <a:solidFill>
                  <a:schemeClr val="tx1">
                    <a:lumMod val="90000"/>
                    <a:lumOff val="10000"/>
                  </a:schemeClr>
                </a:solidFill>
                <a:latin typeface="+mn-lt"/>
                <a:ea typeface="+mn-ea"/>
                <a:cs typeface="+mn-cs"/>
              </a:defRPr>
            </a:lvl4pPr>
            <a:lvl5pPr marL="1828800" indent="0" algn="ctr" defTabSz="914400" rtl="0" eaLnBrk="1" latinLnBrk="0" hangingPunct="1">
              <a:lnSpc>
                <a:spcPct val="110000"/>
              </a:lnSpc>
              <a:spcBef>
                <a:spcPts val="0"/>
              </a:spcBef>
              <a:spcAft>
                <a:spcPts val="0"/>
              </a:spcAft>
              <a:buFont typeface="Arial" panose="020B0604020202020204" pitchFamily="34" charset="0"/>
              <a:buNone/>
              <a:defRPr sz="1600" b="1"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591" dirty="0">
                <a:solidFill>
                  <a:schemeClr val="bg1"/>
                </a:solidFill>
                <a:latin typeface="+mj-lt"/>
                <a:ea typeface="Noto Sans" panose="020B0502040504020204" pitchFamily="34" charset="0"/>
                <a:cs typeface="Noto Sans" panose="020B0502040504020204" pitchFamily="34" charset="0"/>
              </a:rPr>
              <a:t>Type you name her</a:t>
            </a:r>
            <a:r>
              <a:rPr lang="en-GB" sz="1591" dirty="0">
                <a:solidFill>
                  <a:schemeClr val="bg1"/>
                </a:solidFill>
                <a:latin typeface="+mj-lt"/>
                <a:ea typeface="Noto Sans" panose="020B0502040504020204" pitchFamily="34" charset="0"/>
                <a:cs typeface="Noto Sans" panose="020B0502040504020204" pitchFamily="34" charset="0"/>
              </a:rPr>
              <a:t>e</a:t>
            </a:r>
          </a:p>
          <a:p>
            <a:r>
              <a:rPr lang="en-GB" sz="1591" dirty="0">
                <a:solidFill>
                  <a:schemeClr val="bg1"/>
                </a:solidFill>
                <a:latin typeface="+mj-lt"/>
                <a:ea typeface="Noto Sans" panose="020B0502040504020204" pitchFamily="34" charset="0"/>
                <a:cs typeface="Noto Sans" panose="020B0502040504020204" pitchFamily="34" charset="0"/>
              </a:rPr>
              <a:t>Type your job title here</a:t>
            </a:r>
          </a:p>
          <a:p>
            <a:endParaRPr lang="en-GB" sz="1591" dirty="0">
              <a:solidFill>
                <a:schemeClr val="bg1"/>
              </a:solidFill>
              <a:latin typeface="+mj-lt"/>
              <a:ea typeface="Noto Sans" panose="020B0502040504020204" pitchFamily="34" charset="0"/>
              <a:cs typeface="Noto Sans" panose="020B0502040504020204" pitchFamily="34" charset="0"/>
            </a:endParaRPr>
          </a:p>
          <a:p>
            <a:r>
              <a:rPr lang="en-GB" sz="1591" dirty="0">
                <a:solidFill>
                  <a:schemeClr val="bg1"/>
                </a:solidFill>
                <a:latin typeface="+mj-lt"/>
                <a:ea typeface="Noto Sans" panose="020B0502040504020204" pitchFamily="34" charset="0"/>
                <a:cs typeface="Noto Sans" panose="020B0502040504020204" pitchFamily="34" charset="0"/>
              </a:rPr>
              <a:t>Date here if needed </a:t>
            </a:r>
            <a:endParaRPr lang="en-US" sz="1591" dirty="0">
              <a:solidFill>
                <a:schemeClr val="bg1"/>
              </a:solidFill>
              <a:latin typeface="+mj-lt"/>
              <a:ea typeface="Noto Sans" panose="020B0502040504020204" pitchFamily="34" charset="0"/>
              <a:cs typeface="Noto Sans" panose="020B0502040504020204" pitchFamily="34" charset="0"/>
            </a:endParaRPr>
          </a:p>
        </p:txBody>
      </p:sp>
      <p:sp>
        <p:nvSpPr>
          <p:cNvPr id="11" name="Title 7">
            <a:extLst>
              <a:ext uri="{FF2B5EF4-FFF2-40B4-BE49-F238E27FC236}">
                <a16:creationId xmlns:a16="http://schemas.microsoft.com/office/drawing/2014/main" id="{9A8174EA-4021-49C0-9832-26D2430731DF}"/>
              </a:ext>
            </a:extLst>
          </p:cNvPr>
          <p:cNvSpPr txBox="1">
            <a:spLocks/>
          </p:cNvSpPr>
          <p:nvPr userDrawn="1"/>
        </p:nvSpPr>
        <p:spPr>
          <a:xfrm>
            <a:off x="407987" y="1688695"/>
            <a:ext cx="6516688" cy="863954"/>
          </a:xfrm>
          <a:prstGeom prst="rect">
            <a:avLst/>
          </a:prstGeom>
        </p:spPr>
        <p:txBody>
          <a:bodyPr vert="horz" lIns="0" tIns="0" rIns="0" bIns="0" rtlCol="0" anchor="t" anchorCtr="0">
            <a:spAutoFit/>
          </a:bodyPr>
          <a:lstStyle>
            <a:lvl1pPr marL="0" indent="504000" algn="l" defTabSz="914400" rtl="0" eaLnBrk="1" latinLnBrk="0" hangingPunct="1">
              <a:lnSpc>
                <a:spcPct val="98000"/>
              </a:lnSpc>
              <a:spcBef>
                <a:spcPct val="0"/>
              </a:spcBef>
              <a:buClr>
                <a:schemeClr val="tx2"/>
              </a:buClr>
              <a:buSzPct val="105000"/>
              <a:buFont typeface="Wingdings 2" panose="05020102010507070707" pitchFamily="18" charset="2"/>
              <a:buChar char=""/>
              <a:defRPr sz="3600" b="1" kern="1200">
                <a:solidFill>
                  <a:schemeClr val="tx1">
                    <a:lumMod val="90000"/>
                    <a:lumOff val="10000"/>
                  </a:schemeClr>
                </a:solidFill>
                <a:latin typeface="+mj-lt"/>
                <a:ea typeface="+mj-ea"/>
                <a:cs typeface="+mj-cs"/>
              </a:defRPr>
            </a:lvl1pPr>
          </a:lstStyle>
          <a:p>
            <a:r>
              <a:rPr lang="en-US" sz="2864" dirty="0">
                <a:solidFill>
                  <a:schemeClr val="bg1"/>
                </a:solidFill>
                <a:latin typeface="+mj-lt"/>
                <a:ea typeface="Noto Sans" panose="020B0502040504020204" pitchFamily="34" charset="0"/>
                <a:cs typeface="Noto Sans" panose="020B0502040504020204" pitchFamily="34" charset="0"/>
              </a:rPr>
              <a:t>Click here to enter the title of your slide deck </a:t>
            </a:r>
            <a:endParaRPr lang="en-GB" sz="2864" dirty="0">
              <a:solidFill>
                <a:schemeClr val="bg1"/>
              </a:solidFill>
              <a:latin typeface="+mj-lt"/>
              <a:ea typeface="Noto Sans" panose="020B0502040504020204" pitchFamily="34" charset="0"/>
              <a:cs typeface="Noto Sans" panose="020B0502040504020204" pitchFamily="34" charset="0"/>
            </a:endParaRPr>
          </a:p>
        </p:txBody>
      </p:sp>
      <p:pic>
        <p:nvPicPr>
          <p:cNvPr id="13" name="Picture 12" descr="A picture containing text&#10;&#10;Description automatically generated">
            <a:extLst>
              <a:ext uri="{FF2B5EF4-FFF2-40B4-BE49-F238E27FC236}">
                <a16:creationId xmlns:a16="http://schemas.microsoft.com/office/drawing/2014/main" id="{A5A2A77E-0615-49FF-920D-F1B5E6FF7D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173" y="6028373"/>
            <a:ext cx="634307" cy="525600"/>
          </a:xfrm>
          <a:prstGeom prst="rect">
            <a:avLst/>
          </a:prstGeom>
        </p:spPr>
      </p:pic>
      <p:pic>
        <p:nvPicPr>
          <p:cNvPr id="18" name="Picture 17">
            <a:extLst>
              <a:ext uri="{FF2B5EF4-FFF2-40B4-BE49-F238E27FC236}">
                <a16:creationId xmlns:a16="http://schemas.microsoft.com/office/drawing/2014/main" id="{28989AED-5C63-42DF-B5FE-06698D342C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189" y="6021206"/>
            <a:ext cx="478700" cy="525600"/>
          </a:xfrm>
          <a:prstGeom prst="rect">
            <a:avLst/>
          </a:prstGeom>
        </p:spPr>
      </p:pic>
    </p:spTree>
    <p:extLst>
      <p:ext uri="{BB962C8B-B14F-4D97-AF65-F5344CB8AC3E}">
        <p14:creationId xmlns:p14="http://schemas.microsoft.com/office/powerpoint/2010/main" val="24717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 Colum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C303C9-CD36-40BC-95FB-57D99D4232EA}"/>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 name="Title 1">
            <a:extLst>
              <a:ext uri="{FF2B5EF4-FFF2-40B4-BE49-F238E27FC236}">
                <a16:creationId xmlns:a16="http://schemas.microsoft.com/office/drawing/2014/main" id="{38E49063-C5DA-4E74-A49D-6FE09640824F}"/>
              </a:ext>
            </a:extLst>
          </p:cNvPr>
          <p:cNvSpPr>
            <a:spLocks noGrp="1"/>
          </p:cNvSpPr>
          <p:nvPr>
            <p:ph type="title" hasCustomPrompt="1"/>
          </p:nvPr>
        </p:nvSpPr>
        <p:spPr>
          <a:xfrm>
            <a:off x="407987" y="443053"/>
            <a:ext cx="11376000" cy="335841"/>
          </a:xfrm>
        </p:spPr>
        <p:txBody>
          <a:bodyPr/>
          <a:lstStyle>
            <a:lvl1pPr>
              <a:defRPr sz="2227"/>
            </a:lvl1pPr>
          </a:lstStyle>
          <a:p>
            <a:r>
              <a:rPr lang="en-US" dirty="0"/>
              <a:t>Regular slide title goes here </a:t>
            </a:r>
            <a:endParaRPr lang="en-GB" dirty="0"/>
          </a:p>
        </p:txBody>
      </p:sp>
      <p:sp>
        <p:nvSpPr>
          <p:cNvPr id="4" name="Date Placeholder 3">
            <a:extLst>
              <a:ext uri="{FF2B5EF4-FFF2-40B4-BE49-F238E27FC236}">
                <a16:creationId xmlns:a16="http://schemas.microsoft.com/office/drawing/2014/main" id="{3D48CB5A-9AE9-4996-BE2D-3C1427F96FA2}"/>
              </a:ext>
            </a:extLst>
          </p:cNvPr>
          <p:cNvSpPr>
            <a:spLocks noGrp="1"/>
          </p:cNvSpPr>
          <p:nvPr>
            <p:ph type="dt" sz="half" idx="10"/>
          </p:nvPr>
        </p:nvSpPr>
        <p:spPr/>
        <p:txBody>
          <a:bodyPr/>
          <a:lstStyle/>
          <a:p>
            <a:fld id="{1F014CAB-C822-1640-9C12-1594C7A15D12}" type="datetime1">
              <a:rPr lang="en-GB" smtClean="0"/>
              <a:t>28/07/2023</a:t>
            </a:fld>
            <a:endParaRPr lang="en-GB"/>
          </a:p>
        </p:txBody>
      </p:sp>
      <p:sp>
        <p:nvSpPr>
          <p:cNvPr id="5" name="Footer Placeholder 4">
            <a:extLst>
              <a:ext uri="{FF2B5EF4-FFF2-40B4-BE49-F238E27FC236}">
                <a16:creationId xmlns:a16="http://schemas.microsoft.com/office/drawing/2014/main" id="{A223844F-5269-4454-9449-8E46C3E7F5F4}"/>
              </a:ext>
            </a:extLst>
          </p:cNvPr>
          <p:cNvSpPr>
            <a:spLocks noGrp="1"/>
          </p:cNvSpPr>
          <p:nvPr>
            <p:ph type="ftr" sz="quarter" idx="11"/>
          </p:nvPr>
        </p:nvSpPr>
        <p:spPr/>
        <p:txBody>
          <a:bodyPr/>
          <a:lstStyle/>
          <a:p>
            <a:r>
              <a:rPr lang="en-GB" dirty="0"/>
              <a:t>Copyright © 2022 BSI. All rights reserved</a:t>
            </a:r>
          </a:p>
        </p:txBody>
      </p:sp>
      <p:cxnSp>
        <p:nvCxnSpPr>
          <p:cNvPr id="11" name="Straight Connector 10">
            <a:extLst>
              <a:ext uri="{FF2B5EF4-FFF2-40B4-BE49-F238E27FC236}">
                <a16:creationId xmlns:a16="http://schemas.microsoft.com/office/drawing/2014/main" id="{ADFDF982-CFC6-47DA-BA30-55631BFC7810}"/>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7610424-7372-4F36-8F79-7CB533BF87F5}"/>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14" name="Freeform 5">
              <a:extLst>
                <a:ext uri="{FF2B5EF4-FFF2-40B4-BE49-F238E27FC236}">
                  <a16:creationId xmlns:a16="http://schemas.microsoft.com/office/drawing/2014/main" id="{5D54EE93-1E15-4437-83A0-E2C9306765E0}"/>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15" name="Freeform 6">
              <a:extLst>
                <a:ext uri="{FF2B5EF4-FFF2-40B4-BE49-F238E27FC236}">
                  <a16:creationId xmlns:a16="http://schemas.microsoft.com/office/drawing/2014/main" id="{2978D664-4EFE-4E88-9524-8724C0A40B02}"/>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
        <p:nvSpPr>
          <p:cNvPr id="16" name="Slide Number Placeholder 4">
            <a:extLst>
              <a:ext uri="{FF2B5EF4-FFF2-40B4-BE49-F238E27FC236}">
                <a16:creationId xmlns:a16="http://schemas.microsoft.com/office/drawing/2014/main" id="{E7D4EE6B-37BF-43B8-81C9-EDE65B4E81F3}"/>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
        <p:nvSpPr>
          <p:cNvPr id="18" name="Content Placeholder 2">
            <a:extLst>
              <a:ext uri="{FF2B5EF4-FFF2-40B4-BE49-F238E27FC236}">
                <a16:creationId xmlns:a16="http://schemas.microsoft.com/office/drawing/2014/main" id="{E171441E-6D6F-45A0-BD22-05315CBEE3D4}"/>
              </a:ext>
            </a:extLst>
          </p:cNvPr>
          <p:cNvSpPr>
            <a:spLocks noGrp="1"/>
          </p:cNvSpPr>
          <p:nvPr>
            <p:ph idx="1"/>
          </p:nvPr>
        </p:nvSpPr>
        <p:spPr>
          <a:xfrm>
            <a:off x="407989" y="1412876"/>
            <a:ext cx="5543550" cy="4571999"/>
          </a:xfrm>
          <a:solidFill>
            <a:schemeClr val="bg1">
              <a:lumMod val="95000"/>
            </a:schemeClr>
          </a:solidFill>
          <a:effectLst>
            <a:outerShdw blurRad="50800" dist="38100" dir="2700000" algn="tl" rotWithShape="0">
              <a:schemeClr val="tx1">
                <a:lumMod val="90000"/>
                <a:lumOff val="10000"/>
                <a:alpha val="40000"/>
              </a:schemeClr>
            </a:outerShdw>
          </a:effectLst>
        </p:spPr>
        <p:txBody>
          <a:bodyPr lIns="108000" tIns="108000" rIns="108000" bIns="108000"/>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1">
            <a:extLst>
              <a:ext uri="{FF2B5EF4-FFF2-40B4-BE49-F238E27FC236}">
                <a16:creationId xmlns:a16="http://schemas.microsoft.com/office/drawing/2014/main" id="{0902353F-60C8-4E4B-9E04-B1BAC315637A}"/>
              </a:ext>
            </a:extLst>
          </p:cNvPr>
          <p:cNvSpPr>
            <a:spLocks noGrp="1"/>
          </p:cNvSpPr>
          <p:nvPr>
            <p:ph sz="quarter" idx="14"/>
          </p:nvPr>
        </p:nvSpPr>
        <p:spPr>
          <a:xfrm>
            <a:off x="6240464" y="1412875"/>
            <a:ext cx="5543525" cy="4572000"/>
          </a:xfrm>
          <a:solidFill>
            <a:schemeClr val="bg1">
              <a:lumMod val="95000"/>
            </a:schemeClr>
          </a:solidFill>
          <a:effectLst>
            <a:outerShdw blurRad="50800" dist="38100" dir="2700000" algn="tl" rotWithShape="0">
              <a:schemeClr val="tx1">
                <a:lumMod val="90000"/>
                <a:lumOff val="10000"/>
                <a:alpha val="40000"/>
              </a:schemeClr>
            </a:outerShdw>
          </a:effectLst>
        </p:spPr>
        <p:txBody>
          <a:bodyPr lIns="108000" tIns="108000" rIns="108000" bIns="108000"/>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0330048"/>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1 Colum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C303C9-CD36-40BC-95FB-57D99D4232EA}"/>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 name="Title 1">
            <a:extLst>
              <a:ext uri="{FF2B5EF4-FFF2-40B4-BE49-F238E27FC236}">
                <a16:creationId xmlns:a16="http://schemas.microsoft.com/office/drawing/2014/main" id="{38E49063-C5DA-4E74-A49D-6FE09640824F}"/>
              </a:ext>
            </a:extLst>
          </p:cNvPr>
          <p:cNvSpPr>
            <a:spLocks noGrp="1"/>
          </p:cNvSpPr>
          <p:nvPr>
            <p:ph type="title" hasCustomPrompt="1"/>
          </p:nvPr>
        </p:nvSpPr>
        <p:spPr>
          <a:xfrm>
            <a:off x="407987" y="443053"/>
            <a:ext cx="11376000" cy="335841"/>
          </a:xfrm>
        </p:spPr>
        <p:txBody>
          <a:bodyPr/>
          <a:lstStyle>
            <a:lvl1pPr>
              <a:defRPr sz="2227"/>
            </a:lvl1pPr>
          </a:lstStyle>
          <a:p>
            <a:r>
              <a:rPr lang="en-US" dirty="0"/>
              <a:t>Regular slide title goes here </a:t>
            </a:r>
            <a:endParaRPr lang="en-GB" dirty="0"/>
          </a:p>
        </p:txBody>
      </p:sp>
      <p:sp>
        <p:nvSpPr>
          <p:cNvPr id="4" name="Date Placeholder 3">
            <a:extLst>
              <a:ext uri="{FF2B5EF4-FFF2-40B4-BE49-F238E27FC236}">
                <a16:creationId xmlns:a16="http://schemas.microsoft.com/office/drawing/2014/main" id="{3D48CB5A-9AE9-4996-BE2D-3C1427F96FA2}"/>
              </a:ext>
            </a:extLst>
          </p:cNvPr>
          <p:cNvSpPr>
            <a:spLocks noGrp="1"/>
          </p:cNvSpPr>
          <p:nvPr>
            <p:ph type="dt" sz="half" idx="10"/>
          </p:nvPr>
        </p:nvSpPr>
        <p:spPr/>
        <p:txBody>
          <a:bodyPr/>
          <a:lstStyle/>
          <a:p>
            <a:fld id="{1F014CAB-C822-1640-9C12-1594C7A15D12}" type="datetime1">
              <a:rPr lang="en-GB" smtClean="0"/>
              <a:t>28/07/2023</a:t>
            </a:fld>
            <a:endParaRPr lang="en-GB"/>
          </a:p>
        </p:txBody>
      </p:sp>
      <p:sp>
        <p:nvSpPr>
          <p:cNvPr id="5" name="Footer Placeholder 4">
            <a:extLst>
              <a:ext uri="{FF2B5EF4-FFF2-40B4-BE49-F238E27FC236}">
                <a16:creationId xmlns:a16="http://schemas.microsoft.com/office/drawing/2014/main" id="{A223844F-5269-4454-9449-8E46C3E7F5F4}"/>
              </a:ext>
            </a:extLst>
          </p:cNvPr>
          <p:cNvSpPr>
            <a:spLocks noGrp="1"/>
          </p:cNvSpPr>
          <p:nvPr>
            <p:ph type="ftr" sz="quarter" idx="11"/>
          </p:nvPr>
        </p:nvSpPr>
        <p:spPr/>
        <p:txBody>
          <a:bodyPr/>
          <a:lstStyle/>
          <a:p>
            <a:r>
              <a:rPr lang="en-GB" dirty="0"/>
              <a:t>Copyright © 2022 BSI. All rights reserved</a:t>
            </a:r>
          </a:p>
        </p:txBody>
      </p:sp>
      <p:cxnSp>
        <p:nvCxnSpPr>
          <p:cNvPr id="11" name="Straight Connector 10">
            <a:extLst>
              <a:ext uri="{FF2B5EF4-FFF2-40B4-BE49-F238E27FC236}">
                <a16:creationId xmlns:a16="http://schemas.microsoft.com/office/drawing/2014/main" id="{ADFDF982-CFC6-47DA-BA30-55631BFC7810}"/>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7610424-7372-4F36-8F79-7CB533BF87F5}"/>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14" name="Freeform 5">
              <a:extLst>
                <a:ext uri="{FF2B5EF4-FFF2-40B4-BE49-F238E27FC236}">
                  <a16:creationId xmlns:a16="http://schemas.microsoft.com/office/drawing/2014/main" id="{5D54EE93-1E15-4437-83A0-E2C9306765E0}"/>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15" name="Freeform 6">
              <a:extLst>
                <a:ext uri="{FF2B5EF4-FFF2-40B4-BE49-F238E27FC236}">
                  <a16:creationId xmlns:a16="http://schemas.microsoft.com/office/drawing/2014/main" id="{2978D664-4EFE-4E88-9524-8724C0A40B02}"/>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
        <p:nvSpPr>
          <p:cNvPr id="16" name="Slide Number Placeholder 4">
            <a:extLst>
              <a:ext uri="{FF2B5EF4-FFF2-40B4-BE49-F238E27FC236}">
                <a16:creationId xmlns:a16="http://schemas.microsoft.com/office/drawing/2014/main" id="{E7D4EE6B-37BF-43B8-81C9-EDE65B4E81F3}"/>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
        <p:nvSpPr>
          <p:cNvPr id="20" name="Content Placeholder 2">
            <a:extLst>
              <a:ext uri="{FF2B5EF4-FFF2-40B4-BE49-F238E27FC236}">
                <a16:creationId xmlns:a16="http://schemas.microsoft.com/office/drawing/2014/main" id="{74F66887-66A4-4B85-A6EF-A0E50DA3FDD0}"/>
              </a:ext>
            </a:extLst>
          </p:cNvPr>
          <p:cNvSpPr>
            <a:spLocks noGrp="1"/>
          </p:cNvSpPr>
          <p:nvPr>
            <p:ph idx="1" hasCustomPrompt="1"/>
          </p:nvPr>
        </p:nvSpPr>
        <p:spPr>
          <a:xfrm>
            <a:off x="407988" y="1412876"/>
            <a:ext cx="3600450" cy="4571999"/>
          </a:xfrm>
          <a:solidFill>
            <a:schemeClr val="bg1">
              <a:lumMod val="95000"/>
            </a:schemeClr>
          </a:solidFill>
          <a:effectLst>
            <a:outerShdw blurRad="50800" dist="38100" dir="2700000" algn="tl" rotWithShape="0">
              <a:schemeClr val="tx1">
                <a:lumMod val="90000"/>
                <a:lumOff val="10000"/>
                <a:alpha val="40000"/>
              </a:schemeClr>
            </a:outerShdw>
          </a:effectLst>
        </p:spPr>
        <p:txBody>
          <a:bodyPr lIns="108000" tIns="108000" rIns="108000" bIns="108000"/>
          <a:lstStyle>
            <a:lvl1pPr algn="ctr">
              <a:lnSpc>
                <a:spcPct val="80000"/>
              </a:lnSpc>
              <a:defRPr b="1"/>
            </a:lvl1pPr>
            <a:lvl3pPr>
              <a:defRPr>
                <a:solidFill>
                  <a:schemeClr val="bg2">
                    <a:lumMod val="10000"/>
                  </a:schemeClr>
                </a:solidFill>
              </a:defRPr>
            </a:lvl3pPr>
            <a:lvl4pPr>
              <a:defRPr>
                <a:solidFill>
                  <a:schemeClr val="bg2">
                    <a:lumMod val="10000"/>
                  </a:schemeClr>
                </a:solidFill>
              </a:defRPr>
            </a:lvl4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1">
            <a:extLst>
              <a:ext uri="{FF2B5EF4-FFF2-40B4-BE49-F238E27FC236}">
                <a16:creationId xmlns:a16="http://schemas.microsoft.com/office/drawing/2014/main" id="{8B0F1DD9-F68C-4849-B240-4E19CFC74E77}"/>
              </a:ext>
            </a:extLst>
          </p:cNvPr>
          <p:cNvSpPr>
            <a:spLocks noGrp="1"/>
          </p:cNvSpPr>
          <p:nvPr>
            <p:ph sz="quarter" idx="14" hasCustomPrompt="1"/>
          </p:nvPr>
        </p:nvSpPr>
        <p:spPr>
          <a:xfrm>
            <a:off x="8183564" y="1412875"/>
            <a:ext cx="3600425" cy="4572000"/>
          </a:xfrm>
          <a:solidFill>
            <a:schemeClr val="bg1">
              <a:lumMod val="95000"/>
            </a:schemeClr>
          </a:solidFill>
          <a:effectLst>
            <a:outerShdw blurRad="50800" dist="38100" dir="2700000" algn="tl" rotWithShape="0">
              <a:schemeClr val="tx1">
                <a:lumMod val="90000"/>
                <a:lumOff val="10000"/>
                <a:alpha val="40000"/>
              </a:schemeClr>
            </a:outerShdw>
          </a:effectLst>
        </p:spPr>
        <p:txBody>
          <a:bodyPr lIns="108000" tIns="108000" rIns="108000" bIns="108000"/>
          <a:lstStyle>
            <a:lvl1pPr algn="ctr">
              <a:lnSpc>
                <a:spcPct val="80000"/>
              </a:lnSpc>
              <a:defRPr b="1"/>
            </a:lvl1pPr>
            <a:lvl3pPr>
              <a:defRPr>
                <a:solidFill>
                  <a:schemeClr val="bg2">
                    <a:lumMod val="10000"/>
                  </a:schemeClr>
                </a:solidFill>
              </a:defRPr>
            </a:lvl3pPr>
            <a:lvl4pPr>
              <a:defRPr>
                <a:solidFill>
                  <a:schemeClr val="bg2">
                    <a:lumMod val="10000"/>
                  </a:schemeClr>
                </a:solidFill>
              </a:defRPr>
            </a:lvl4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1">
            <a:extLst>
              <a:ext uri="{FF2B5EF4-FFF2-40B4-BE49-F238E27FC236}">
                <a16:creationId xmlns:a16="http://schemas.microsoft.com/office/drawing/2014/main" id="{BC5EACD1-C0DA-4B96-8355-B0EE93410A20}"/>
              </a:ext>
            </a:extLst>
          </p:cNvPr>
          <p:cNvSpPr>
            <a:spLocks noGrp="1"/>
          </p:cNvSpPr>
          <p:nvPr>
            <p:ph sz="quarter" idx="15" hasCustomPrompt="1"/>
          </p:nvPr>
        </p:nvSpPr>
        <p:spPr>
          <a:xfrm>
            <a:off x="4295801" y="1412875"/>
            <a:ext cx="3600425" cy="4572000"/>
          </a:xfrm>
          <a:solidFill>
            <a:schemeClr val="bg1">
              <a:lumMod val="95000"/>
            </a:schemeClr>
          </a:solidFill>
          <a:effectLst>
            <a:outerShdw blurRad="50800" dist="38100" dir="2700000" algn="tl" rotWithShape="0">
              <a:schemeClr val="tx1">
                <a:lumMod val="90000"/>
                <a:lumOff val="10000"/>
                <a:alpha val="40000"/>
              </a:schemeClr>
            </a:outerShdw>
          </a:effectLst>
        </p:spPr>
        <p:txBody>
          <a:bodyPr lIns="108000" tIns="108000" rIns="108000" bIns="108000"/>
          <a:lstStyle>
            <a:lvl1pPr algn="ctr">
              <a:lnSpc>
                <a:spcPct val="80000"/>
              </a:lnSpc>
              <a:defRPr b="1"/>
            </a:lvl1pPr>
            <a:lvl3pPr>
              <a:defRPr>
                <a:solidFill>
                  <a:schemeClr val="bg2">
                    <a:lumMod val="10000"/>
                  </a:schemeClr>
                </a:solidFill>
              </a:defRPr>
            </a:lvl3pPr>
            <a:lvl4pPr>
              <a:defRPr>
                <a:solidFill>
                  <a:schemeClr val="bg2">
                    <a:lumMod val="10000"/>
                  </a:schemeClr>
                </a:solidFill>
              </a:defRPr>
            </a:lvl4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87670348"/>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7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177E59-B79B-45F1-9877-F9598A988ECC}"/>
              </a:ext>
            </a:extLst>
          </p:cNvPr>
          <p:cNvSpPr/>
          <p:nvPr userDrawn="1"/>
        </p:nvSpPr>
        <p:spPr>
          <a:xfrm>
            <a:off x="0" y="6096000"/>
            <a:ext cx="12192000" cy="76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 name="Content Placeholder 2">
            <a:extLst>
              <a:ext uri="{FF2B5EF4-FFF2-40B4-BE49-F238E27FC236}">
                <a16:creationId xmlns:a16="http://schemas.microsoft.com/office/drawing/2014/main" id="{FBD9972A-3745-422D-847E-3502EC678B93}"/>
              </a:ext>
            </a:extLst>
          </p:cNvPr>
          <p:cNvSpPr>
            <a:spLocks noGrp="1"/>
          </p:cNvSpPr>
          <p:nvPr>
            <p:ph idx="1"/>
          </p:nvPr>
        </p:nvSpPr>
        <p:spPr>
          <a:xfrm>
            <a:off x="423222" y="1298139"/>
            <a:ext cx="2686082" cy="4571999"/>
          </a:xfrm>
          <a:solidFill>
            <a:schemeClr val="bg1">
              <a:lumMod val="95000"/>
            </a:schemeClr>
          </a:solidFill>
          <a:effectLst>
            <a:outerShdw blurRad="50800" dist="38100" dir="2700000" algn="tl" rotWithShape="0">
              <a:schemeClr val="tx1">
                <a:lumMod val="90000"/>
                <a:lumOff val="10000"/>
                <a:alpha val="40000"/>
              </a:schemeClr>
            </a:outerShdw>
          </a:effectLst>
        </p:spPr>
        <p:txBody>
          <a:bodyPr lIns="72000" tIns="72000" rIns="72000" bIns="72000"/>
          <a:lstStyle>
            <a:lvl1pPr algn="ctr">
              <a:defRPr sz="1591" b="1">
                <a:solidFill>
                  <a:schemeClr val="bg2">
                    <a:lumMod val="10000"/>
                  </a:schemeClr>
                </a:solidFill>
              </a:defRPr>
            </a:lvl1pPr>
            <a:lvl3pPr>
              <a:defRPr>
                <a:solidFill>
                  <a:schemeClr val="bg2">
                    <a:lumMod val="10000"/>
                  </a:schemeClr>
                </a:solidFill>
              </a:defRPr>
            </a:lvl3pPr>
            <a:lvl4pPr>
              <a:defRPr>
                <a:solidFill>
                  <a:schemeClr val="bg2">
                    <a:lumMod val="1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A223844F-5269-4454-9449-8E46C3E7F5F4}"/>
              </a:ext>
            </a:extLst>
          </p:cNvPr>
          <p:cNvSpPr>
            <a:spLocks noGrp="1"/>
          </p:cNvSpPr>
          <p:nvPr>
            <p:ph type="ftr" sz="quarter" idx="11"/>
          </p:nvPr>
        </p:nvSpPr>
        <p:spPr/>
        <p:txBody>
          <a:bodyPr/>
          <a:lstStyle/>
          <a:p>
            <a:r>
              <a:rPr lang="en-GB" dirty="0"/>
              <a:t>Copyright © 2022 BSI. All rights reserved</a:t>
            </a:r>
          </a:p>
        </p:txBody>
      </p:sp>
      <p:grpSp>
        <p:nvGrpSpPr>
          <p:cNvPr id="8" name="Group 7">
            <a:extLst>
              <a:ext uri="{FF2B5EF4-FFF2-40B4-BE49-F238E27FC236}">
                <a16:creationId xmlns:a16="http://schemas.microsoft.com/office/drawing/2014/main" id="{4FDB1D12-4CF2-40B2-AED7-D39282096781}"/>
              </a:ext>
            </a:extLst>
          </p:cNvPr>
          <p:cNvGrpSpPr>
            <a:grpSpLocks noChangeAspect="1"/>
          </p:cNvGrpSpPr>
          <p:nvPr userDrawn="1"/>
        </p:nvGrpSpPr>
        <p:grpSpPr>
          <a:xfrm>
            <a:off x="407988" y="6196013"/>
            <a:ext cx="601201" cy="367200"/>
            <a:chOff x="115888" y="5637213"/>
            <a:chExt cx="617538" cy="381001"/>
          </a:xfrm>
          <a:solidFill>
            <a:schemeClr val="tx1"/>
          </a:solidFill>
        </p:grpSpPr>
        <p:sp>
          <p:nvSpPr>
            <p:cNvPr id="9" name="Freeform 5">
              <a:extLst>
                <a:ext uri="{FF2B5EF4-FFF2-40B4-BE49-F238E27FC236}">
                  <a16:creationId xmlns:a16="http://schemas.microsoft.com/office/drawing/2014/main" id="{13B17F6A-9DA0-49FC-B570-900C7A4FFE40}"/>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sp>
          <p:nvSpPr>
            <p:cNvPr id="10" name="Freeform 6">
              <a:extLst>
                <a:ext uri="{FF2B5EF4-FFF2-40B4-BE49-F238E27FC236}">
                  <a16:creationId xmlns:a16="http://schemas.microsoft.com/office/drawing/2014/main" id="{2685E716-35E4-4AFC-9A4D-8491B1C2949D}"/>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
        <p:nvSpPr>
          <p:cNvPr id="14" name="Footer Placeholder 1">
            <a:extLst>
              <a:ext uri="{FF2B5EF4-FFF2-40B4-BE49-F238E27FC236}">
                <a16:creationId xmlns:a16="http://schemas.microsoft.com/office/drawing/2014/main" id="{A5063ED7-C1DD-41A3-BC4C-43940523E0EA}"/>
              </a:ext>
            </a:extLst>
          </p:cNvPr>
          <p:cNvSpPr txBox="1">
            <a:spLocks/>
          </p:cNvSpPr>
          <p:nvPr userDrawn="1"/>
        </p:nvSpPr>
        <p:spPr>
          <a:xfrm>
            <a:off x="10128250" y="6504503"/>
            <a:ext cx="1655738" cy="7341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600" kern="1200">
                <a:solidFill>
                  <a:srgbClr val="9CA0A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7254">
              <a:defRPr/>
            </a:pPr>
            <a:r>
              <a:rPr lang="en-GB" sz="477">
                <a:solidFill>
                  <a:srgbClr val="08121F"/>
                </a:solidFill>
                <a:latin typeface="Arial" panose="020B0604020202020204"/>
              </a:rPr>
              <a:t>Copyright © 2022 BSI. All rights reserved</a:t>
            </a:r>
            <a:endParaRPr lang="en-GB" sz="477" dirty="0">
              <a:solidFill>
                <a:srgbClr val="08121F"/>
              </a:solidFill>
              <a:latin typeface="Arial" panose="020B0604020202020204"/>
            </a:endParaRPr>
          </a:p>
        </p:txBody>
      </p:sp>
      <p:sp>
        <p:nvSpPr>
          <p:cNvPr id="15" name="TextBox 14">
            <a:extLst>
              <a:ext uri="{FF2B5EF4-FFF2-40B4-BE49-F238E27FC236}">
                <a16:creationId xmlns:a16="http://schemas.microsoft.com/office/drawing/2014/main" id="{1A8770C1-BC71-4FE2-B6D1-3DDC68611647}"/>
              </a:ext>
            </a:extLst>
          </p:cNvPr>
          <p:cNvSpPr txBox="1"/>
          <p:nvPr userDrawn="1"/>
        </p:nvSpPr>
        <p:spPr>
          <a:xfrm>
            <a:off x="1578920" y="6387698"/>
            <a:ext cx="7304567" cy="226985"/>
          </a:xfrm>
          <a:prstGeom prst="rect">
            <a:avLst/>
          </a:prstGeom>
          <a:noFill/>
        </p:spPr>
        <p:txBody>
          <a:bodyPr wrap="square" rtlCol="0">
            <a:spAutoFit/>
          </a:bodyPr>
          <a:lstStyle/>
          <a:p>
            <a:r>
              <a:rPr lang="en-GB" sz="875" dirty="0"/>
              <a:t>Annual General Meeting 2022 	Business Update</a:t>
            </a:r>
          </a:p>
        </p:txBody>
      </p:sp>
      <p:sp>
        <p:nvSpPr>
          <p:cNvPr id="19" name="Content Placeholder 2">
            <a:extLst>
              <a:ext uri="{FF2B5EF4-FFF2-40B4-BE49-F238E27FC236}">
                <a16:creationId xmlns:a16="http://schemas.microsoft.com/office/drawing/2014/main" id="{D03B351D-416E-4113-B361-0A5C531CF74C}"/>
              </a:ext>
            </a:extLst>
          </p:cNvPr>
          <p:cNvSpPr>
            <a:spLocks noGrp="1"/>
          </p:cNvSpPr>
          <p:nvPr>
            <p:ph idx="13"/>
          </p:nvPr>
        </p:nvSpPr>
        <p:spPr>
          <a:xfrm>
            <a:off x="3302695" y="1315308"/>
            <a:ext cx="2686082" cy="4571999"/>
          </a:xfrm>
          <a:solidFill>
            <a:schemeClr val="bg1">
              <a:lumMod val="95000"/>
            </a:schemeClr>
          </a:solidFill>
          <a:effectLst>
            <a:outerShdw blurRad="50800" dist="38100" dir="2700000" algn="tl" rotWithShape="0">
              <a:schemeClr val="tx1">
                <a:lumMod val="90000"/>
                <a:lumOff val="10000"/>
                <a:alpha val="40000"/>
              </a:schemeClr>
            </a:outerShdw>
          </a:effectLst>
        </p:spPr>
        <p:txBody>
          <a:bodyPr lIns="72000" tIns="72000" rIns="72000" bIns="72000"/>
          <a:lstStyle>
            <a:lvl1pPr algn="ctr">
              <a:defRPr sz="1591" b="1">
                <a:solidFill>
                  <a:schemeClr val="bg2">
                    <a:lumMod val="10000"/>
                  </a:schemeClr>
                </a:solidFill>
              </a:defRPr>
            </a:lvl1pPr>
            <a:lvl3pPr>
              <a:defRPr>
                <a:solidFill>
                  <a:schemeClr val="bg2">
                    <a:lumMod val="10000"/>
                  </a:schemeClr>
                </a:solidFill>
              </a:defRPr>
            </a:lvl3pPr>
            <a:lvl4pPr>
              <a:defRPr>
                <a:solidFill>
                  <a:schemeClr val="bg2">
                    <a:lumMod val="1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44B4DF39-7CBE-42D6-97FD-B5DFC44D8E6B}"/>
              </a:ext>
            </a:extLst>
          </p:cNvPr>
          <p:cNvSpPr>
            <a:spLocks noGrp="1"/>
          </p:cNvSpPr>
          <p:nvPr>
            <p:ph idx="14"/>
          </p:nvPr>
        </p:nvSpPr>
        <p:spPr>
          <a:xfrm>
            <a:off x="6197404" y="1316275"/>
            <a:ext cx="2686082" cy="4571999"/>
          </a:xfrm>
          <a:solidFill>
            <a:schemeClr val="bg1">
              <a:lumMod val="95000"/>
            </a:schemeClr>
          </a:solidFill>
          <a:effectLst>
            <a:outerShdw blurRad="50800" dist="38100" dir="2700000" algn="tl" rotWithShape="0">
              <a:schemeClr val="tx1">
                <a:lumMod val="90000"/>
                <a:lumOff val="10000"/>
                <a:alpha val="40000"/>
              </a:schemeClr>
            </a:outerShdw>
          </a:effectLst>
        </p:spPr>
        <p:txBody>
          <a:bodyPr lIns="72000" tIns="72000" rIns="72000" bIns="72000"/>
          <a:lstStyle>
            <a:lvl1pPr algn="ctr">
              <a:defRPr sz="1591" b="1">
                <a:solidFill>
                  <a:schemeClr val="bg2">
                    <a:lumMod val="10000"/>
                  </a:schemeClr>
                </a:solidFill>
              </a:defRPr>
            </a:lvl1pPr>
            <a:lvl3pPr>
              <a:defRPr>
                <a:solidFill>
                  <a:schemeClr val="bg2">
                    <a:lumMod val="10000"/>
                  </a:schemeClr>
                </a:solidFill>
              </a:defRPr>
            </a:lvl3pPr>
            <a:lvl4pPr>
              <a:defRPr>
                <a:solidFill>
                  <a:schemeClr val="bg2">
                    <a:lumMod val="1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B7489DA4-18F2-47A9-B9A1-12F145CB6B6A}"/>
              </a:ext>
            </a:extLst>
          </p:cNvPr>
          <p:cNvSpPr>
            <a:spLocks noGrp="1"/>
          </p:cNvSpPr>
          <p:nvPr>
            <p:ph idx="15"/>
          </p:nvPr>
        </p:nvSpPr>
        <p:spPr>
          <a:xfrm>
            <a:off x="9082696" y="1298140"/>
            <a:ext cx="2686082" cy="4571999"/>
          </a:xfrm>
          <a:solidFill>
            <a:schemeClr val="bg1">
              <a:lumMod val="95000"/>
            </a:schemeClr>
          </a:solidFill>
          <a:effectLst>
            <a:outerShdw blurRad="50800" dist="38100" dir="2700000" algn="tl" rotWithShape="0">
              <a:schemeClr val="tx1">
                <a:lumMod val="90000"/>
                <a:lumOff val="10000"/>
                <a:alpha val="40000"/>
              </a:schemeClr>
            </a:outerShdw>
          </a:effectLst>
        </p:spPr>
        <p:txBody>
          <a:bodyPr lIns="72000" tIns="72000" rIns="72000" bIns="72000"/>
          <a:lstStyle>
            <a:lvl1pPr algn="ctr">
              <a:defRPr sz="1591" b="1">
                <a:solidFill>
                  <a:schemeClr val="bg2">
                    <a:lumMod val="10000"/>
                  </a:schemeClr>
                </a:solidFill>
              </a:defRPr>
            </a:lvl1pPr>
            <a:lvl3pPr>
              <a:defRPr>
                <a:solidFill>
                  <a:schemeClr val="bg2">
                    <a:lumMod val="10000"/>
                  </a:schemeClr>
                </a:solidFill>
              </a:defRPr>
            </a:lvl3pPr>
            <a:lvl4pPr>
              <a:defRPr>
                <a:solidFill>
                  <a:schemeClr val="bg2">
                    <a:lumMod val="1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1">
            <a:extLst>
              <a:ext uri="{FF2B5EF4-FFF2-40B4-BE49-F238E27FC236}">
                <a16:creationId xmlns:a16="http://schemas.microsoft.com/office/drawing/2014/main" id="{C82BE6B6-2FAE-416A-9CBE-CE08FF7D6A8C}"/>
              </a:ext>
            </a:extLst>
          </p:cNvPr>
          <p:cNvSpPr>
            <a:spLocks noGrp="1"/>
          </p:cNvSpPr>
          <p:nvPr>
            <p:ph type="title" hasCustomPrompt="1"/>
          </p:nvPr>
        </p:nvSpPr>
        <p:spPr>
          <a:xfrm>
            <a:off x="407987" y="443053"/>
            <a:ext cx="11376000" cy="335841"/>
          </a:xfrm>
        </p:spPr>
        <p:txBody>
          <a:bodyPr/>
          <a:lstStyle>
            <a:lvl1pPr>
              <a:defRPr sz="2227"/>
            </a:lvl1pPr>
          </a:lstStyle>
          <a:p>
            <a:r>
              <a:rPr lang="en-US" dirty="0"/>
              <a:t>Regular slide title goes here </a:t>
            </a:r>
            <a:endParaRPr lang="en-GB" dirty="0"/>
          </a:p>
        </p:txBody>
      </p:sp>
      <p:cxnSp>
        <p:nvCxnSpPr>
          <p:cNvPr id="24" name="Straight Connector 23">
            <a:extLst>
              <a:ext uri="{FF2B5EF4-FFF2-40B4-BE49-F238E27FC236}">
                <a16:creationId xmlns:a16="http://schemas.microsoft.com/office/drawing/2014/main" id="{D1EE8E11-8E4B-490A-887E-5C02B9CCB209}"/>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Slide Number Placeholder 4">
            <a:extLst>
              <a:ext uri="{FF2B5EF4-FFF2-40B4-BE49-F238E27FC236}">
                <a16:creationId xmlns:a16="http://schemas.microsoft.com/office/drawing/2014/main" id="{7B7A5B83-409A-46A8-B103-8A96A32DB467}"/>
              </a:ext>
            </a:extLst>
          </p:cNvPr>
          <p:cNvSpPr>
            <a:spLocks noGrp="1"/>
          </p:cNvSpPr>
          <p:nvPr>
            <p:ph type="sldNum" sz="quarter" idx="16"/>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Tree>
    <p:extLst>
      <p:ext uri="{BB962C8B-B14F-4D97-AF65-F5344CB8AC3E}">
        <p14:creationId xmlns:p14="http://schemas.microsoft.com/office/powerpoint/2010/main" val="1027730611"/>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1 Colum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C303C9-CD36-40BC-95FB-57D99D4232EA}"/>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 name="Title 1">
            <a:extLst>
              <a:ext uri="{FF2B5EF4-FFF2-40B4-BE49-F238E27FC236}">
                <a16:creationId xmlns:a16="http://schemas.microsoft.com/office/drawing/2014/main" id="{38E49063-C5DA-4E74-A49D-6FE09640824F}"/>
              </a:ext>
            </a:extLst>
          </p:cNvPr>
          <p:cNvSpPr>
            <a:spLocks noGrp="1"/>
          </p:cNvSpPr>
          <p:nvPr>
            <p:ph type="title" hasCustomPrompt="1"/>
          </p:nvPr>
        </p:nvSpPr>
        <p:spPr>
          <a:xfrm>
            <a:off x="407987" y="443053"/>
            <a:ext cx="11376000" cy="335841"/>
          </a:xfrm>
        </p:spPr>
        <p:txBody>
          <a:bodyPr/>
          <a:lstStyle>
            <a:lvl1pPr>
              <a:defRPr sz="2227">
                <a:solidFill>
                  <a:schemeClr val="bg2">
                    <a:lumMod val="10000"/>
                  </a:schemeClr>
                </a:solidFill>
              </a:defRPr>
            </a:lvl1pPr>
          </a:lstStyle>
          <a:p>
            <a:r>
              <a:rPr lang="en-US" dirty="0"/>
              <a:t>Regular slide title goes here </a:t>
            </a:r>
            <a:endParaRPr lang="en-GB" dirty="0"/>
          </a:p>
        </p:txBody>
      </p:sp>
      <p:sp>
        <p:nvSpPr>
          <p:cNvPr id="4" name="Date Placeholder 3">
            <a:extLst>
              <a:ext uri="{FF2B5EF4-FFF2-40B4-BE49-F238E27FC236}">
                <a16:creationId xmlns:a16="http://schemas.microsoft.com/office/drawing/2014/main" id="{3D48CB5A-9AE9-4996-BE2D-3C1427F96FA2}"/>
              </a:ext>
            </a:extLst>
          </p:cNvPr>
          <p:cNvSpPr>
            <a:spLocks noGrp="1"/>
          </p:cNvSpPr>
          <p:nvPr>
            <p:ph type="dt" sz="half" idx="10"/>
          </p:nvPr>
        </p:nvSpPr>
        <p:spPr/>
        <p:txBody>
          <a:bodyPr/>
          <a:lstStyle/>
          <a:p>
            <a:fld id="{1F014CAB-C822-1640-9C12-1594C7A15D12}" type="datetime1">
              <a:rPr lang="en-GB" smtClean="0"/>
              <a:t>28/07/2023</a:t>
            </a:fld>
            <a:endParaRPr lang="en-GB"/>
          </a:p>
        </p:txBody>
      </p:sp>
      <p:sp>
        <p:nvSpPr>
          <p:cNvPr id="5" name="Footer Placeholder 4">
            <a:extLst>
              <a:ext uri="{FF2B5EF4-FFF2-40B4-BE49-F238E27FC236}">
                <a16:creationId xmlns:a16="http://schemas.microsoft.com/office/drawing/2014/main" id="{A223844F-5269-4454-9449-8E46C3E7F5F4}"/>
              </a:ext>
            </a:extLst>
          </p:cNvPr>
          <p:cNvSpPr>
            <a:spLocks noGrp="1"/>
          </p:cNvSpPr>
          <p:nvPr>
            <p:ph type="ftr" sz="quarter" idx="11"/>
          </p:nvPr>
        </p:nvSpPr>
        <p:spPr/>
        <p:txBody>
          <a:bodyPr/>
          <a:lstStyle/>
          <a:p>
            <a:r>
              <a:rPr lang="en-GB" dirty="0"/>
              <a:t>Copyright © 2022 BSI. All rights reserved</a:t>
            </a:r>
          </a:p>
        </p:txBody>
      </p:sp>
      <p:cxnSp>
        <p:nvCxnSpPr>
          <p:cNvPr id="11" name="Straight Connector 10">
            <a:extLst>
              <a:ext uri="{FF2B5EF4-FFF2-40B4-BE49-F238E27FC236}">
                <a16:creationId xmlns:a16="http://schemas.microsoft.com/office/drawing/2014/main" id="{ADFDF982-CFC6-47DA-BA30-55631BFC7810}"/>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7610424-7372-4F36-8F79-7CB533BF87F5}"/>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14" name="Freeform 5">
              <a:extLst>
                <a:ext uri="{FF2B5EF4-FFF2-40B4-BE49-F238E27FC236}">
                  <a16:creationId xmlns:a16="http://schemas.microsoft.com/office/drawing/2014/main" id="{5D54EE93-1E15-4437-83A0-E2C9306765E0}"/>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15" name="Freeform 6">
              <a:extLst>
                <a:ext uri="{FF2B5EF4-FFF2-40B4-BE49-F238E27FC236}">
                  <a16:creationId xmlns:a16="http://schemas.microsoft.com/office/drawing/2014/main" id="{2978D664-4EFE-4E88-9524-8724C0A40B02}"/>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
        <p:nvSpPr>
          <p:cNvPr id="16" name="Slide Number Placeholder 4">
            <a:extLst>
              <a:ext uri="{FF2B5EF4-FFF2-40B4-BE49-F238E27FC236}">
                <a16:creationId xmlns:a16="http://schemas.microsoft.com/office/drawing/2014/main" id="{E7D4EE6B-37BF-43B8-81C9-EDE65B4E81F3}"/>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
        <p:nvSpPr>
          <p:cNvPr id="19" name="Picture Placeholder 21">
            <a:extLst>
              <a:ext uri="{FF2B5EF4-FFF2-40B4-BE49-F238E27FC236}">
                <a16:creationId xmlns:a16="http://schemas.microsoft.com/office/drawing/2014/main" id="{A5883B22-2BE0-4723-A366-0736585FD067}"/>
              </a:ext>
            </a:extLst>
          </p:cNvPr>
          <p:cNvSpPr>
            <a:spLocks noGrp="1"/>
          </p:cNvSpPr>
          <p:nvPr>
            <p:ph type="pic" sz="quarter" idx="14"/>
          </p:nvPr>
        </p:nvSpPr>
        <p:spPr>
          <a:xfrm>
            <a:off x="7212014" y="1412876"/>
            <a:ext cx="4571975" cy="4571999"/>
          </a:xfrm>
          <a:solidFill>
            <a:schemeClr val="bg1">
              <a:lumMod val="50000"/>
            </a:schemeClr>
          </a:solidFill>
        </p:spPr>
        <p:txBody>
          <a:bodyPr anchor="ctr" anchorCtr="1"/>
          <a:lstStyle>
            <a:lvl1pPr algn="ctr">
              <a:spcAft>
                <a:spcPts val="0"/>
              </a:spcAft>
              <a:defRPr sz="1272"/>
            </a:lvl1pPr>
          </a:lstStyle>
          <a:p>
            <a:r>
              <a:rPr lang="en-US"/>
              <a:t>Click icon to add picture</a:t>
            </a:r>
            <a:endParaRPr lang="en-GB"/>
          </a:p>
        </p:txBody>
      </p:sp>
      <p:sp>
        <p:nvSpPr>
          <p:cNvPr id="20" name="Content Placeholder 2">
            <a:extLst>
              <a:ext uri="{FF2B5EF4-FFF2-40B4-BE49-F238E27FC236}">
                <a16:creationId xmlns:a16="http://schemas.microsoft.com/office/drawing/2014/main" id="{0D2B0B06-F1B9-4BBF-B498-B026298C8D9A}"/>
              </a:ext>
            </a:extLst>
          </p:cNvPr>
          <p:cNvSpPr>
            <a:spLocks noGrp="1"/>
          </p:cNvSpPr>
          <p:nvPr>
            <p:ph idx="1"/>
          </p:nvPr>
        </p:nvSpPr>
        <p:spPr>
          <a:xfrm>
            <a:off x="407987" y="1412876"/>
            <a:ext cx="6566970" cy="4571999"/>
          </a:xfrm>
          <a:noFill/>
          <a:effectLst/>
        </p:spPr>
        <p:txBody>
          <a:bodyPr lIns="108000" tIns="108000" rIns="108000" bIns="108000"/>
          <a:lstStyle>
            <a:lvl1pPr>
              <a:defRPr b="1">
                <a:solidFill>
                  <a:schemeClr val="bg2">
                    <a:lumMod val="10000"/>
                  </a:schemeClr>
                </a:solidFill>
              </a:defRPr>
            </a:lvl1pPr>
            <a:lvl3pPr>
              <a:defRPr>
                <a:solidFill>
                  <a:schemeClr val="bg2">
                    <a:lumMod val="10000"/>
                  </a:schemeClr>
                </a:solidFill>
              </a:defRPr>
            </a:lvl3pPr>
            <a:lvl4pPr>
              <a:defRPr>
                <a:solidFill>
                  <a:schemeClr val="bg2">
                    <a:lumMod val="1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16606100"/>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7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1 Colum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C303C9-CD36-40BC-95FB-57D99D4232EA}"/>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 name="Title 1">
            <a:extLst>
              <a:ext uri="{FF2B5EF4-FFF2-40B4-BE49-F238E27FC236}">
                <a16:creationId xmlns:a16="http://schemas.microsoft.com/office/drawing/2014/main" id="{38E49063-C5DA-4E74-A49D-6FE09640824F}"/>
              </a:ext>
            </a:extLst>
          </p:cNvPr>
          <p:cNvSpPr>
            <a:spLocks noGrp="1"/>
          </p:cNvSpPr>
          <p:nvPr>
            <p:ph type="title" hasCustomPrompt="1"/>
          </p:nvPr>
        </p:nvSpPr>
        <p:spPr>
          <a:xfrm>
            <a:off x="407987" y="443053"/>
            <a:ext cx="11376000" cy="335841"/>
          </a:xfrm>
        </p:spPr>
        <p:txBody>
          <a:bodyPr/>
          <a:lstStyle>
            <a:lvl1pPr>
              <a:defRPr sz="2227"/>
            </a:lvl1pPr>
          </a:lstStyle>
          <a:p>
            <a:r>
              <a:rPr lang="en-US" dirty="0"/>
              <a:t>Regular slide title goes here </a:t>
            </a:r>
            <a:endParaRPr lang="en-GB" dirty="0"/>
          </a:p>
        </p:txBody>
      </p:sp>
      <p:sp>
        <p:nvSpPr>
          <p:cNvPr id="4" name="Date Placeholder 3">
            <a:extLst>
              <a:ext uri="{FF2B5EF4-FFF2-40B4-BE49-F238E27FC236}">
                <a16:creationId xmlns:a16="http://schemas.microsoft.com/office/drawing/2014/main" id="{3D48CB5A-9AE9-4996-BE2D-3C1427F96FA2}"/>
              </a:ext>
            </a:extLst>
          </p:cNvPr>
          <p:cNvSpPr>
            <a:spLocks noGrp="1"/>
          </p:cNvSpPr>
          <p:nvPr>
            <p:ph type="dt" sz="half" idx="10"/>
          </p:nvPr>
        </p:nvSpPr>
        <p:spPr/>
        <p:txBody>
          <a:bodyPr/>
          <a:lstStyle/>
          <a:p>
            <a:fld id="{1F014CAB-C822-1640-9C12-1594C7A15D12}" type="datetime1">
              <a:rPr lang="en-GB" smtClean="0"/>
              <a:t>28/07/2023</a:t>
            </a:fld>
            <a:endParaRPr lang="en-GB"/>
          </a:p>
        </p:txBody>
      </p:sp>
      <p:sp>
        <p:nvSpPr>
          <p:cNvPr id="5" name="Footer Placeholder 4">
            <a:extLst>
              <a:ext uri="{FF2B5EF4-FFF2-40B4-BE49-F238E27FC236}">
                <a16:creationId xmlns:a16="http://schemas.microsoft.com/office/drawing/2014/main" id="{A223844F-5269-4454-9449-8E46C3E7F5F4}"/>
              </a:ext>
            </a:extLst>
          </p:cNvPr>
          <p:cNvSpPr>
            <a:spLocks noGrp="1"/>
          </p:cNvSpPr>
          <p:nvPr>
            <p:ph type="ftr" sz="quarter" idx="11"/>
          </p:nvPr>
        </p:nvSpPr>
        <p:spPr/>
        <p:txBody>
          <a:bodyPr/>
          <a:lstStyle/>
          <a:p>
            <a:r>
              <a:rPr lang="en-GB" dirty="0"/>
              <a:t>Copyright © 2022 BSI. All rights reserved</a:t>
            </a:r>
          </a:p>
        </p:txBody>
      </p:sp>
      <p:cxnSp>
        <p:nvCxnSpPr>
          <p:cNvPr id="11" name="Straight Connector 10">
            <a:extLst>
              <a:ext uri="{FF2B5EF4-FFF2-40B4-BE49-F238E27FC236}">
                <a16:creationId xmlns:a16="http://schemas.microsoft.com/office/drawing/2014/main" id="{ADFDF982-CFC6-47DA-BA30-55631BFC7810}"/>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7610424-7372-4F36-8F79-7CB533BF87F5}"/>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14" name="Freeform 5">
              <a:extLst>
                <a:ext uri="{FF2B5EF4-FFF2-40B4-BE49-F238E27FC236}">
                  <a16:creationId xmlns:a16="http://schemas.microsoft.com/office/drawing/2014/main" id="{5D54EE93-1E15-4437-83A0-E2C9306765E0}"/>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15" name="Freeform 6">
              <a:extLst>
                <a:ext uri="{FF2B5EF4-FFF2-40B4-BE49-F238E27FC236}">
                  <a16:creationId xmlns:a16="http://schemas.microsoft.com/office/drawing/2014/main" id="{2978D664-4EFE-4E88-9524-8724C0A40B02}"/>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
        <p:nvSpPr>
          <p:cNvPr id="16" name="Slide Number Placeholder 4">
            <a:extLst>
              <a:ext uri="{FF2B5EF4-FFF2-40B4-BE49-F238E27FC236}">
                <a16:creationId xmlns:a16="http://schemas.microsoft.com/office/drawing/2014/main" id="{E7D4EE6B-37BF-43B8-81C9-EDE65B4E81F3}"/>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
        <p:nvSpPr>
          <p:cNvPr id="20" name="Content Placeholder 2">
            <a:extLst>
              <a:ext uri="{FF2B5EF4-FFF2-40B4-BE49-F238E27FC236}">
                <a16:creationId xmlns:a16="http://schemas.microsoft.com/office/drawing/2014/main" id="{FB6A3C61-CCA7-411E-8398-0D5B05CDB716}"/>
              </a:ext>
            </a:extLst>
          </p:cNvPr>
          <p:cNvSpPr>
            <a:spLocks noGrp="1"/>
          </p:cNvSpPr>
          <p:nvPr>
            <p:ph idx="1"/>
          </p:nvPr>
        </p:nvSpPr>
        <p:spPr>
          <a:xfrm>
            <a:off x="407988" y="1412876"/>
            <a:ext cx="3600450" cy="4571999"/>
          </a:xfrm>
        </p:spPr>
        <p:txBody>
          <a:bodyPr lIns="72000" tIns="72000" rIns="72000" bIns="72000"/>
          <a:lstStyle>
            <a:lvl1pPr>
              <a:defRPr>
                <a:solidFill>
                  <a:schemeClr val="bg2">
                    <a:lumMod val="10000"/>
                  </a:schemeClr>
                </a:solidFill>
              </a:defRPr>
            </a:lvl1pPr>
            <a:lvl3pPr>
              <a:defRPr>
                <a:solidFill>
                  <a:schemeClr val="bg2">
                    <a:lumMod val="10000"/>
                  </a:schemeClr>
                </a:solidFill>
              </a:defRPr>
            </a:lvl3pPr>
            <a:lvl4pPr>
              <a:defRPr>
                <a:solidFill>
                  <a:schemeClr val="bg2">
                    <a:lumMod val="1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Picture Placeholder 21">
            <a:extLst>
              <a:ext uri="{FF2B5EF4-FFF2-40B4-BE49-F238E27FC236}">
                <a16:creationId xmlns:a16="http://schemas.microsoft.com/office/drawing/2014/main" id="{4F3788BE-E442-4227-BE71-A5A5AA252755}"/>
              </a:ext>
            </a:extLst>
          </p:cNvPr>
          <p:cNvSpPr>
            <a:spLocks noGrp="1"/>
          </p:cNvSpPr>
          <p:nvPr>
            <p:ph type="pic" sz="quarter" idx="14"/>
          </p:nvPr>
        </p:nvSpPr>
        <p:spPr>
          <a:xfrm>
            <a:off x="8183564" y="1412876"/>
            <a:ext cx="3600425" cy="4571999"/>
          </a:xfrm>
          <a:solidFill>
            <a:schemeClr val="bg1">
              <a:lumMod val="50000"/>
            </a:schemeClr>
          </a:solidFill>
        </p:spPr>
        <p:txBody>
          <a:bodyPr anchor="ctr" anchorCtr="1"/>
          <a:lstStyle>
            <a:lvl1pPr algn="ctr">
              <a:spcAft>
                <a:spcPts val="0"/>
              </a:spcAft>
              <a:defRPr sz="1272"/>
            </a:lvl1pPr>
          </a:lstStyle>
          <a:p>
            <a:r>
              <a:rPr lang="en-US"/>
              <a:t>Click icon to add picture</a:t>
            </a:r>
            <a:endParaRPr lang="en-GB"/>
          </a:p>
        </p:txBody>
      </p:sp>
      <p:sp>
        <p:nvSpPr>
          <p:cNvPr id="22" name="Content Placeholder 11">
            <a:extLst>
              <a:ext uri="{FF2B5EF4-FFF2-40B4-BE49-F238E27FC236}">
                <a16:creationId xmlns:a16="http://schemas.microsoft.com/office/drawing/2014/main" id="{937FB8A5-9CD4-4ACF-9A02-42DCDBF4D7AE}"/>
              </a:ext>
            </a:extLst>
          </p:cNvPr>
          <p:cNvSpPr>
            <a:spLocks noGrp="1"/>
          </p:cNvSpPr>
          <p:nvPr>
            <p:ph sz="quarter" idx="15"/>
          </p:nvPr>
        </p:nvSpPr>
        <p:spPr>
          <a:xfrm>
            <a:off x="4295801" y="1412875"/>
            <a:ext cx="3600425" cy="4572000"/>
          </a:xfrm>
        </p:spPr>
        <p:txBody>
          <a:bodyPr lIns="72000" tIns="72000" rIns="72000" bIns="72000"/>
          <a:lstStyle>
            <a:lvl1pPr>
              <a:defRPr>
                <a:solidFill>
                  <a:schemeClr val="bg2">
                    <a:lumMod val="10000"/>
                  </a:schemeClr>
                </a:solidFill>
              </a:defRPr>
            </a:lvl1pPr>
            <a:lvl3pPr>
              <a:defRPr>
                <a:solidFill>
                  <a:schemeClr val="bg2">
                    <a:lumMod val="10000"/>
                  </a:schemeClr>
                </a:solidFill>
              </a:defRPr>
            </a:lvl3pPr>
            <a:lvl4pPr>
              <a:defRPr>
                <a:solidFill>
                  <a:schemeClr val="bg2">
                    <a:lumMod val="1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9104838"/>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7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1 Colum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C303C9-CD36-40BC-95FB-57D99D4232EA}"/>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 name="Title 1">
            <a:extLst>
              <a:ext uri="{FF2B5EF4-FFF2-40B4-BE49-F238E27FC236}">
                <a16:creationId xmlns:a16="http://schemas.microsoft.com/office/drawing/2014/main" id="{38E49063-C5DA-4E74-A49D-6FE09640824F}"/>
              </a:ext>
            </a:extLst>
          </p:cNvPr>
          <p:cNvSpPr>
            <a:spLocks noGrp="1"/>
          </p:cNvSpPr>
          <p:nvPr>
            <p:ph type="title" hasCustomPrompt="1"/>
          </p:nvPr>
        </p:nvSpPr>
        <p:spPr>
          <a:xfrm>
            <a:off x="407987" y="443053"/>
            <a:ext cx="11376000" cy="335841"/>
          </a:xfrm>
        </p:spPr>
        <p:txBody>
          <a:bodyPr/>
          <a:lstStyle>
            <a:lvl1pPr>
              <a:defRPr sz="2227"/>
            </a:lvl1pPr>
          </a:lstStyle>
          <a:p>
            <a:r>
              <a:rPr lang="en-US" dirty="0"/>
              <a:t>Regular slide title goes here </a:t>
            </a:r>
            <a:endParaRPr lang="en-GB" dirty="0"/>
          </a:p>
        </p:txBody>
      </p:sp>
      <p:sp>
        <p:nvSpPr>
          <p:cNvPr id="4" name="Date Placeholder 3">
            <a:extLst>
              <a:ext uri="{FF2B5EF4-FFF2-40B4-BE49-F238E27FC236}">
                <a16:creationId xmlns:a16="http://schemas.microsoft.com/office/drawing/2014/main" id="{3D48CB5A-9AE9-4996-BE2D-3C1427F96FA2}"/>
              </a:ext>
            </a:extLst>
          </p:cNvPr>
          <p:cNvSpPr>
            <a:spLocks noGrp="1"/>
          </p:cNvSpPr>
          <p:nvPr>
            <p:ph type="dt" sz="half" idx="10"/>
          </p:nvPr>
        </p:nvSpPr>
        <p:spPr/>
        <p:txBody>
          <a:bodyPr/>
          <a:lstStyle/>
          <a:p>
            <a:fld id="{1F014CAB-C822-1640-9C12-1594C7A15D12}" type="datetime1">
              <a:rPr lang="en-GB" smtClean="0"/>
              <a:t>28/07/2023</a:t>
            </a:fld>
            <a:endParaRPr lang="en-GB"/>
          </a:p>
        </p:txBody>
      </p:sp>
      <p:sp>
        <p:nvSpPr>
          <p:cNvPr id="5" name="Footer Placeholder 4">
            <a:extLst>
              <a:ext uri="{FF2B5EF4-FFF2-40B4-BE49-F238E27FC236}">
                <a16:creationId xmlns:a16="http://schemas.microsoft.com/office/drawing/2014/main" id="{A223844F-5269-4454-9449-8E46C3E7F5F4}"/>
              </a:ext>
            </a:extLst>
          </p:cNvPr>
          <p:cNvSpPr>
            <a:spLocks noGrp="1"/>
          </p:cNvSpPr>
          <p:nvPr>
            <p:ph type="ftr" sz="quarter" idx="11"/>
          </p:nvPr>
        </p:nvSpPr>
        <p:spPr/>
        <p:txBody>
          <a:bodyPr/>
          <a:lstStyle/>
          <a:p>
            <a:r>
              <a:rPr lang="en-GB" dirty="0"/>
              <a:t>Copyright © 2022 BSI. All rights reserved</a:t>
            </a:r>
          </a:p>
        </p:txBody>
      </p:sp>
      <p:cxnSp>
        <p:nvCxnSpPr>
          <p:cNvPr id="11" name="Straight Connector 10">
            <a:extLst>
              <a:ext uri="{FF2B5EF4-FFF2-40B4-BE49-F238E27FC236}">
                <a16:creationId xmlns:a16="http://schemas.microsoft.com/office/drawing/2014/main" id="{ADFDF982-CFC6-47DA-BA30-55631BFC7810}"/>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7610424-7372-4F36-8F79-7CB533BF87F5}"/>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14" name="Freeform 5">
              <a:extLst>
                <a:ext uri="{FF2B5EF4-FFF2-40B4-BE49-F238E27FC236}">
                  <a16:creationId xmlns:a16="http://schemas.microsoft.com/office/drawing/2014/main" id="{5D54EE93-1E15-4437-83A0-E2C9306765E0}"/>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15" name="Freeform 6">
              <a:extLst>
                <a:ext uri="{FF2B5EF4-FFF2-40B4-BE49-F238E27FC236}">
                  <a16:creationId xmlns:a16="http://schemas.microsoft.com/office/drawing/2014/main" id="{2978D664-4EFE-4E88-9524-8724C0A40B02}"/>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
        <p:nvSpPr>
          <p:cNvPr id="16" name="Slide Number Placeholder 4">
            <a:extLst>
              <a:ext uri="{FF2B5EF4-FFF2-40B4-BE49-F238E27FC236}">
                <a16:creationId xmlns:a16="http://schemas.microsoft.com/office/drawing/2014/main" id="{E7D4EE6B-37BF-43B8-81C9-EDE65B4E81F3}"/>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
        <p:nvSpPr>
          <p:cNvPr id="18" name="Content Placeholder 2">
            <a:extLst>
              <a:ext uri="{FF2B5EF4-FFF2-40B4-BE49-F238E27FC236}">
                <a16:creationId xmlns:a16="http://schemas.microsoft.com/office/drawing/2014/main" id="{60634BCA-DB34-440C-B0AF-ED82B3CCF725}"/>
              </a:ext>
            </a:extLst>
          </p:cNvPr>
          <p:cNvSpPr>
            <a:spLocks noGrp="1"/>
          </p:cNvSpPr>
          <p:nvPr>
            <p:ph idx="1"/>
          </p:nvPr>
        </p:nvSpPr>
        <p:spPr>
          <a:xfrm>
            <a:off x="407988" y="1412876"/>
            <a:ext cx="2627312" cy="4571999"/>
          </a:xfrm>
          <a:solidFill>
            <a:schemeClr val="bg1">
              <a:lumMod val="95000"/>
            </a:schemeClr>
          </a:solidFill>
          <a:effectLst>
            <a:outerShdw blurRad="50800" dist="38100" dir="2700000" algn="tl" rotWithShape="0">
              <a:schemeClr val="tx1">
                <a:lumMod val="90000"/>
                <a:lumOff val="10000"/>
                <a:alpha val="40000"/>
              </a:schemeClr>
            </a:outerShdw>
          </a:effectLst>
        </p:spPr>
        <p:txBody>
          <a:bodyPr lIns="72000" tIns="72000" rIns="72000" bIns="72000"/>
          <a:lstStyle>
            <a:lvl1pPr>
              <a:defRPr sz="1591"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able Placeholder 12">
            <a:extLst>
              <a:ext uri="{FF2B5EF4-FFF2-40B4-BE49-F238E27FC236}">
                <a16:creationId xmlns:a16="http://schemas.microsoft.com/office/drawing/2014/main" id="{2248DE1B-4355-4D7E-BFF6-F9DC108A9943}"/>
              </a:ext>
            </a:extLst>
          </p:cNvPr>
          <p:cNvSpPr>
            <a:spLocks noGrp="1"/>
          </p:cNvSpPr>
          <p:nvPr>
            <p:ph type="tbl" sz="quarter" idx="14"/>
          </p:nvPr>
        </p:nvSpPr>
        <p:spPr>
          <a:xfrm>
            <a:off x="3324226" y="1412875"/>
            <a:ext cx="8459763" cy="4572000"/>
          </a:xfrm>
        </p:spPr>
        <p:txBody>
          <a:bodyPr anchor="ctr" anchorCtr="1"/>
          <a:lstStyle>
            <a:lvl1pPr>
              <a:spcAft>
                <a:spcPts val="0"/>
              </a:spcAft>
              <a:defRPr sz="1272"/>
            </a:lvl1pPr>
          </a:lstStyle>
          <a:p>
            <a:r>
              <a:rPr lang="en-US"/>
              <a:t>Click icon to add table</a:t>
            </a:r>
            <a:endParaRPr lang="en-GB"/>
          </a:p>
        </p:txBody>
      </p:sp>
    </p:spTree>
    <p:extLst>
      <p:ext uri="{BB962C8B-B14F-4D97-AF65-F5344CB8AC3E}">
        <p14:creationId xmlns:p14="http://schemas.microsoft.com/office/powerpoint/2010/main" val="197143875"/>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7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8FFDCF-67D2-4C26-A9F2-CBB244D6AAF4}"/>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 name="Date Placeholder 3">
            <a:extLst>
              <a:ext uri="{FF2B5EF4-FFF2-40B4-BE49-F238E27FC236}">
                <a16:creationId xmlns:a16="http://schemas.microsoft.com/office/drawing/2014/main" id="{3D48CB5A-9AE9-4996-BE2D-3C1427F96FA2}"/>
              </a:ext>
            </a:extLst>
          </p:cNvPr>
          <p:cNvSpPr>
            <a:spLocks noGrp="1"/>
          </p:cNvSpPr>
          <p:nvPr>
            <p:ph type="dt" sz="half" idx="10"/>
          </p:nvPr>
        </p:nvSpPr>
        <p:spPr/>
        <p:txBody>
          <a:bodyPr/>
          <a:lstStyle/>
          <a:p>
            <a:fld id="{FA33CF2E-850B-B240-86FC-00F02BEE6FAB}" type="datetime1">
              <a:rPr lang="en-GB" smtClean="0"/>
              <a:t>28/07/2023</a:t>
            </a:fld>
            <a:endParaRPr lang="en-GB"/>
          </a:p>
        </p:txBody>
      </p:sp>
      <p:sp>
        <p:nvSpPr>
          <p:cNvPr id="5" name="Footer Placeholder 4">
            <a:extLst>
              <a:ext uri="{FF2B5EF4-FFF2-40B4-BE49-F238E27FC236}">
                <a16:creationId xmlns:a16="http://schemas.microsoft.com/office/drawing/2014/main" id="{A223844F-5269-4454-9449-8E46C3E7F5F4}"/>
              </a:ext>
            </a:extLst>
          </p:cNvPr>
          <p:cNvSpPr>
            <a:spLocks noGrp="1"/>
          </p:cNvSpPr>
          <p:nvPr>
            <p:ph type="ftr" sz="quarter" idx="11"/>
          </p:nvPr>
        </p:nvSpPr>
        <p:spPr/>
        <p:txBody>
          <a:bodyPr/>
          <a:lstStyle/>
          <a:p>
            <a:r>
              <a:rPr lang="en-GB" dirty="0"/>
              <a:t>Copyright © 2022 BSI. All rights reserved</a:t>
            </a:r>
          </a:p>
        </p:txBody>
      </p:sp>
      <p:sp>
        <p:nvSpPr>
          <p:cNvPr id="6" name="Slide Number Placeholder 5">
            <a:extLst>
              <a:ext uri="{FF2B5EF4-FFF2-40B4-BE49-F238E27FC236}">
                <a16:creationId xmlns:a16="http://schemas.microsoft.com/office/drawing/2014/main" id="{FFF5E41A-8FE0-4F44-8F88-35AF765A628D}"/>
              </a:ext>
            </a:extLst>
          </p:cNvPr>
          <p:cNvSpPr>
            <a:spLocks noGrp="1"/>
          </p:cNvSpPr>
          <p:nvPr>
            <p:ph type="sldNum" sz="quarter" idx="12"/>
          </p:nvPr>
        </p:nvSpPr>
        <p:spPr>
          <a:xfrm>
            <a:off x="11099801" y="452596"/>
            <a:ext cx="684188" cy="146931"/>
          </a:xfrm>
        </p:spPr>
        <p:txBody>
          <a:bodyPr/>
          <a:lstStyle/>
          <a:p>
            <a:fld id="{9BEE5E6F-8C63-49E6-9CA1-F88562E61F38}" type="slidenum">
              <a:rPr lang="en-GB" smtClean="0"/>
              <a:t>‹#›</a:t>
            </a:fld>
            <a:endParaRPr lang="en-GB"/>
          </a:p>
        </p:txBody>
      </p:sp>
      <p:sp>
        <p:nvSpPr>
          <p:cNvPr id="11" name="Title 1">
            <a:extLst>
              <a:ext uri="{FF2B5EF4-FFF2-40B4-BE49-F238E27FC236}">
                <a16:creationId xmlns:a16="http://schemas.microsoft.com/office/drawing/2014/main" id="{FFEFF340-64DF-4A7F-8766-60B3A2923774}"/>
              </a:ext>
            </a:extLst>
          </p:cNvPr>
          <p:cNvSpPr>
            <a:spLocks noGrp="1"/>
          </p:cNvSpPr>
          <p:nvPr>
            <p:ph type="title" hasCustomPrompt="1"/>
          </p:nvPr>
        </p:nvSpPr>
        <p:spPr>
          <a:xfrm>
            <a:off x="407987" y="443053"/>
            <a:ext cx="11376000" cy="335841"/>
          </a:xfrm>
        </p:spPr>
        <p:txBody>
          <a:bodyPr/>
          <a:lstStyle>
            <a:lvl1pPr>
              <a:defRPr sz="2227"/>
            </a:lvl1pPr>
          </a:lstStyle>
          <a:p>
            <a:r>
              <a:rPr lang="en-US" dirty="0"/>
              <a:t>Regular slide title goes here </a:t>
            </a:r>
            <a:endParaRPr lang="en-GB" dirty="0"/>
          </a:p>
        </p:txBody>
      </p:sp>
      <p:cxnSp>
        <p:nvCxnSpPr>
          <p:cNvPr id="12" name="Straight Connector 11">
            <a:extLst>
              <a:ext uri="{FF2B5EF4-FFF2-40B4-BE49-F238E27FC236}">
                <a16:creationId xmlns:a16="http://schemas.microsoft.com/office/drawing/2014/main" id="{D172DDAD-C6D3-43C1-AAA7-98C04E91E32B}"/>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FF311A5-163D-4362-B977-DA66355F598F}"/>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15" name="Freeform 5">
              <a:extLst>
                <a:ext uri="{FF2B5EF4-FFF2-40B4-BE49-F238E27FC236}">
                  <a16:creationId xmlns:a16="http://schemas.microsoft.com/office/drawing/2014/main" id="{835D5CEE-EA3C-47B9-977F-E1C398CE614D}"/>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16" name="Freeform 6">
              <a:extLst>
                <a:ext uri="{FF2B5EF4-FFF2-40B4-BE49-F238E27FC236}">
                  <a16:creationId xmlns:a16="http://schemas.microsoft.com/office/drawing/2014/main" id="{1FCBD717-ED2E-4D04-BD89-D38916AD6AA8}"/>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Tree>
    <p:extLst>
      <p:ext uri="{BB962C8B-B14F-4D97-AF65-F5344CB8AC3E}">
        <p14:creationId xmlns:p14="http://schemas.microsoft.com/office/powerpoint/2010/main" val="1020126348"/>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7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E9F4AF-E3C4-4A13-A16E-EAC3ECADD52F}"/>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 name="Date Placeholder 3">
            <a:extLst>
              <a:ext uri="{FF2B5EF4-FFF2-40B4-BE49-F238E27FC236}">
                <a16:creationId xmlns:a16="http://schemas.microsoft.com/office/drawing/2014/main" id="{3D48CB5A-9AE9-4996-BE2D-3C1427F96FA2}"/>
              </a:ext>
            </a:extLst>
          </p:cNvPr>
          <p:cNvSpPr>
            <a:spLocks noGrp="1"/>
          </p:cNvSpPr>
          <p:nvPr>
            <p:ph type="dt" sz="half" idx="10"/>
          </p:nvPr>
        </p:nvSpPr>
        <p:spPr/>
        <p:txBody>
          <a:bodyPr/>
          <a:lstStyle/>
          <a:p>
            <a:fld id="{2241C459-BEDF-9540-BA94-68AE18360B90}" type="datetime1">
              <a:rPr lang="en-GB" smtClean="0"/>
              <a:t>28/07/2023</a:t>
            </a:fld>
            <a:endParaRPr lang="en-GB"/>
          </a:p>
        </p:txBody>
      </p:sp>
      <p:sp>
        <p:nvSpPr>
          <p:cNvPr id="5" name="Footer Placeholder 4">
            <a:extLst>
              <a:ext uri="{FF2B5EF4-FFF2-40B4-BE49-F238E27FC236}">
                <a16:creationId xmlns:a16="http://schemas.microsoft.com/office/drawing/2014/main" id="{A223844F-5269-4454-9449-8E46C3E7F5F4}"/>
              </a:ext>
            </a:extLst>
          </p:cNvPr>
          <p:cNvSpPr>
            <a:spLocks noGrp="1"/>
          </p:cNvSpPr>
          <p:nvPr>
            <p:ph type="ftr" sz="quarter" idx="11"/>
          </p:nvPr>
        </p:nvSpPr>
        <p:spPr/>
        <p:txBody>
          <a:bodyPr/>
          <a:lstStyle/>
          <a:p>
            <a:r>
              <a:rPr lang="en-GB" dirty="0"/>
              <a:t>Copyright © 2022 BSI. All rights reserved</a:t>
            </a:r>
          </a:p>
        </p:txBody>
      </p:sp>
      <p:sp>
        <p:nvSpPr>
          <p:cNvPr id="6" name="Slide Number Placeholder 5">
            <a:extLst>
              <a:ext uri="{FF2B5EF4-FFF2-40B4-BE49-F238E27FC236}">
                <a16:creationId xmlns:a16="http://schemas.microsoft.com/office/drawing/2014/main" id="{FFF5E41A-8FE0-4F44-8F88-35AF765A628D}"/>
              </a:ext>
            </a:extLst>
          </p:cNvPr>
          <p:cNvSpPr>
            <a:spLocks noGrp="1"/>
          </p:cNvSpPr>
          <p:nvPr>
            <p:ph type="sldNum" sz="quarter" idx="12"/>
          </p:nvPr>
        </p:nvSpPr>
        <p:spPr>
          <a:xfrm>
            <a:off x="11099801" y="452596"/>
            <a:ext cx="684188" cy="146931"/>
          </a:xfrm>
        </p:spPr>
        <p:txBody>
          <a:bodyPr/>
          <a:lstStyle/>
          <a:p>
            <a:fld id="{9BEE5E6F-8C63-49E6-9CA1-F88562E61F38}" type="slidenum">
              <a:rPr lang="en-GB" smtClean="0"/>
              <a:t>‹#›</a:t>
            </a:fld>
            <a:endParaRPr lang="en-GB"/>
          </a:p>
        </p:txBody>
      </p:sp>
      <p:grpSp>
        <p:nvGrpSpPr>
          <p:cNvPr id="10" name="Group 9">
            <a:extLst>
              <a:ext uri="{FF2B5EF4-FFF2-40B4-BE49-F238E27FC236}">
                <a16:creationId xmlns:a16="http://schemas.microsoft.com/office/drawing/2014/main" id="{178C2412-BC7D-4F70-A575-EB87EC43C814}"/>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11" name="Freeform 5">
              <a:extLst>
                <a:ext uri="{FF2B5EF4-FFF2-40B4-BE49-F238E27FC236}">
                  <a16:creationId xmlns:a16="http://schemas.microsoft.com/office/drawing/2014/main" id="{684821CC-669A-404E-B47B-6410A3FACE2E}"/>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12" name="Freeform 6">
              <a:extLst>
                <a:ext uri="{FF2B5EF4-FFF2-40B4-BE49-F238E27FC236}">
                  <a16:creationId xmlns:a16="http://schemas.microsoft.com/office/drawing/2014/main" id="{04E442D7-BC9A-49DB-937A-48FC0995DAF6}"/>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Tree>
    <p:extLst>
      <p:ext uri="{BB962C8B-B14F-4D97-AF65-F5344CB8AC3E}">
        <p14:creationId xmlns:p14="http://schemas.microsoft.com/office/powerpoint/2010/main" val="2864401523"/>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7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SI 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4684952-94E4-5B46-8B85-5A5FB6C3EF84}"/>
              </a:ext>
            </a:extLst>
          </p:cNvPr>
          <p:cNvSpPr>
            <a:spLocks noGrp="1"/>
          </p:cNvSpPr>
          <p:nvPr>
            <p:ph type="pic" sz="quarter" idx="13" hasCustomPrompt="1"/>
          </p:nvPr>
        </p:nvSpPr>
        <p:spPr>
          <a:xfrm>
            <a:off x="0" y="0"/>
            <a:ext cx="12192000" cy="5238750"/>
          </a:xfrm>
        </p:spPr>
        <p:txBody>
          <a:bodyPr anchor="ctr" anchorCtr="0">
            <a:normAutofit/>
          </a:bodyPr>
          <a:lstStyle>
            <a:lvl1pPr marL="0" indent="0" algn="ctr">
              <a:buNone/>
              <a:defRPr sz="1400" baseline="0"/>
            </a:lvl1pPr>
          </a:lstStyle>
          <a:p>
            <a:r>
              <a:rPr lang="en-US"/>
              <a:t>Click icon to add background image</a:t>
            </a:r>
          </a:p>
        </p:txBody>
      </p:sp>
      <p:sp>
        <p:nvSpPr>
          <p:cNvPr id="2" name="Title 1"/>
          <p:cNvSpPr>
            <a:spLocks noGrp="1"/>
          </p:cNvSpPr>
          <p:nvPr>
            <p:ph type="ctrTitle" hasCustomPrompt="1"/>
          </p:nvPr>
        </p:nvSpPr>
        <p:spPr>
          <a:xfrm>
            <a:off x="360000" y="359999"/>
            <a:ext cx="10800000" cy="1512000"/>
          </a:xfrm>
        </p:spPr>
        <p:txBody>
          <a:bodyPr anchor="t" anchorCtr="0">
            <a:normAutofit/>
          </a:bodyPr>
          <a:lstStyle>
            <a:lvl1pPr algn="l">
              <a:defRPr sz="5500" baseline="0"/>
            </a:lvl1pPr>
          </a:lstStyle>
          <a:p>
            <a:r>
              <a:rPr lang="en-GB"/>
              <a:t>Click to edit Master title</a:t>
            </a:r>
            <a:br>
              <a:rPr lang="en-GB"/>
            </a:br>
            <a:endParaRPr lang="en-US"/>
          </a:p>
        </p:txBody>
      </p:sp>
      <p:sp>
        <p:nvSpPr>
          <p:cNvPr id="3" name="Subtitle 2"/>
          <p:cNvSpPr>
            <a:spLocks noGrp="1"/>
          </p:cNvSpPr>
          <p:nvPr>
            <p:ph type="subTitle" idx="1"/>
          </p:nvPr>
        </p:nvSpPr>
        <p:spPr>
          <a:xfrm>
            <a:off x="360000" y="1980000"/>
            <a:ext cx="10800000" cy="360000"/>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id="{70E5CC56-B315-5548-924D-8718F498CF8E}"/>
              </a:ext>
            </a:extLst>
          </p:cNvPr>
          <p:cNvGrpSpPr/>
          <p:nvPr userDrawn="1"/>
        </p:nvGrpSpPr>
        <p:grpSpPr>
          <a:xfrm>
            <a:off x="0" y="5238000"/>
            <a:ext cx="12192000" cy="1620000"/>
            <a:chOff x="0" y="5238000"/>
            <a:chExt cx="12192000" cy="1620000"/>
          </a:xfrm>
        </p:grpSpPr>
        <p:sp>
          <p:nvSpPr>
            <p:cNvPr id="5" name="Rectangle 4">
              <a:extLst>
                <a:ext uri="{FF2B5EF4-FFF2-40B4-BE49-F238E27FC236}">
                  <a16:creationId xmlns:a16="http://schemas.microsoft.com/office/drawing/2014/main" id="{7DC6A3DD-8443-ED4D-A65B-A4341F3A2381}"/>
                </a:ext>
              </a:extLst>
            </p:cNvPr>
            <p:cNvSpPr/>
            <p:nvPr userDrawn="1"/>
          </p:nvSpPr>
          <p:spPr>
            <a:xfrm>
              <a:off x="0" y="5238000"/>
              <a:ext cx="12192000" cy="1620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F4D849C7-103E-D64C-89C9-E9C1176995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7922" y="5551683"/>
              <a:ext cx="1488950" cy="992633"/>
            </a:xfrm>
            <a:prstGeom prst="rect">
              <a:avLst/>
            </a:prstGeom>
          </p:spPr>
        </p:pic>
      </p:grpSp>
      <p:sp>
        <p:nvSpPr>
          <p:cNvPr id="12" name="Text Placeholder 11">
            <a:extLst>
              <a:ext uri="{FF2B5EF4-FFF2-40B4-BE49-F238E27FC236}">
                <a16:creationId xmlns:a16="http://schemas.microsoft.com/office/drawing/2014/main" id="{B4C3EBD0-FE84-7C46-87AE-5EF408824CAC}"/>
              </a:ext>
            </a:extLst>
          </p:cNvPr>
          <p:cNvSpPr>
            <a:spLocks noGrp="1"/>
          </p:cNvSpPr>
          <p:nvPr>
            <p:ph type="body" sz="quarter" idx="10" hasCustomPrompt="1"/>
          </p:nvPr>
        </p:nvSpPr>
        <p:spPr>
          <a:xfrm>
            <a:off x="360000" y="5640402"/>
            <a:ext cx="7200000" cy="252000"/>
          </a:xfrm>
        </p:spPr>
        <p:txBody>
          <a:bodyPr>
            <a:normAutofit/>
          </a:bodyPr>
          <a:lstStyle>
            <a:lvl1pPr marL="0" indent="0">
              <a:buNone/>
              <a:defRPr sz="2130" spc="20" baseline="0"/>
            </a:lvl1pPr>
          </a:lstStyle>
          <a:p>
            <a:pPr lvl="0"/>
            <a:r>
              <a:rPr lang="en-US"/>
              <a:t>Presenter’s name</a:t>
            </a:r>
          </a:p>
        </p:txBody>
      </p:sp>
      <p:sp>
        <p:nvSpPr>
          <p:cNvPr id="14" name="Text Placeholder 13">
            <a:extLst>
              <a:ext uri="{FF2B5EF4-FFF2-40B4-BE49-F238E27FC236}">
                <a16:creationId xmlns:a16="http://schemas.microsoft.com/office/drawing/2014/main" id="{2FEBA216-1F0E-834E-A485-EE95D46B519E}"/>
              </a:ext>
            </a:extLst>
          </p:cNvPr>
          <p:cNvSpPr>
            <a:spLocks noGrp="1"/>
          </p:cNvSpPr>
          <p:nvPr>
            <p:ph type="body" sz="quarter" idx="11" hasCustomPrompt="1"/>
          </p:nvPr>
        </p:nvSpPr>
        <p:spPr>
          <a:xfrm>
            <a:off x="360000" y="5910612"/>
            <a:ext cx="7200000" cy="252000"/>
          </a:xfrm>
        </p:spPr>
        <p:txBody>
          <a:bodyPr>
            <a:normAutofit/>
          </a:bodyPr>
          <a:lstStyle>
            <a:lvl1pPr marL="0" indent="0">
              <a:buNone/>
              <a:defRPr sz="1400" spc="20" baseline="0"/>
            </a:lvl1pPr>
          </a:lstStyle>
          <a:p>
            <a:pPr lvl="0"/>
            <a:r>
              <a:rPr lang="en-US"/>
              <a:t>Job Title</a:t>
            </a:r>
          </a:p>
        </p:txBody>
      </p:sp>
      <p:sp>
        <p:nvSpPr>
          <p:cNvPr id="16" name="Text Placeholder 15">
            <a:extLst>
              <a:ext uri="{FF2B5EF4-FFF2-40B4-BE49-F238E27FC236}">
                <a16:creationId xmlns:a16="http://schemas.microsoft.com/office/drawing/2014/main" id="{6F5F372C-9096-C049-BCE9-EE57D879AB7E}"/>
              </a:ext>
            </a:extLst>
          </p:cNvPr>
          <p:cNvSpPr>
            <a:spLocks noGrp="1"/>
          </p:cNvSpPr>
          <p:nvPr>
            <p:ph type="body" sz="quarter" idx="12" hasCustomPrompt="1"/>
          </p:nvPr>
        </p:nvSpPr>
        <p:spPr>
          <a:xfrm>
            <a:off x="360000" y="6213516"/>
            <a:ext cx="7199999" cy="252000"/>
          </a:xfrm>
        </p:spPr>
        <p:txBody>
          <a:bodyPr>
            <a:normAutofit/>
          </a:bodyPr>
          <a:lstStyle>
            <a:lvl1pPr marL="0" indent="0">
              <a:buNone/>
              <a:defRPr sz="1000" spc="0" baseline="0"/>
            </a:lvl1pPr>
          </a:lstStyle>
          <a:p>
            <a:pPr lvl="0"/>
            <a:r>
              <a:rPr lang="en-US"/>
              <a:t>Date</a:t>
            </a:r>
          </a:p>
        </p:txBody>
      </p:sp>
      <p:sp>
        <p:nvSpPr>
          <p:cNvPr id="7" name="TextBox 6">
            <a:extLst>
              <a:ext uri="{FF2B5EF4-FFF2-40B4-BE49-F238E27FC236}">
                <a16:creationId xmlns:a16="http://schemas.microsoft.com/office/drawing/2014/main" id="{30E7B20E-D800-1B43-9B4B-DE4A6D2577B3}"/>
              </a:ext>
            </a:extLst>
          </p:cNvPr>
          <p:cNvSpPr txBox="1"/>
          <p:nvPr userDrawn="1"/>
        </p:nvSpPr>
        <p:spPr>
          <a:xfrm>
            <a:off x="360000" y="6544316"/>
            <a:ext cx="5400000" cy="92333"/>
          </a:xfrm>
          <a:prstGeom prst="rect">
            <a:avLst/>
          </a:prstGeom>
          <a:noFill/>
        </p:spPr>
        <p:txBody>
          <a:bodyPr wrap="square" lIns="0" tIns="0" rIns="0" bIns="0" rtlCol="0">
            <a:spAutoFit/>
          </a:bodyPr>
          <a:lstStyle/>
          <a:p>
            <a:r>
              <a:rPr lang="en-US" sz="600">
                <a:latin typeface="Tahoma" panose="020B0604030504040204" pitchFamily="34" charset="0"/>
                <a:ea typeface="Tahoma" panose="020B0604030504040204" pitchFamily="34" charset="0"/>
                <a:cs typeface="Tahoma" panose="020B0604030504040204" pitchFamily="34" charset="0"/>
              </a:rPr>
              <a:t>Copyright © 2020 BSI. All rights reserved</a:t>
            </a:r>
          </a:p>
        </p:txBody>
      </p:sp>
      <p:pic>
        <p:nvPicPr>
          <p:cNvPr id="8" name="Picture 7" descr="A picture containing food, cake, clock&#10;&#10;Description automatically generated">
            <a:extLst>
              <a:ext uri="{FF2B5EF4-FFF2-40B4-BE49-F238E27FC236}">
                <a16:creationId xmlns:a16="http://schemas.microsoft.com/office/drawing/2014/main" id="{8885AB1C-16DD-5E4D-B932-82F298CE30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86127" y="5681111"/>
            <a:ext cx="842728" cy="823861"/>
          </a:xfrm>
          <a:prstGeom prst="rect">
            <a:avLst/>
          </a:prstGeom>
        </p:spPr>
      </p:pic>
    </p:spTree>
    <p:extLst>
      <p:ext uri="{BB962C8B-B14F-4D97-AF65-F5344CB8AC3E}">
        <p14:creationId xmlns:p14="http://schemas.microsoft.com/office/powerpoint/2010/main" val="37437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9797"/>
            <a:ext cx="9440691" cy="6228203"/>
          </a:xfrm>
          <a:prstGeom prst="rect">
            <a:avLst/>
          </a:prstGeom>
        </p:spPr>
      </p:pic>
      <p:sp>
        <p:nvSpPr>
          <p:cNvPr id="7" name="Text Placeholder 6"/>
          <p:cNvSpPr>
            <a:spLocks noGrp="1"/>
          </p:cNvSpPr>
          <p:nvPr>
            <p:ph type="body" sz="quarter" idx="12" hasCustomPrompt="1"/>
          </p:nvPr>
        </p:nvSpPr>
        <p:spPr>
          <a:xfrm>
            <a:off x="451063" y="4033123"/>
            <a:ext cx="3841749" cy="486683"/>
          </a:xfrm>
          <a:prstGeom prst="rect">
            <a:avLst/>
          </a:prstGeom>
        </p:spPr>
        <p:txBody>
          <a:bodyPr lIns="0" tIns="0" rIns="0" bIns="0">
            <a:normAutofit/>
          </a:bodyPr>
          <a:lstStyle>
            <a:lvl1pPr marL="0" indent="0" algn="l">
              <a:buNone/>
              <a:defRPr sz="2500">
                <a:solidFill>
                  <a:schemeClr val="tx2"/>
                </a:solidFill>
              </a:defRPr>
            </a:lvl1pPr>
          </a:lstStyle>
          <a:p>
            <a:pPr lvl="0"/>
            <a:r>
              <a:rPr lang="en-GB" dirty="0"/>
              <a:t>Divider slide title</a:t>
            </a:r>
          </a:p>
        </p:txBody>
      </p:sp>
      <p:sp>
        <p:nvSpPr>
          <p:cNvPr id="8" name="Text Placeholder 6"/>
          <p:cNvSpPr>
            <a:spLocks noGrp="1"/>
          </p:cNvSpPr>
          <p:nvPr>
            <p:ph type="body" sz="quarter" idx="13" hasCustomPrompt="1"/>
          </p:nvPr>
        </p:nvSpPr>
        <p:spPr>
          <a:xfrm>
            <a:off x="450851" y="4713634"/>
            <a:ext cx="3841749" cy="293703"/>
          </a:xfrm>
          <a:prstGeom prst="rect">
            <a:avLst/>
          </a:prstGeom>
        </p:spPr>
        <p:txBody>
          <a:bodyPr lIns="0" tIns="0" rIns="0" bIns="0"/>
          <a:lstStyle>
            <a:lvl1pPr marL="0" indent="0" algn="l">
              <a:buNone/>
              <a:defRPr sz="1600">
                <a:solidFill>
                  <a:schemeClr val="tx1"/>
                </a:solidFill>
              </a:defRPr>
            </a:lvl1pPr>
          </a:lstStyle>
          <a:p>
            <a:pPr lvl="0"/>
            <a:r>
              <a:rPr lang="en-GB" dirty="0"/>
              <a:t>Divider slide subtitle/text</a:t>
            </a:r>
          </a:p>
        </p:txBody>
      </p:sp>
      <p:sp>
        <p:nvSpPr>
          <p:cNvPr id="12" name="Slide Number Placeholder 4"/>
          <p:cNvSpPr>
            <a:spLocks noGrp="1"/>
          </p:cNvSpPr>
          <p:nvPr>
            <p:ph type="sldNum" sz="quarter" idx="14"/>
          </p:nvPr>
        </p:nvSpPr>
        <p:spPr>
          <a:xfrm>
            <a:off x="11609739" y="6144000"/>
            <a:ext cx="301824" cy="365125"/>
          </a:xfrm>
        </p:spPr>
        <p:txBody>
          <a:bodyPr/>
          <a:lstStyle/>
          <a:p>
            <a:fld id="{C1B07ACB-AE6F-47F7-B02A-AE02D6CD5526}" type="slidenum">
              <a:rPr lang="en-GB" smtClean="0"/>
              <a:pPr/>
              <a:t>‹#›</a:t>
            </a:fld>
            <a:endParaRPr lang="en-GB" dirty="0"/>
          </a:p>
        </p:txBody>
      </p:sp>
    </p:spTree>
    <p:extLst>
      <p:ext uri="{BB962C8B-B14F-4D97-AF65-F5344CB8AC3E}">
        <p14:creationId xmlns:p14="http://schemas.microsoft.com/office/powerpoint/2010/main" val="3572191424"/>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37AF920-39AF-E74E-9333-5F860339452C}"/>
              </a:ext>
            </a:extLst>
          </p:cNvPr>
          <p:cNvSpPr>
            <a:spLocks noGrp="1"/>
          </p:cNvSpPr>
          <p:nvPr>
            <p:ph type="pic" sz="quarter" idx="10"/>
          </p:nvPr>
        </p:nvSpPr>
        <p:spPr>
          <a:xfrm>
            <a:off x="1" y="0"/>
            <a:ext cx="12192001" cy="5843588"/>
          </a:xfrm>
          <a:solidFill>
            <a:schemeClr val="bg1">
              <a:lumMod val="50000"/>
            </a:schemeClr>
          </a:solidFill>
        </p:spPr>
        <p:txBody>
          <a:bodyPr anchor="ctr" anchorCtr="1"/>
          <a:lstStyle>
            <a:lvl1pPr algn="ctr">
              <a:spcAft>
                <a:spcPts val="0"/>
              </a:spcAft>
              <a:defRPr sz="1272"/>
            </a:lvl1pPr>
          </a:lstStyle>
          <a:p>
            <a:r>
              <a:rPr lang="en-US"/>
              <a:t>Click icon to add picture</a:t>
            </a:r>
            <a:endParaRPr lang="en-GB" dirty="0"/>
          </a:p>
        </p:txBody>
      </p:sp>
      <p:sp>
        <p:nvSpPr>
          <p:cNvPr id="16" name="Freeform 6">
            <a:extLst>
              <a:ext uri="{FF2B5EF4-FFF2-40B4-BE49-F238E27FC236}">
                <a16:creationId xmlns:a16="http://schemas.microsoft.com/office/drawing/2014/main" id="{3A5E5F40-8253-6748-A95E-3557FB6C5B52}"/>
              </a:ext>
            </a:extLst>
          </p:cNvPr>
          <p:cNvSpPr>
            <a:spLocks/>
          </p:cNvSpPr>
          <p:nvPr userDrawn="1"/>
        </p:nvSpPr>
        <p:spPr bwMode="auto">
          <a:xfrm>
            <a:off x="1049195" y="816698"/>
            <a:ext cx="85993" cy="86981"/>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sp>
        <p:nvSpPr>
          <p:cNvPr id="10" name="Subtitle 2">
            <a:extLst>
              <a:ext uri="{FF2B5EF4-FFF2-40B4-BE49-F238E27FC236}">
                <a16:creationId xmlns:a16="http://schemas.microsoft.com/office/drawing/2014/main" id="{028E3BC4-4177-405F-B6A9-042BCE44D635}"/>
              </a:ext>
            </a:extLst>
          </p:cNvPr>
          <p:cNvSpPr txBox="1">
            <a:spLocks/>
          </p:cNvSpPr>
          <p:nvPr userDrawn="1"/>
        </p:nvSpPr>
        <p:spPr>
          <a:xfrm>
            <a:off x="407986" y="3292400"/>
            <a:ext cx="6516688" cy="979242"/>
          </a:xfrm>
          <a:prstGeom prst="rect">
            <a:avLst/>
          </a:prstGeom>
        </p:spPr>
        <p:txBody>
          <a:bodyPr vert="horz" lIns="0" tIns="0" rIns="0" bIns="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b="1" kern="1200">
                <a:solidFill>
                  <a:schemeClr val="tx1">
                    <a:lumMod val="90000"/>
                    <a:lumOff val="10000"/>
                  </a:schemeClr>
                </a:solidFill>
                <a:latin typeface="+mn-lt"/>
                <a:ea typeface="+mn-ea"/>
                <a:cs typeface="+mn-cs"/>
              </a:defRPr>
            </a:lvl1pPr>
            <a:lvl2pPr marL="457200" indent="0" algn="ctr" defTabSz="914400" rtl="0" eaLnBrk="1" latinLnBrk="0" hangingPunct="1">
              <a:lnSpc>
                <a:spcPct val="110000"/>
              </a:lnSpc>
              <a:spcBef>
                <a:spcPts val="0"/>
              </a:spcBef>
              <a:spcAft>
                <a:spcPts val="500"/>
              </a:spcAft>
              <a:buFont typeface="Arial" panose="020B0604020202020204" pitchFamily="34" charset="0"/>
              <a:buNone/>
              <a:defRPr sz="2000" b="1" kern="1200">
                <a:solidFill>
                  <a:schemeClr val="tx2"/>
                </a:solidFill>
                <a:latin typeface="+mn-lt"/>
                <a:ea typeface="+mn-ea"/>
                <a:cs typeface="+mn-cs"/>
              </a:defRPr>
            </a:lvl2pPr>
            <a:lvl3pPr marL="914400" indent="0" algn="ctr" defTabSz="914400" rtl="0" eaLnBrk="1" latinLnBrk="0" hangingPunct="1">
              <a:lnSpc>
                <a:spcPct val="110000"/>
              </a:lnSpc>
              <a:spcBef>
                <a:spcPts val="0"/>
              </a:spcBef>
              <a:spcAft>
                <a:spcPts val="500"/>
              </a:spcAft>
              <a:buFont typeface="Arial" panose="020B0604020202020204" pitchFamily="34" charset="0"/>
              <a:buNone/>
              <a:defRPr sz="1800" b="1" kern="1200">
                <a:solidFill>
                  <a:schemeClr val="tx1">
                    <a:lumMod val="90000"/>
                    <a:lumOff val="10000"/>
                  </a:schemeClr>
                </a:solidFill>
                <a:latin typeface="+mn-lt"/>
                <a:ea typeface="+mn-ea"/>
                <a:cs typeface="+mn-cs"/>
              </a:defRPr>
            </a:lvl3pPr>
            <a:lvl4pPr marL="1371600" indent="0" algn="ctr" defTabSz="914400" rtl="0" eaLnBrk="1" latinLnBrk="0" hangingPunct="1">
              <a:lnSpc>
                <a:spcPct val="110000"/>
              </a:lnSpc>
              <a:spcBef>
                <a:spcPts val="0"/>
              </a:spcBef>
              <a:spcAft>
                <a:spcPts val="500"/>
              </a:spcAft>
              <a:buClr>
                <a:schemeClr val="tx2"/>
              </a:buClr>
              <a:buFont typeface="Arial" panose="020B0604020202020204" pitchFamily="34" charset="0"/>
              <a:buNone/>
              <a:defRPr sz="1600" b="1" kern="1200">
                <a:solidFill>
                  <a:schemeClr val="tx1">
                    <a:lumMod val="90000"/>
                    <a:lumOff val="10000"/>
                  </a:schemeClr>
                </a:solidFill>
                <a:latin typeface="+mn-lt"/>
                <a:ea typeface="+mn-ea"/>
                <a:cs typeface="+mn-cs"/>
              </a:defRPr>
            </a:lvl4pPr>
            <a:lvl5pPr marL="1828800" indent="0" algn="ctr" defTabSz="914400" rtl="0" eaLnBrk="1" latinLnBrk="0" hangingPunct="1">
              <a:lnSpc>
                <a:spcPct val="110000"/>
              </a:lnSpc>
              <a:spcBef>
                <a:spcPts val="0"/>
              </a:spcBef>
              <a:spcAft>
                <a:spcPts val="0"/>
              </a:spcAft>
              <a:buFont typeface="Arial" panose="020B0604020202020204" pitchFamily="34" charset="0"/>
              <a:buNone/>
              <a:defRPr sz="1600" b="1"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591" dirty="0">
                <a:solidFill>
                  <a:schemeClr val="bg2">
                    <a:lumMod val="10000"/>
                  </a:schemeClr>
                </a:solidFill>
                <a:latin typeface="+mj-lt"/>
                <a:ea typeface="Noto Sans" panose="020B0502040504020204" pitchFamily="34" charset="0"/>
                <a:cs typeface="Noto Sans" panose="020B0502040504020204" pitchFamily="34" charset="0"/>
              </a:rPr>
              <a:t>Type you name her</a:t>
            </a:r>
            <a:r>
              <a:rPr lang="en-GB" sz="1591" dirty="0">
                <a:solidFill>
                  <a:schemeClr val="bg2">
                    <a:lumMod val="10000"/>
                  </a:schemeClr>
                </a:solidFill>
                <a:latin typeface="+mj-lt"/>
                <a:ea typeface="Noto Sans" panose="020B0502040504020204" pitchFamily="34" charset="0"/>
                <a:cs typeface="Noto Sans" panose="020B0502040504020204" pitchFamily="34" charset="0"/>
              </a:rPr>
              <a:t>e</a:t>
            </a:r>
          </a:p>
          <a:p>
            <a:r>
              <a:rPr lang="en-GB" sz="1591" dirty="0">
                <a:solidFill>
                  <a:schemeClr val="bg2">
                    <a:lumMod val="10000"/>
                  </a:schemeClr>
                </a:solidFill>
                <a:latin typeface="+mj-lt"/>
                <a:ea typeface="Noto Sans" panose="020B0502040504020204" pitchFamily="34" charset="0"/>
                <a:cs typeface="Noto Sans" panose="020B0502040504020204" pitchFamily="34" charset="0"/>
              </a:rPr>
              <a:t>Type your job title here</a:t>
            </a:r>
          </a:p>
          <a:p>
            <a:endParaRPr lang="en-GB" sz="1591" dirty="0">
              <a:solidFill>
                <a:schemeClr val="bg2">
                  <a:lumMod val="10000"/>
                </a:schemeClr>
              </a:solidFill>
              <a:latin typeface="+mj-lt"/>
              <a:ea typeface="Noto Sans" panose="020B0502040504020204" pitchFamily="34" charset="0"/>
              <a:cs typeface="Noto Sans" panose="020B0502040504020204" pitchFamily="34" charset="0"/>
            </a:endParaRPr>
          </a:p>
          <a:p>
            <a:r>
              <a:rPr lang="en-GB" sz="1591" dirty="0">
                <a:solidFill>
                  <a:schemeClr val="bg2">
                    <a:lumMod val="10000"/>
                  </a:schemeClr>
                </a:solidFill>
                <a:latin typeface="+mj-lt"/>
                <a:ea typeface="Noto Sans" panose="020B0502040504020204" pitchFamily="34" charset="0"/>
                <a:cs typeface="Noto Sans" panose="020B0502040504020204" pitchFamily="34" charset="0"/>
              </a:rPr>
              <a:t>Date here if needed </a:t>
            </a:r>
            <a:endParaRPr lang="en-US" sz="1591" dirty="0">
              <a:solidFill>
                <a:schemeClr val="bg2">
                  <a:lumMod val="10000"/>
                </a:schemeClr>
              </a:solidFill>
              <a:latin typeface="+mj-lt"/>
              <a:ea typeface="Noto Sans" panose="020B0502040504020204" pitchFamily="34" charset="0"/>
              <a:cs typeface="Noto Sans" panose="020B0502040504020204" pitchFamily="34" charset="0"/>
            </a:endParaRPr>
          </a:p>
        </p:txBody>
      </p:sp>
      <p:sp>
        <p:nvSpPr>
          <p:cNvPr id="11" name="Title 7">
            <a:extLst>
              <a:ext uri="{FF2B5EF4-FFF2-40B4-BE49-F238E27FC236}">
                <a16:creationId xmlns:a16="http://schemas.microsoft.com/office/drawing/2014/main" id="{9A8174EA-4021-49C0-9832-26D2430731DF}"/>
              </a:ext>
            </a:extLst>
          </p:cNvPr>
          <p:cNvSpPr txBox="1">
            <a:spLocks/>
          </p:cNvSpPr>
          <p:nvPr userDrawn="1"/>
        </p:nvSpPr>
        <p:spPr>
          <a:xfrm>
            <a:off x="407987" y="1688695"/>
            <a:ext cx="6516688" cy="863954"/>
          </a:xfrm>
          <a:prstGeom prst="rect">
            <a:avLst/>
          </a:prstGeom>
        </p:spPr>
        <p:txBody>
          <a:bodyPr vert="horz" lIns="0" tIns="0" rIns="0" bIns="0" rtlCol="0" anchor="t" anchorCtr="0">
            <a:spAutoFit/>
          </a:bodyPr>
          <a:lstStyle>
            <a:lvl1pPr marL="0" indent="504000" algn="l" defTabSz="914400" rtl="0" eaLnBrk="1" latinLnBrk="0" hangingPunct="1">
              <a:lnSpc>
                <a:spcPct val="98000"/>
              </a:lnSpc>
              <a:spcBef>
                <a:spcPct val="0"/>
              </a:spcBef>
              <a:buClr>
                <a:schemeClr val="tx2"/>
              </a:buClr>
              <a:buSzPct val="105000"/>
              <a:buFont typeface="Wingdings 2" panose="05020102010507070707" pitchFamily="18" charset="2"/>
              <a:buChar char=""/>
              <a:defRPr sz="3600" b="1" kern="1200">
                <a:solidFill>
                  <a:schemeClr val="tx1">
                    <a:lumMod val="90000"/>
                    <a:lumOff val="10000"/>
                  </a:schemeClr>
                </a:solidFill>
                <a:latin typeface="+mj-lt"/>
                <a:ea typeface="+mj-ea"/>
                <a:cs typeface="+mj-cs"/>
              </a:defRPr>
            </a:lvl1pPr>
          </a:lstStyle>
          <a:p>
            <a:r>
              <a:rPr lang="en-US" sz="2864" dirty="0">
                <a:solidFill>
                  <a:schemeClr val="bg2">
                    <a:lumMod val="10000"/>
                  </a:schemeClr>
                </a:solidFill>
                <a:latin typeface="+mj-lt"/>
                <a:ea typeface="Noto Sans" panose="020B0502040504020204" pitchFamily="34" charset="0"/>
                <a:cs typeface="Noto Sans" panose="020B0502040504020204" pitchFamily="34" charset="0"/>
              </a:rPr>
              <a:t>Click here to enter the title of your slide deck </a:t>
            </a:r>
            <a:endParaRPr lang="en-GB" sz="2864" dirty="0">
              <a:solidFill>
                <a:schemeClr val="bg2">
                  <a:lumMod val="10000"/>
                </a:schemeClr>
              </a:solidFill>
              <a:latin typeface="+mj-lt"/>
              <a:ea typeface="Noto Sans" panose="020B0502040504020204" pitchFamily="34" charset="0"/>
              <a:cs typeface="Noto Sans" panose="020B0502040504020204" pitchFamily="34" charset="0"/>
            </a:endParaRPr>
          </a:p>
        </p:txBody>
      </p:sp>
      <p:pic>
        <p:nvPicPr>
          <p:cNvPr id="13" name="Picture 12" descr="A picture containing text&#10;&#10;Description automatically generated">
            <a:extLst>
              <a:ext uri="{FF2B5EF4-FFF2-40B4-BE49-F238E27FC236}">
                <a16:creationId xmlns:a16="http://schemas.microsoft.com/office/drawing/2014/main" id="{A5A2A77E-0615-49FF-920D-F1B5E6FF7D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173" y="6028373"/>
            <a:ext cx="634307" cy="525600"/>
          </a:xfrm>
          <a:prstGeom prst="rect">
            <a:avLst/>
          </a:prstGeom>
        </p:spPr>
      </p:pic>
      <p:pic>
        <p:nvPicPr>
          <p:cNvPr id="18" name="Picture 17">
            <a:extLst>
              <a:ext uri="{FF2B5EF4-FFF2-40B4-BE49-F238E27FC236}">
                <a16:creationId xmlns:a16="http://schemas.microsoft.com/office/drawing/2014/main" id="{28989AED-5C63-42DF-B5FE-06698D342C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189" y="6021206"/>
            <a:ext cx="478700" cy="525600"/>
          </a:xfrm>
          <a:prstGeom prst="rect">
            <a:avLst/>
          </a:prstGeom>
        </p:spPr>
      </p:pic>
      <p:grpSp>
        <p:nvGrpSpPr>
          <p:cNvPr id="12" name="Group 11">
            <a:extLst>
              <a:ext uri="{FF2B5EF4-FFF2-40B4-BE49-F238E27FC236}">
                <a16:creationId xmlns:a16="http://schemas.microsoft.com/office/drawing/2014/main" id="{EA8271EA-9004-4C1E-9E0B-9DB9C9D7CE39}"/>
              </a:ext>
            </a:extLst>
          </p:cNvPr>
          <p:cNvGrpSpPr>
            <a:grpSpLocks noChangeAspect="1"/>
          </p:cNvGrpSpPr>
          <p:nvPr userDrawn="1"/>
        </p:nvGrpSpPr>
        <p:grpSpPr>
          <a:xfrm>
            <a:off x="407988" y="459520"/>
            <a:ext cx="727200" cy="444157"/>
            <a:chOff x="115888" y="5637211"/>
            <a:chExt cx="617538" cy="381000"/>
          </a:xfrm>
          <a:solidFill>
            <a:schemeClr val="bg1"/>
          </a:solidFill>
        </p:grpSpPr>
        <p:sp>
          <p:nvSpPr>
            <p:cNvPr id="17" name="Freeform 5">
              <a:extLst>
                <a:ext uri="{FF2B5EF4-FFF2-40B4-BE49-F238E27FC236}">
                  <a16:creationId xmlns:a16="http://schemas.microsoft.com/office/drawing/2014/main" id="{D823E4FD-C2FA-461D-B0FD-13412FA44415}"/>
                </a:ext>
              </a:extLst>
            </p:cNvPr>
            <p:cNvSpPr>
              <a:spLocks noEditPoints="1"/>
            </p:cNvSpPr>
            <p:nvPr userDrawn="1"/>
          </p:nvSpPr>
          <p:spPr bwMode="auto">
            <a:xfrm>
              <a:off x="115888" y="5637211"/>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dirty="0">
                <a:solidFill>
                  <a:schemeClr val="tx1"/>
                </a:solidFill>
              </a:endParaRPr>
            </a:p>
          </p:txBody>
        </p:sp>
        <p:sp>
          <p:nvSpPr>
            <p:cNvPr id="19" name="Freeform 6">
              <a:extLst>
                <a:ext uri="{FF2B5EF4-FFF2-40B4-BE49-F238E27FC236}">
                  <a16:creationId xmlns:a16="http://schemas.microsoft.com/office/drawing/2014/main" id="{B8235E0F-3531-4285-871D-53D6A722C4D2}"/>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Tree>
    <p:extLst>
      <p:ext uri="{BB962C8B-B14F-4D97-AF65-F5344CB8AC3E}">
        <p14:creationId xmlns:p14="http://schemas.microsoft.com/office/powerpoint/2010/main" val="2242239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ig white dot red backgroun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123478"/>
            <a:ext cx="12242044" cy="734523"/>
          </a:xfrm>
          <a:prstGeom prst="rect">
            <a:avLst/>
          </a:prstGeom>
        </p:spPr>
      </p:pic>
      <p:sp>
        <p:nvSpPr>
          <p:cNvPr id="18" name="Freeform 17"/>
          <p:cNvSpPr/>
          <p:nvPr userDrawn="1"/>
        </p:nvSpPr>
        <p:spPr>
          <a:xfrm>
            <a:off x="-34274" y="0"/>
            <a:ext cx="11772867" cy="6858000"/>
          </a:xfrm>
          <a:custGeom>
            <a:avLst/>
            <a:gdLst>
              <a:gd name="connsiteX0" fmla="*/ 0 w 11772866"/>
              <a:gd name="connsiteY0" fmla="*/ 0 h 6858000"/>
              <a:gd name="connsiteX1" fmla="*/ 10932702 w 11772866"/>
              <a:gd name="connsiteY1" fmla="*/ 0 h 6858000"/>
              <a:gd name="connsiteX2" fmla="*/ 10994806 w 11772866"/>
              <a:gd name="connsiteY2" fmla="*/ 108010 h 6858000"/>
              <a:gd name="connsiteX3" fmla="*/ 11772866 w 11772866"/>
              <a:gd name="connsiteY3" fmla="*/ 3180804 h 6858000"/>
              <a:gd name="connsiteX4" fmla="*/ 10671902 w 11772866"/>
              <a:gd name="connsiteY4" fmla="*/ 6785115 h 6858000"/>
              <a:gd name="connsiteX5" fmla="*/ 10620072 w 11772866"/>
              <a:gd name="connsiteY5" fmla="*/ 6858000 h 6858000"/>
              <a:gd name="connsiteX6" fmla="*/ 32621 w 11772866"/>
              <a:gd name="connsiteY6" fmla="*/ 6858000 h 6858000"/>
              <a:gd name="connsiteX7" fmla="*/ 0 w 11772866"/>
              <a:gd name="connsiteY7" fmla="*/ 68121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2866" h="6858000">
                <a:moveTo>
                  <a:pt x="0" y="0"/>
                </a:moveTo>
                <a:lnTo>
                  <a:pt x="10932702" y="0"/>
                </a:lnTo>
                <a:lnTo>
                  <a:pt x="10994806" y="108010"/>
                </a:lnTo>
                <a:cubicBezTo>
                  <a:pt x="11491010" y="1021439"/>
                  <a:pt x="11772866" y="2068206"/>
                  <a:pt x="11772866" y="3180804"/>
                </a:cubicBezTo>
                <a:cubicBezTo>
                  <a:pt x="11772866" y="4515922"/>
                  <a:pt x="11366993" y="5756244"/>
                  <a:pt x="10671902" y="6785115"/>
                </a:cubicBezTo>
                <a:lnTo>
                  <a:pt x="10620072" y="6858000"/>
                </a:lnTo>
                <a:lnTo>
                  <a:pt x="32621" y="6858000"/>
                </a:lnTo>
                <a:lnTo>
                  <a:pt x="0" y="681212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Title 1"/>
          <p:cNvSpPr>
            <a:spLocks noGrp="1"/>
          </p:cNvSpPr>
          <p:nvPr>
            <p:ph type="ctrTitle" hasCustomPrompt="1"/>
          </p:nvPr>
        </p:nvSpPr>
        <p:spPr>
          <a:xfrm>
            <a:off x="457200" y="649224"/>
            <a:ext cx="9418320" cy="667512"/>
          </a:xfrm>
          <a:prstGeom prst="rect">
            <a:avLst/>
          </a:prstGeom>
        </p:spPr>
        <p:txBody>
          <a:bodyPr>
            <a:noAutofit/>
          </a:bodyPr>
          <a:lstStyle>
            <a:lvl1pPr algn="l">
              <a:defRPr sz="3200" baseline="0"/>
            </a:lvl1pPr>
          </a:lstStyle>
          <a:p>
            <a:r>
              <a:rPr lang="en-US" dirty="0"/>
              <a:t>Body slide header</a:t>
            </a:r>
            <a:endParaRPr lang="en-GB" dirty="0"/>
          </a:p>
        </p:txBody>
      </p:sp>
      <p:sp>
        <p:nvSpPr>
          <p:cNvPr id="21" name="Content Placeholder 5"/>
          <p:cNvSpPr>
            <a:spLocks noGrp="1"/>
          </p:cNvSpPr>
          <p:nvPr>
            <p:ph sz="quarter" idx="10" hasCustomPrompt="1"/>
          </p:nvPr>
        </p:nvSpPr>
        <p:spPr>
          <a:xfrm>
            <a:off x="457201" y="1512592"/>
            <a:ext cx="9418639" cy="4343400"/>
          </a:xfrm>
          <a:prstGeom prst="rect">
            <a:avLst/>
          </a:prstGeom>
        </p:spPr>
        <p:txBody>
          <a:bodyPr/>
          <a:lstStyle>
            <a:lvl1pPr>
              <a:defRPr sz="2400"/>
            </a:lvl1pPr>
            <a:lvl2pPr>
              <a:defRPr sz="20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Oval 21"/>
          <p:cNvSpPr>
            <a:spLocks noChangeAspect="1"/>
          </p:cNvSpPr>
          <p:nvPr userDrawn="1"/>
        </p:nvSpPr>
        <p:spPr>
          <a:xfrm>
            <a:off x="11596376" y="6296647"/>
            <a:ext cx="288000" cy="28791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marL="0" marR="0" lvl="0" indent="0" algn="ctr" defTabSz="457379" rtl="0" eaLnBrk="1" fontAlgn="auto" latinLnBrk="0" hangingPunct="1">
              <a:lnSpc>
                <a:spcPct val="100000"/>
              </a:lnSpc>
              <a:spcBef>
                <a:spcPts val="0"/>
              </a:spcBef>
              <a:spcAft>
                <a:spcPts val="0"/>
              </a:spcAft>
              <a:buClrTx/>
              <a:buSzTx/>
              <a:buFontTx/>
              <a:buNone/>
              <a:tabLst/>
              <a:defRPr/>
            </a:pPr>
            <a:fld id="{5FD93D62-856F-C740-8182-07A25516D1B4}" type="slidenum">
              <a:rPr kumimoji="0" lang="en-GB" sz="933" b="0" i="0" u="none" strike="noStrike" kern="1200" cap="none" spc="0" normalizeH="0" baseline="0" noProof="0" smtClean="0">
                <a:ln>
                  <a:noFill/>
                </a:ln>
                <a:solidFill>
                  <a:schemeClr val="tx1"/>
                </a:solidFill>
                <a:effectLst/>
                <a:uLnTx/>
                <a:uFillTx/>
                <a:latin typeface="Tahoma"/>
                <a:ea typeface="+mn-ea"/>
                <a:cs typeface="Tahoma"/>
              </a:rPr>
              <a:pPr marL="0" marR="0" lvl="0" indent="0" algn="ctr" defTabSz="457379" rtl="0" eaLnBrk="1" fontAlgn="auto" latinLnBrk="0" hangingPunct="1">
                <a:lnSpc>
                  <a:spcPct val="100000"/>
                </a:lnSpc>
                <a:spcBef>
                  <a:spcPts val="0"/>
                </a:spcBef>
                <a:spcAft>
                  <a:spcPts val="0"/>
                </a:spcAft>
                <a:buClrTx/>
                <a:buSzTx/>
                <a:buFontTx/>
                <a:buNone/>
                <a:tabLst/>
                <a:defRPr/>
              </a:pPr>
              <a:t>‹#›</a:t>
            </a:fld>
            <a:endParaRPr kumimoji="0" lang="en-GB" sz="933" b="1" i="0" u="none" strike="noStrike" kern="1200" cap="none" spc="0" normalizeH="0" baseline="0" noProof="0" dirty="0">
              <a:ln>
                <a:noFill/>
              </a:ln>
              <a:solidFill>
                <a:schemeClr val="tx1"/>
              </a:solidFill>
              <a:effectLst/>
              <a:uLnTx/>
              <a:uFillTx/>
              <a:latin typeface="Tahoma"/>
              <a:ea typeface="+mn-ea"/>
              <a:cs typeface="Tahoma"/>
            </a:endParaRPr>
          </a:p>
        </p:txBody>
      </p:sp>
    </p:spTree>
    <p:extLst>
      <p:ext uri="{BB962C8B-B14F-4D97-AF65-F5344CB8AC3E}">
        <p14:creationId xmlns:p14="http://schemas.microsoft.com/office/powerpoint/2010/main" val="3066986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ig white dot teal background">
    <p:bg>
      <p:bgPr>
        <a:solidFill>
          <a:schemeClr val="accent2"/>
        </a:solidFill>
        <a:effectLst/>
      </p:bgPr>
    </p:bg>
    <p:spTree>
      <p:nvGrpSpPr>
        <p:cNvPr id="1" name=""/>
        <p:cNvGrpSpPr/>
        <p:nvPr/>
      </p:nvGrpSpPr>
      <p:grpSpPr>
        <a:xfrm>
          <a:off x="0" y="0"/>
          <a:ext cx="0" cy="0"/>
          <a:chOff x="0" y="0"/>
          <a:chExt cx="0" cy="0"/>
        </a:xfrm>
      </p:grpSpPr>
      <p:sp>
        <p:nvSpPr>
          <p:cNvPr id="11" name="Freeform 10"/>
          <p:cNvSpPr/>
          <p:nvPr userDrawn="1"/>
        </p:nvSpPr>
        <p:spPr>
          <a:xfrm>
            <a:off x="-34274" y="0"/>
            <a:ext cx="11772867" cy="6858000"/>
          </a:xfrm>
          <a:custGeom>
            <a:avLst/>
            <a:gdLst>
              <a:gd name="connsiteX0" fmla="*/ 0 w 11772866"/>
              <a:gd name="connsiteY0" fmla="*/ 0 h 6858000"/>
              <a:gd name="connsiteX1" fmla="*/ 10932702 w 11772866"/>
              <a:gd name="connsiteY1" fmla="*/ 0 h 6858000"/>
              <a:gd name="connsiteX2" fmla="*/ 10994806 w 11772866"/>
              <a:gd name="connsiteY2" fmla="*/ 108010 h 6858000"/>
              <a:gd name="connsiteX3" fmla="*/ 11772866 w 11772866"/>
              <a:gd name="connsiteY3" fmla="*/ 3180804 h 6858000"/>
              <a:gd name="connsiteX4" fmla="*/ 10671902 w 11772866"/>
              <a:gd name="connsiteY4" fmla="*/ 6785115 h 6858000"/>
              <a:gd name="connsiteX5" fmla="*/ 10620072 w 11772866"/>
              <a:gd name="connsiteY5" fmla="*/ 6858000 h 6858000"/>
              <a:gd name="connsiteX6" fmla="*/ 32621 w 11772866"/>
              <a:gd name="connsiteY6" fmla="*/ 6858000 h 6858000"/>
              <a:gd name="connsiteX7" fmla="*/ 0 w 11772866"/>
              <a:gd name="connsiteY7" fmla="*/ 68121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2866" h="6858000">
                <a:moveTo>
                  <a:pt x="0" y="0"/>
                </a:moveTo>
                <a:lnTo>
                  <a:pt x="10932702" y="0"/>
                </a:lnTo>
                <a:lnTo>
                  <a:pt x="10994806" y="108010"/>
                </a:lnTo>
                <a:cubicBezTo>
                  <a:pt x="11491010" y="1021439"/>
                  <a:pt x="11772866" y="2068206"/>
                  <a:pt x="11772866" y="3180804"/>
                </a:cubicBezTo>
                <a:cubicBezTo>
                  <a:pt x="11772866" y="4515922"/>
                  <a:pt x="11366993" y="5756244"/>
                  <a:pt x="10671902" y="6785115"/>
                </a:cubicBezTo>
                <a:lnTo>
                  <a:pt x="10620072" y="6858000"/>
                </a:lnTo>
                <a:lnTo>
                  <a:pt x="32621" y="6858000"/>
                </a:lnTo>
                <a:lnTo>
                  <a:pt x="0" y="681212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a:spLocks noChangeAspect="1"/>
          </p:cNvSpPr>
          <p:nvPr userDrawn="1"/>
        </p:nvSpPr>
        <p:spPr>
          <a:xfrm>
            <a:off x="11594592" y="6300218"/>
            <a:ext cx="288000" cy="2879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marL="0" marR="0" lvl="0" indent="0" algn="ctr" defTabSz="457379" rtl="0" eaLnBrk="1" fontAlgn="auto" latinLnBrk="0" hangingPunct="1">
              <a:lnSpc>
                <a:spcPct val="100000"/>
              </a:lnSpc>
              <a:spcBef>
                <a:spcPts val="0"/>
              </a:spcBef>
              <a:spcAft>
                <a:spcPts val="0"/>
              </a:spcAft>
              <a:buClrTx/>
              <a:buSzTx/>
              <a:buFontTx/>
              <a:buNone/>
              <a:tabLst/>
              <a:defRPr/>
            </a:pPr>
            <a:fld id="{5FD93D62-856F-C740-8182-07A25516D1B4}" type="slidenum">
              <a:rPr kumimoji="0" lang="en-GB" sz="933" b="0" i="0" u="none" strike="noStrike" kern="1200" cap="none" spc="0" normalizeH="0" baseline="0" noProof="0" smtClean="0">
                <a:ln>
                  <a:noFill/>
                </a:ln>
                <a:solidFill>
                  <a:prstClr val="white"/>
                </a:solidFill>
                <a:effectLst/>
                <a:uLnTx/>
                <a:uFillTx/>
                <a:latin typeface="Tahoma"/>
                <a:ea typeface="+mn-ea"/>
                <a:cs typeface="Tahoma"/>
              </a:rPr>
              <a:pPr marL="0" marR="0" lvl="0" indent="0" algn="ctr" defTabSz="457379" rtl="0" eaLnBrk="1" fontAlgn="auto" latinLnBrk="0" hangingPunct="1">
                <a:lnSpc>
                  <a:spcPct val="100000"/>
                </a:lnSpc>
                <a:spcBef>
                  <a:spcPts val="0"/>
                </a:spcBef>
                <a:spcAft>
                  <a:spcPts val="0"/>
                </a:spcAft>
                <a:buClrTx/>
                <a:buSzTx/>
                <a:buFontTx/>
                <a:buNone/>
                <a:tabLst/>
                <a:defRPr/>
              </a:pPr>
              <a:t>‹#›</a:t>
            </a:fld>
            <a:endParaRPr kumimoji="0" lang="en-GB" sz="933" b="1" i="0" u="none" strike="noStrike" kern="1200" cap="none" spc="0" normalizeH="0" baseline="0" noProof="0" dirty="0">
              <a:ln>
                <a:noFill/>
              </a:ln>
              <a:solidFill>
                <a:srgbClr val="FF2B1F"/>
              </a:solidFill>
              <a:effectLst/>
              <a:uLnTx/>
              <a:uFillTx/>
              <a:latin typeface="Tahoma"/>
              <a:ea typeface="+mn-ea"/>
              <a:cs typeface="Tahoma"/>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123478"/>
            <a:ext cx="12242044" cy="734523"/>
          </a:xfrm>
          <a:prstGeom prst="rect">
            <a:avLst/>
          </a:prstGeom>
        </p:spPr>
      </p:pic>
      <p:sp>
        <p:nvSpPr>
          <p:cNvPr id="7" name="Title 1"/>
          <p:cNvSpPr>
            <a:spLocks noGrp="1"/>
          </p:cNvSpPr>
          <p:nvPr>
            <p:ph type="ctrTitle" hasCustomPrompt="1"/>
          </p:nvPr>
        </p:nvSpPr>
        <p:spPr>
          <a:xfrm>
            <a:off x="457200" y="649224"/>
            <a:ext cx="9418320" cy="667512"/>
          </a:xfrm>
          <a:prstGeom prst="rect">
            <a:avLst/>
          </a:prstGeom>
        </p:spPr>
        <p:txBody>
          <a:bodyPr>
            <a:noAutofit/>
          </a:bodyPr>
          <a:lstStyle>
            <a:lvl1pPr algn="l">
              <a:defRPr sz="3200" baseline="0"/>
            </a:lvl1pPr>
          </a:lstStyle>
          <a:p>
            <a:r>
              <a:rPr lang="en-US" dirty="0"/>
              <a:t>Body slide header</a:t>
            </a:r>
            <a:endParaRPr lang="en-GB" dirty="0"/>
          </a:p>
        </p:txBody>
      </p:sp>
      <p:sp>
        <p:nvSpPr>
          <p:cNvPr id="9" name="Content Placeholder 5"/>
          <p:cNvSpPr>
            <a:spLocks noGrp="1"/>
          </p:cNvSpPr>
          <p:nvPr>
            <p:ph sz="quarter" idx="10" hasCustomPrompt="1"/>
          </p:nvPr>
        </p:nvSpPr>
        <p:spPr>
          <a:xfrm>
            <a:off x="457201" y="1512592"/>
            <a:ext cx="9418639" cy="4343400"/>
          </a:xfrm>
          <a:prstGeom prst="rect">
            <a:avLst/>
          </a:prstGeom>
        </p:spPr>
        <p:txBody>
          <a:bodyPr/>
          <a:lstStyle>
            <a:lvl1pPr>
              <a:defRPr sz="2400"/>
            </a:lvl1pPr>
            <a:lvl2pPr>
              <a:defRPr sz="20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789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ig white dot red background 2 column">
    <p:bg>
      <p:bgPr>
        <a:solidFill>
          <a:schemeClr val="tx2"/>
        </a:solidFill>
        <a:effectLst/>
      </p:bgPr>
    </p:bg>
    <p:spTree>
      <p:nvGrpSpPr>
        <p:cNvPr id="1" name=""/>
        <p:cNvGrpSpPr/>
        <p:nvPr/>
      </p:nvGrpSpPr>
      <p:grpSpPr>
        <a:xfrm>
          <a:off x="0" y="0"/>
          <a:ext cx="0" cy="0"/>
          <a:chOff x="0" y="0"/>
          <a:chExt cx="0" cy="0"/>
        </a:xfrm>
      </p:grpSpPr>
      <p:sp>
        <p:nvSpPr>
          <p:cNvPr id="8" name="Freeform 7"/>
          <p:cNvSpPr/>
          <p:nvPr userDrawn="1"/>
        </p:nvSpPr>
        <p:spPr>
          <a:xfrm>
            <a:off x="-34274" y="0"/>
            <a:ext cx="11772867" cy="6858000"/>
          </a:xfrm>
          <a:custGeom>
            <a:avLst/>
            <a:gdLst>
              <a:gd name="connsiteX0" fmla="*/ 0 w 11772866"/>
              <a:gd name="connsiteY0" fmla="*/ 0 h 6858000"/>
              <a:gd name="connsiteX1" fmla="*/ 10932702 w 11772866"/>
              <a:gd name="connsiteY1" fmla="*/ 0 h 6858000"/>
              <a:gd name="connsiteX2" fmla="*/ 10994806 w 11772866"/>
              <a:gd name="connsiteY2" fmla="*/ 108010 h 6858000"/>
              <a:gd name="connsiteX3" fmla="*/ 11772866 w 11772866"/>
              <a:gd name="connsiteY3" fmla="*/ 3180804 h 6858000"/>
              <a:gd name="connsiteX4" fmla="*/ 10671902 w 11772866"/>
              <a:gd name="connsiteY4" fmla="*/ 6785115 h 6858000"/>
              <a:gd name="connsiteX5" fmla="*/ 10620072 w 11772866"/>
              <a:gd name="connsiteY5" fmla="*/ 6858000 h 6858000"/>
              <a:gd name="connsiteX6" fmla="*/ 32621 w 11772866"/>
              <a:gd name="connsiteY6" fmla="*/ 6858000 h 6858000"/>
              <a:gd name="connsiteX7" fmla="*/ 0 w 11772866"/>
              <a:gd name="connsiteY7" fmla="*/ 68121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2866" h="6858000">
                <a:moveTo>
                  <a:pt x="0" y="0"/>
                </a:moveTo>
                <a:lnTo>
                  <a:pt x="10932702" y="0"/>
                </a:lnTo>
                <a:lnTo>
                  <a:pt x="10994806" y="108010"/>
                </a:lnTo>
                <a:cubicBezTo>
                  <a:pt x="11491010" y="1021439"/>
                  <a:pt x="11772866" y="2068206"/>
                  <a:pt x="11772866" y="3180804"/>
                </a:cubicBezTo>
                <a:cubicBezTo>
                  <a:pt x="11772866" y="4515922"/>
                  <a:pt x="11366993" y="5756244"/>
                  <a:pt x="10671902" y="6785115"/>
                </a:cubicBezTo>
                <a:lnTo>
                  <a:pt x="10620072" y="6858000"/>
                </a:lnTo>
                <a:lnTo>
                  <a:pt x="32621" y="6858000"/>
                </a:lnTo>
                <a:lnTo>
                  <a:pt x="0" y="681212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123478"/>
            <a:ext cx="12242044" cy="734523"/>
          </a:xfrm>
          <a:prstGeom prst="rect">
            <a:avLst/>
          </a:prstGeom>
        </p:spPr>
      </p:pic>
      <p:sp>
        <p:nvSpPr>
          <p:cNvPr id="14" name="Oval 13"/>
          <p:cNvSpPr>
            <a:spLocks noChangeAspect="1"/>
          </p:cNvSpPr>
          <p:nvPr userDrawn="1"/>
        </p:nvSpPr>
        <p:spPr>
          <a:xfrm>
            <a:off x="11596376" y="6296647"/>
            <a:ext cx="288000" cy="28791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marL="0" marR="0" lvl="0" indent="0" algn="ctr" defTabSz="457379" rtl="0" eaLnBrk="1" fontAlgn="auto" latinLnBrk="0" hangingPunct="1">
              <a:lnSpc>
                <a:spcPct val="100000"/>
              </a:lnSpc>
              <a:spcBef>
                <a:spcPts val="0"/>
              </a:spcBef>
              <a:spcAft>
                <a:spcPts val="0"/>
              </a:spcAft>
              <a:buClrTx/>
              <a:buSzTx/>
              <a:buFontTx/>
              <a:buNone/>
              <a:tabLst/>
              <a:defRPr/>
            </a:pPr>
            <a:fld id="{5FD93D62-856F-C740-8182-07A25516D1B4}" type="slidenum">
              <a:rPr kumimoji="0" lang="en-GB" sz="933" b="0" i="0" u="none" strike="noStrike" kern="1200" cap="none" spc="0" normalizeH="0" baseline="0" noProof="0" smtClean="0">
                <a:ln>
                  <a:noFill/>
                </a:ln>
                <a:solidFill>
                  <a:schemeClr val="tx1"/>
                </a:solidFill>
                <a:effectLst/>
                <a:uLnTx/>
                <a:uFillTx/>
                <a:latin typeface="Tahoma"/>
                <a:ea typeface="+mn-ea"/>
                <a:cs typeface="Tahoma"/>
              </a:rPr>
              <a:pPr marL="0" marR="0" lvl="0" indent="0" algn="ctr" defTabSz="457379" rtl="0" eaLnBrk="1" fontAlgn="auto" latinLnBrk="0" hangingPunct="1">
                <a:lnSpc>
                  <a:spcPct val="100000"/>
                </a:lnSpc>
                <a:spcBef>
                  <a:spcPts val="0"/>
                </a:spcBef>
                <a:spcAft>
                  <a:spcPts val="0"/>
                </a:spcAft>
                <a:buClrTx/>
                <a:buSzTx/>
                <a:buFontTx/>
                <a:buNone/>
                <a:tabLst/>
                <a:defRPr/>
              </a:pPr>
              <a:t>‹#›</a:t>
            </a:fld>
            <a:endParaRPr kumimoji="0" lang="en-GB" sz="933" b="1" i="0" u="none" strike="noStrike" kern="1200" cap="none" spc="0" normalizeH="0" baseline="0" noProof="0" dirty="0">
              <a:ln>
                <a:noFill/>
              </a:ln>
              <a:solidFill>
                <a:schemeClr val="tx1"/>
              </a:solidFill>
              <a:effectLst/>
              <a:uLnTx/>
              <a:uFillTx/>
              <a:latin typeface="Tahoma"/>
              <a:ea typeface="+mn-ea"/>
              <a:cs typeface="Tahoma"/>
            </a:endParaRPr>
          </a:p>
        </p:txBody>
      </p:sp>
      <p:sp>
        <p:nvSpPr>
          <p:cNvPr id="15" name="Title 1"/>
          <p:cNvSpPr>
            <a:spLocks noGrp="1"/>
          </p:cNvSpPr>
          <p:nvPr>
            <p:ph type="title" hasCustomPrompt="1"/>
          </p:nvPr>
        </p:nvSpPr>
        <p:spPr>
          <a:xfrm>
            <a:off x="457200" y="649224"/>
            <a:ext cx="9418320" cy="667512"/>
          </a:xfrm>
          <a:prstGeom prst="rect">
            <a:avLst/>
          </a:prstGeom>
        </p:spPr>
        <p:txBody>
          <a:bodyPr/>
          <a:lstStyle>
            <a:lvl1pPr>
              <a:defRPr/>
            </a:lvl1pPr>
          </a:lstStyle>
          <a:p>
            <a:r>
              <a:rPr lang="en-US" dirty="0"/>
              <a:t>Body slide header</a:t>
            </a:r>
          </a:p>
        </p:txBody>
      </p:sp>
      <p:sp>
        <p:nvSpPr>
          <p:cNvPr id="16" name="Content Placeholder 2"/>
          <p:cNvSpPr>
            <a:spLocks noGrp="1"/>
          </p:cNvSpPr>
          <p:nvPr>
            <p:ph sz="half" idx="1" hasCustomPrompt="1"/>
          </p:nvPr>
        </p:nvSpPr>
        <p:spPr>
          <a:xfrm>
            <a:off x="457201" y="1544437"/>
            <a:ext cx="3868483" cy="4351338"/>
          </a:xfrm>
          <a:prstGeom prst="rect">
            <a:avLst/>
          </a:prstGeom>
        </p:spPr>
        <p:txBody>
          <a:bodyPr/>
          <a:lstStyle>
            <a:lvl1pPr>
              <a:defRPr sz="2400"/>
            </a:lvl1pPr>
            <a:lvl2pPr>
              <a:defRPr sz="20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hasCustomPrompt="1"/>
          </p:nvPr>
        </p:nvSpPr>
        <p:spPr>
          <a:xfrm>
            <a:off x="5791201" y="1544437"/>
            <a:ext cx="3868483" cy="4351338"/>
          </a:xfrm>
          <a:prstGeom prst="rect">
            <a:avLst/>
          </a:prstGeom>
        </p:spPr>
        <p:txBody>
          <a:bodyPr/>
          <a:lstStyle>
            <a:lvl1pPr>
              <a:defRPr sz="2400"/>
            </a:lvl1pPr>
            <a:lvl2pPr>
              <a:defRPr sz="20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7878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o we are body page 1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4BC26-0BC4-CD43-A2A0-D652A063D9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943" y="0"/>
            <a:ext cx="12189568" cy="6856632"/>
          </a:xfrm>
          <a:prstGeom prst="rect">
            <a:avLst/>
          </a:prstGeom>
        </p:spPr>
      </p:pic>
      <p:sp>
        <p:nvSpPr>
          <p:cNvPr id="10" name="Freeform 9"/>
          <p:cNvSpPr>
            <a:spLocks/>
          </p:cNvSpPr>
          <p:nvPr userDrawn="1"/>
        </p:nvSpPr>
        <p:spPr>
          <a:xfrm>
            <a:off x="6248400" y="-1368"/>
            <a:ext cx="5943600" cy="6858000"/>
          </a:xfrm>
          <a:custGeom>
            <a:avLst/>
            <a:gdLst>
              <a:gd name="connsiteX0" fmla="*/ 1244322 w 5513293"/>
              <a:gd name="connsiteY0" fmla="*/ 0 h 6849495"/>
              <a:gd name="connsiteX1" fmla="*/ 5513293 w 5513293"/>
              <a:gd name="connsiteY1" fmla="*/ 0 h 6849495"/>
              <a:gd name="connsiteX2" fmla="*/ 5513293 w 5513293"/>
              <a:gd name="connsiteY2" fmla="*/ 6849495 h 6849495"/>
              <a:gd name="connsiteX3" fmla="*/ 1151628 w 5513293"/>
              <a:gd name="connsiteY3" fmla="*/ 6849495 h 6849495"/>
              <a:gd name="connsiteX4" fmla="*/ 1092649 w 5513293"/>
              <a:gd name="connsiteY4" fmla="*/ 6774444 h 6849495"/>
              <a:gd name="connsiteX5" fmla="*/ 0 w 5513293"/>
              <a:gd name="connsiteY5" fmla="*/ 3483725 h 6849495"/>
              <a:gd name="connsiteX6" fmla="*/ 1092649 w 5513293"/>
              <a:gd name="connsiteY6" fmla="*/ 193005 h 684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3293" h="6849495">
                <a:moveTo>
                  <a:pt x="1244322" y="0"/>
                </a:moveTo>
                <a:lnTo>
                  <a:pt x="5513293" y="0"/>
                </a:lnTo>
                <a:lnTo>
                  <a:pt x="5513293" y="6849495"/>
                </a:lnTo>
                <a:lnTo>
                  <a:pt x="1151628" y="6849495"/>
                </a:lnTo>
                <a:lnTo>
                  <a:pt x="1092649" y="6774444"/>
                </a:lnTo>
                <a:cubicBezTo>
                  <a:pt x="406396" y="5856815"/>
                  <a:pt x="0" y="4717730"/>
                  <a:pt x="0" y="3483725"/>
                </a:cubicBezTo>
                <a:cubicBezTo>
                  <a:pt x="0" y="2249720"/>
                  <a:pt x="406397" y="1110634"/>
                  <a:pt x="1092649" y="193005"/>
                </a:cubicBezTo>
                <a:close/>
              </a:path>
            </a:pathLst>
          </a:cu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400" dirty="0"/>
              <a:t> </a:t>
            </a:r>
          </a:p>
        </p:txBody>
      </p:sp>
      <p:sp>
        <p:nvSpPr>
          <p:cNvPr id="12" name="Text Placeholder 4"/>
          <p:cNvSpPr>
            <a:spLocks noGrp="1"/>
          </p:cNvSpPr>
          <p:nvPr>
            <p:ph type="body" sz="quarter" idx="18" hasCustomPrompt="1"/>
          </p:nvPr>
        </p:nvSpPr>
        <p:spPr>
          <a:xfrm>
            <a:off x="457201" y="3272029"/>
            <a:ext cx="5483577" cy="664973"/>
          </a:xfrm>
          <a:prstGeom prst="rect">
            <a:avLst/>
          </a:prstGeom>
        </p:spPr>
        <p:txBody>
          <a:bodyPr/>
          <a:lstStyle>
            <a:lvl1pPr marL="0" indent="0">
              <a:buFont typeface="Arial" charset="0"/>
              <a:buNone/>
              <a:defRPr sz="3200">
                <a:solidFill>
                  <a:schemeClr val="bg1"/>
                </a:solidFill>
              </a:defRPr>
            </a:lvl1pPr>
          </a:lstStyle>
          <a:p>
            <a:pPr lvl="0"/>
            <a:r>
              <a:rPr lang="en-US" dirty="0"/>
              <a:t>Headline</a:t>
            </a:r>
          </a:p>
        </p:txBody>
      </p:sp>
      <p:sp>
        <p:nvSpPr>
          <p:cNvPr id="13" name="Text Placeholder 2"/>
          <p:cNvSpPr>
            <a:spLocks noGrp="1"/>
          </p:cNvSpPr>
          <p:nvPr>
            <p:ph type="body" sz="quarter" idx="19" hasCustomPrompt="1"/>
          </p:nvPr>
        </p:nvSpPr>
        <p:spPr>
          <a:xfrm>
            <a:off x="7406640" y="649224"/>
            <a:ext cx="4297680" cy="5486400"/>
          </a:xfrm>
          <a:prstGeom prst="rect">
            <a:avLst/>
          </a:prstGeom>
        </p:spPr>
        <p:txBody>
          <a:bodyPr anchor="ctr" anchorCtr="0"/>
          <a:lstStyle>
            <a:lvl1pPr marL="571500" indent="-571500">
              <a:buClr>
                <a:schemeClr val="bg1"/>
              </a:buClr>
              <a:buFont typeface="Arial" panose="020B0604020202020204" pitchFamily="34" charset="0"/>
              <a:buChar cha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a:t>
            </a:r>
          </a:p>
          <a:p>
            <a:pPr lvl="0"/>
            <a:r>
              <a:rPr lang="en-US" dirty="0"/>
              <a:t>Item</a:t>
            </a:r>
          </a:p>
          <a:p>
            <a:pPr lvl="0"/>
            <a:r>
              <a:rPr lang="en-US" dirty="0"/>
              <a:t>Item</a:t>
            </a:r>
          </a:p>
          <a:p>
            <a:pPr lvl="0"/>
            <a:r>
              <a:rPr lang="en-US" dirty="0"/>
              <a:t>Item</a:t>
            </a:r>
          </a:p>
          <a:p>
            <a:pPr lvl="0"/>
            <a:r>
              <a:rPr lang="en-US" dirty="0"/>
              <a:t>Item</a:t>
            </a:r>
          </a:p>
          <a:p>
            <a:pPr lvl="0"/>
            <a:r>
              <a:rPr lang="en-US" dirty="0"/>
              <a:t>Item</a:t>
            </a:r>
          </a:p>
          <a:p>
            <a:pPr lvl="0"/>
            <a:r>
              <a:rPr lang="en-US" dirty="0"/>
              <a:t>Item</a:t>
            </a:r>
          </a:p>
          <a:p>
            <a:pPr lvl="0"/>
            <a:r>
              <a:rPr lang="en-US" dirty="0"/>
              <a:t>Item</a:t>
            </a:r>
          </a:p>
        </p:txBody>
      </p:sp>
      <p:sp>
        <p:nvSpPr>
          <p:cNvPr id="14" name="Text Placeholder 4"/>
          <p:cNvSpPr>
            <a:spLocks noGrp="1"/>
          </p:cNvSpPr>
          <p:nvPr>
            <p:ph type="body" sz="quarter" idx="20" hasCustomPrompt="1"/>
          </p:nvPr>
        </p:nvSpPr>
        <p:spPr>
          <a:xfrm>
            <a:off x="457201" y="4041387"/>
            <a:ext cx="5483577" cy="1546615"/>
          </a:xfrm>
          <a:prstGeom prst="rect">
            <a:avLst/>
          </a:prstGeom>
        </p:spPr>
        <p:txBody>
          <a:bodyPr/>
          <a:lstStyle>
            <a:lvl1pPr marL="0" indent="0">
              <a:buFont typeface="Arial" charset="0"/>
              <a:buNone/>
              <a:defRPr sz="3200">
                <a:solidFill>
                  <a:schemeClr val="bg1"/>
                </a:solidFill>
              </a:defRPr>
            </a:lvl1pPr>
          </a:lstStyle>
          <a:p>
            <a:pPr lvl="0"/>
            <a:r>
              <a:rPr lang="en-US" dirty="0"/>
              <a:t>Text goes here and may continue to another line or lines below as necessary</a:t>
            </a:r>
          </a:p>
        </p:txBody>
      </p:sp>
      <p:sp>
        <p:nvSpPr>
          <p:cNvPr id="16" name="Oval 15"/>
          <p:cNvSpPr>
            <a:spLocks noChangeAspect="1"/>
          </p:cNvSpPr>
          <p:nvPr userDrawn="1"/>
        </p:nvSpPr>
        <p:spPr>
          <a:xfrm>
            <a:off x="11596376" y="6296647"/>
            <a:ext cx="288000" cy="2879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marL="0" marR="0" lvl="0" indent="0" algn="ctr" defTabSz="457379" rtl="0" eaLnBrk="1" fontAlgn="auto" latinLnBrk="0" hangingPunct="1">
              <a:lnSpc>
                <a:spcPct val="100000"/>
              </a:lnSpc>
              <a:spcBef>
                <a:spcPts val="0"/>
              </a:spcBef>
              <a:spcAft>
                <a:spcPts val="0"/>
              </a:spcAft>
              <a:buClrTx/>
              <a:buSzTx/>
              <a:buFontTx/>
              <a:buNone/>
              <a:tabLst/>
              <a:defRPr/>
            </a:pPr>
            <a:fld id="{5FD93D62-856F-C740-8182-07A25516D1B4}" type="slidenum">
              <a:rPr kumimoji="0" lang="en-GB" sz="933" b="0" i="0" u="none" strike="noStrike" kern="1200" cap="none" spc="0" normalizeH="0" baseline="0" noProof="0" smtClean="0">
                <a:ln>
                  <a:noFill/>
                </a:ln>
                <a:solidFill>
                  <a:prstClr val="white"/>
                </a:solidFill>
                <a:effectLst/>
                <a:uLnTx/>
                <a:uFillTx/>
                <a:latin typeface="Tahoma"/>
                <a:ea typeface="+mn-ea"/>
                <a:cs typeface="Tahoma"/>
              </a:rPr>
              <a:pPr marL="0" marR="0" lvl="0" indent="0" algn="ctr" defTabSz="457379" rtl="0" eaLnBrk="1" fontAlgn="auto" latinLnBrk="0" hangingPunct="1">
                <a:lnSpc>
                  <a:spcPct val="100000"/>
                </a:lnSpc>
                <a:spcBef>
                  <a:spcPts val="0"/>
                </a:spcBef>
                <a:spcAft>
                  <a:spcPts val="0"/>
                </a:spcAft>
                <a:buClrTx/>
                <a:buSzTx/>
                <a:buFontTx/>
                <a:buNone/>
                <a:tabLst/>
                <a:defRPr/>
              </a:pPr>
              <a:t>‹#›</a:t>
            </a:fld>
            <a:endParaRPr kumimoji="0" lang="en-GB" sz="933" b="1" i="0" u="none" strike="noStrike" kern="1200" cap="none" spc="0" normalizeH="0" baseline="0" noProof="0" dirty="0">
              <a:ln>
                <a:noFill/>
              </a:ln>
              <a:solidFill>
                <a:srgbClr val="FF2B1F"/>
              </a:solidFill>
              <a:effectLst/>
              <a:uLnTx/>
              <a:uFillTx/>
              <a:latin typeface="Tahoma"/>
              <a:ea typeface="+mn-ea"/>
              <a:cs typeface="Tahoma"/>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124023"/>
            <a:ext cx="12188952" cy="731336"/>
          </a:xfrm>
          <a:prstGeom prst="rect">
            <a:avLst/>
          </a:prstGeom>
        </p:spPr>
      </p:pic>
    </p:spTree>
    <p:extLst>
      <p:ext uri="{BB962C8B-B14F-4D97-AF65-F5344CB8AC3E}">
        <p14:creationId xmlns:p14="http://schemas.microsoft.com/office/powerpoint/2010/main" val="264579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37AF920-39AF-E74E-9333-5F860339452C}"/>
              </a:ext>
            </a:extLst>
          </p:cNvPr>
          <p:cNvSpPr>
            <a:spLocks noGrp="1"/>
          </p:cNvSpPr>
          <p:nvPr>
            <p:ph type="pic" sz="quarter" idx="10"/>
          </p:nvPr>
        </p:nvSpPr>
        <p:spPr>
          <a:xfrm>
            <a:off x="7212014" y="441326"/>
            <a:ext cx="4979987" cy="6119813"/>
          </a:xfrm>
          <a:solidFill>
            <a:schemeClr val="bg1">
              <a:lumMod val="50000"/>
            </a:schemeClr>
          </a:solidFill>
        </p:spPr>
        <p:txBody>
          <a:bodyPr anchor="ctr" anchorCtr="1"/>
          <a:lstStyle>
            <a:lvl1pPr algn="ctr">
              <a:spcAft>
                <a:spcPts val="0"/>
              </a:spcAft>
              <a:defRPr sz="1272"/>
            </a:lvl1pPr>
          </a:lstStyle>
          <a:p>
            <a:r>
              <a:rPr lang="en-US"/>
              <a:t>Click icon to add picture</a:t>
            </a:r>
            <a:endParaRPr lang="en-GB"/>
          </a:p>
        </p:txBody>
      </p:sp>
      <p:sp>
        <p:nvSpPr>
          <p:cNvPr id="3" name="Subtitle 2">
            <a:extLst>
              <a:ext uri="{FF2B5EF4-FFF2-40B4-BE49-F238E27FC236}">
                <a16:creationId xmlns:a16="http://schemas.microsoft.com/office/drawing/2014/main" id="{3A5632F7-B30E-46B9-8C1B-4466701E7B21}"/>
              </a:ext>
            </a:extLst>
          </p:cNvPr>
          <p:cNvSpPr>
            <a:spLocks noGrp="1"/>
          </p:cNvSpPr>
          <p:nvPr>
            <p:ph type="subTitle" idx="1" hasCustomPrompt="1"/>
          </p:nvPr>
        </p:nvSpPr>
        <p:spPr>
          <a:xfrm>
            <a:off x="407987" y="3002116"/>
            <a:ext cx="6516688" cy="979148"/>
          </a:xfrm>
        </p:spPr>
        <p:txBody>
          <a:bodyPr>
            <a:spAutoFit/>
          </a:bodyPr>
          <a:lstStyle>
            <a:lvl1pPr marL="0" indent="0" algn="l">
              <a:spcAft>
                <a:spcPts val="0"/>
              </a:spcAft>
              <a:buNone/>
              <a:defRPr sz="1591" b="1">
                <a:solidFill>
                  <a:schemeClr val="bg2">
                    <a:lumMod val="10000"/>
                  </a:schemeClr>
                </a:solidFill>
              </a:defRPr>
            </a:lvl1pPr>
            <a:lvl2pPr marL="363636" indent="0" algn="ctr">
              <a:buNone/>
              <a:defRPr sz="1591"/>
            </a:lvl2pPr>
            <a:lvl3pPr marL="727272" indent="0" algn="ctr">
              <a:buNone/>
              <a:defRPr sz="1432"/>
            </a:lvl3pPr>
            <a:lvl4pPr marL="1090908" indent="0" algn="ctr">
              <a:buNone/>
              <a:defRPr sz="1272"/>
            </a:lvl4pPr>
            <a:lvl5pPr marL="1454543" indent="0" algn="ctr">
              <a:buNone/>
              <a:defRPr sz="1272"/>
            </a:lvl5pPr>
            <a:lvl6pPr marL="1818180" indent="0" algn="ctr">
              <a:buNone/>
              <a:defRPr sz="1272"/>
            </a:lvl6pPr>
            <a:lvl7pPr marL="2181816" indent="0" algn="ctr">
              <a:buNone/>
              <a:defRPr sz="1272"/>
            </a:lvl7pPr>
            <a:lvl8pPr marL="2545452" indent="0" algn="ctr">
              <a:buNone/>
              <a:defRPr sz="1272"/>
            </a:lvl8pPr>
            <a:lvl9pPr marL="2909088" indent="0" algn="ctr">
              <a:buNone/>
              <a:defRPr sz="1272"/>
            </a:lvl9pPr>
          </a:lstStyle>
          <a:p>
            <a:r>
              <a:rPr lang="en-US" dirty="0"/>
              <a:t>Type you name her</a:t>
            </a:r>
            <a:r>
              <a:rPr lang="en-GB" dirty="0"/>
              <a:t>e</a:t>
            </a:r>
          </a:p>
          <a:p>
            <a:r>
              <a:rPr lang="en-GB" dirty="0"/>
              <a:t>Type your job title here</a:t>
            </a:r>
          </a:p>
          <a:p>
            <a:endParaRPr lang="en-GB" dirty="0"/>
          </a:p>
          <a:p>
            <a:r>
              <a:rPr lang="en-GB" dirty="0"/>
              <a:t>Date here if needed </a:t>
            </a:r>
            <a:endParaRPr lang="en-US" dirty="0"/>
          </a:p>
        </p:txBody>
      </p:sp>
      <p:sp>
        <p:nvSpPr>
          <p:cNvPr id="8" name="Title 7">
            <a:extLst>
              <a:ext uri="{FF2B5EF4-FFF2-40B4-BE49-F238E27FC236}">
                <a16:creationId xmlns:a16="http://schemas.microsoft.com/office/drawing/2014/main" id="{6EAB648F-93DD-024C-9B9E-BF74B96E4B8E}"/>
              </a:ext>
            </a:extLst>
          </p:cNvPr>
          <p:cNvSpPr>
            <a:spLocks noGrp="1"/>
          </p:cNvSpPr>
          <p:nvPr>
            <p:ph type="title" hasCustomPrompt="1"/>
          </p:nvPr>
        </p:nvSpPr>
        <p:spPr>
          <a:xfrm>
            <a:off x="407987" y="1419979"/>
            <a:ext cx="6516688" cy="863674"/>
          </a:xfrm>
        </p:spPr>
        <p:txBody>
          <a:bodyPr/>
          <a:lstStyle>
            <a:lvl1pPr marL="0" indent="400858">
              <a:buClr>
                <a:schemeClr val="tx2"/>
              </a:buClr>
              <a:buSzPct val="105000"/>
              <a:buFont typeface="Wingdings 2" panose="05020102010507070707" pitchFamily="18" charset="2"/>
              <a:buChar char=""/>
              <a:defRPr sz="2864">
                <a:solidFill>
                  <a:schemeClr val="tx1">
                    <a:lumMod val="90000"/>
                    <a:lumOff val="10000"/>
                  </a:schemeClr>
                </a:solidFill>
              </a:defRPr>
            </a:lvl1pPr>
          </a:lstStyle>
          <a:p>
            <a:r>
              <a:rPr lang="en-US" dirty="0"/>
              <a:t>Click here to enter the title </a:t>
            </a:r>
            <a:br>
              <a:rPr lang="en-US" dirty="0"/>
            </a:br>
            <a:r>
              <a:rPr lang="en-US" dirty="0"/>
              <a:t>of your slide deck </a:t>
            </a:r>
            <a:endParaRPr lang="en-GB" dirty="0"/>
          </a:p>
        </p:txBody>
      </p:sp>
      <p:grpSp>
        <p:nvGrpSpPr>
          <p:cNvPr id="14" name="Group 13">
            <a:extLst>
              <a:ext uri="{FF2B5EF4-FFF2-40B4-BE49-F238E27FC236}">
                <a16:creationId xmlns:a16="http://schemas.microsoft.com/office/drawing/2014/main" id="{35DBC5DF-D9E6-324E-8DBA-D14B00686EA8}"/>
              </a:ext>
            </a:extLst>
          </p:cNvPr>
          <p:cNvGrpSpPr>
            <a:grpSpLocks noChangeAspect="1"/>
          </p:cNvGrpSpPr>
          <p:nvPr userDrawn="1"/>
        </p:nvGrpSpPr>
        <p:grpSpPr>
          <a:xfrm>
            <a:off x="407988" y="459513"/>
            <a:ext cx="727200" cy="444160"/>
            <a:chOff x="115888" y="5637211"/>
            <a:chExt cx="617538" cy="381003"/>
          </a:xfrm>
          <a:solidFill>
            <a:schemeClr val="bg1"/>
          </a:solidFill>
        </p:grpSpPr>
        <p:sp>
          <p:nvSpPr>
            <p:cNvPr id="15" name="Freeform 5">
              <a:extLst>
                <a:ext uri="{FF2B5EF4-FFF2-40B4-BE49-F238E27FC236}">
                  <a16:creationId xmlns:a16="http://schemas.microsoft.com/office/drawing/2014/main" id="{BEC9EDD5-05F4-8B4A-9C35-52E8B4F1619D}"/>
                </a:ext>
              </a:extLst>
            </p:cNvPr>
            <p:cNvSpPr>
              <a:spLocks noEditPoints="1"/>
            </p:cNvSpPr>
            <p:nvPr userDrawn="1"/>
          </p:nvSpPr>
          <p:spPr bwMode="auto">
            <a:xfrm>
              <a:off x="115888" y="5637211"/>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dirty="0">
                <a:solidFill>
                  <a:schemeClr val="tx1"/>
                </a:solidFill>
              </a:endParaRPr>
            </a:p>
          </p:txBody>
        </p:sp>
        <p:sp>
          <p:nvSpPr>
            <p:cNvPr id="16" name="Freeform 6">
              <a:extLst>
                <a:ext uri="{FF2B5EF4-FFF2-40B4-BE49-F238E27FC236}">
                  <a16:creationId xmlns:a16="http://schemas.microsoft.com/office/drawing/2014/main" id="{3A5E5F40-8253-6748-A95E-3557FB6C5B52}"/>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pic>
        <p:nvPicPr>
          <p:cNvPr id="4" name="Picture 3" descr="A picture containing text&#10;&#10;Description automatically generated">
            <a:extLst>
              <a:ext uri="{FF2B5EF4-FFF2-40B4-BE49-F238E27FC236}">
                <a16:creationId xmlns:a16="http://schemas.microsoft.com/office/drawing/2014/main" id="{6228B67E-808B-433A-B056-F8817BED80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173" y="6028373"/>
            <a:ext cx="634307" cy="525600"/>
          </a:xfrm>
          <a:prstGeom prst="rect">
            <a:avLst/>
          </a:prstGeom>
        </p:spPr>
      </p:pic>
      <p:pic>
        <p:nvPicPr>
          <p:cNvPr id="5" name="Picture 4">
            <a:extLst>
              <a:ext uri="{FF2B5EF4-FFF2-40B4-BE49-F238E27FC236}">
                <a16:creationId xmlns:a16="http://schemas.microsoft.com/office/drawing/2014/main" id="{704EB365-D029-40AD-ACDA-DC56E4C189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189" y="6021206"/>
            <a:ext cx="478700" cy="525600"/>
          </a:xfrm>
          <a:prstGeom prst="rect">
            <a:avLst/>
          </a:prstGeom>
        </p:spPr>
      </p:pic>
    </p:spTree>
    <p:extLst>
      <p:ext uri="{BB962C8B-B14F-4D97-AF65-F5344CB8AC3E}">
        <p14:creationId xmlns:p14="http://schemas.microsoft.com/office/powerpoint/2010/main" val="428464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B">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125BC7-8DD7-40DF-B166-45DBA62F4B3C}"/>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2" name="Picture Placeholder 21">
            <a:extLst>
              <a:ext uri="{FF2B5EF4-FFF2-40B4-BE49-F238E27FC236}">
                <a16:creationId xmlns:a16="http://schemas.microsoft.com/office/drawing/2014/main" id="{C37AF920-39AF-E74E-9333-5F860339452C}"/>
              </a:ext>
            </a:extLst>
          </p:cNvPr>
          <p:cNvSpPr>
            <a:spLocks noGrp="1"/>
          </p:cNvSpPr>
          <p:nvPr>
            <p:ph type="pic" sz="quarter" idx="10"/>
          </p:nvPr>
        </p:nvSpPr>
        <p:spPr>
          <a:xfrm>
            <a:off x="7212014" y="1288966"/>
            <a:ext cx="4571975" cy="4695908"/>
          </a:xfrm>
          <a:solidFill>
            <a:schemeClr val="bg1">
              <a:lumMod val="50000"/>
            </a:schemeClr>
          </a:solidFill>
        </p:spPr>
        <p:txBody>
          <a:bodyPr anchor="ctr" anchorCtr="1"/>
          <a:lstStyle>
            <a:lvl1pPr algn="ctr">
              <a:spcAft>
                <a:spcPts val="0"/>
              </a:spcAft>
              <a:defRPr sz="1272"/>
            </a:lvl1pPr>
          </a:lstStyle>
          <a:p>
            <a:r>
              <a:rPr lang="en-US"/>
              <a:t>Click icon to add picture</a:t>
            </a:r>
            <a:endParaRPr lang="en-GB" dirty="0"/>
          </a:p>
        </p:txBody>
      </p:sp>
      <p:sp>
        <p:nvSpPr>
          <p:cNvPr id="3" name="Subtitle 2">
            <a:extLst>
              <a:ext uri="{FF2B5EF4-FFF2-40B4-BE49-F238E27FC236}">
                <a16:creationId xmlns:a16="http://schemas.microsoft.com/office/drawing/2014/main" id="{3A5632F7-B30E-46B9-8C1B-4466701E7B21}"/>
              </a:ext>
            </a:extLst>
          </p:cNvPr>
          <p:cNvSpPr>
            <a:spLocks noGrp="1"/>
          </p:cNvSpPr>
          <p:nvPr>
            <p:ph type="subTitle" idx="1"/>
          </p:nvPr>
        </p:nvSpPr>
        <p:spPr>
          <a:xfrm>
            <a:off x="407963" y="1312202"/>
            <a:ext cx="6516688" cy="293745"/>
          </a:xfrm>
        </p:spPr>
        <p:txBody>
          <a:bodyPr>
            <a:spAutoFit/>
          </a:bodyPr>
          <a:lstStyle>
            <a:lvl1pPr marL="0" indent="0" algn="l">
              <a:spcAft>
                <a:spcPts val="0"/>
              </a:spcAft>
              <a:buNone/>
              <a:defRPr sz="1909" b="1">
                <a:solidFill>
                  <a:schemeClr val="tx2"/>
                </a:solidFill>
                <a:latin typeface="+mj-lt"/>
                <a:ea typeface="Noto Sans" panose="020B0502040504020204" pitchFamily="34" charset="0"/>
                <a:cs typeface="Noto Sans" panose="020B0502040504020204" pitchFamily="34" charset="0"/>
              </a:defRPr>
            </a:lvl1pPr>
            <a:lvl2pPr marL="363636" indent="0" algn="ctr">
              <a:buNone/>
              <a:defRPr sz="1591"/>
            </a:lvl2pPr>
            <a:lvl3pPr marL="727272" indent="0" algn="ctr">
              <a:buNone/>
              <a:defRPr sz="1432"/>
            </a:lvl3pPr>
            <a:lvl4pPr marL="1090908" indent="0" algn="ctr">
              <a:buNone/>
              <a:defRPr sz="1272"/>
            </a:lvl4pPr>
            <a:lvl5pPr marL="1454543" indent="0" algn="ctr">
              <a:buNone/>
              <a:defRPr sz="1272"/>
            </a:lvl5pPr>
            <a:lvl6pPr marL="1818180" indent="0" algn="ctr">
              <a:buNone/>
              <a:defRPr sz="1272"/>
            </a:lvl6pPr>
            <a:lvl7pPr marL="2181816" indent="0" algn="ctr">
              <a:buNone/>
              <a:defRPr sz="1272"/>
            </a:lvl7pPr>
            <a:lvl8pPr marL="2545452" indent="0" algn="ctr">
              <a:buNone/>
              <a:defRPr sz="1272"/>
            </a:lvl8pPr>
            <a:lvl9pPr marL="2909088" indent="0" algn="ctr">
              <a:buNone/>
              <a:defRPr sz="1272"/>
            </a:lvl9pPr>
          </a:lstStyle>
          <a:p>
            <a:r>
              <a:rPr lang="en-US"/>
              <a:t>Click to edit Master subtitle style</a:t>
            </a:r>
            <a:endParaRPr lang="en-GB" dirty="0"/>
          </a:p>
        </p:txBody>
      </p:sp>
      <p:sp>
        <p:nvSpPr>
          <p:cNvPr id="8" name="Title 7">
            <a:extLst>
              <a:ext uri="{FF2B5EF4-FFF2-40B4-BE49-F238E27FC236}">
                <a16:creationId xmlns:a16="http://schemas.microsoft.com/office/drawing/2014/main" id="{6EAB648F-93DD-024C-9B9E-BF74B96E4B8E}"/>
              </a:ext>
            </a:extLst>
          </p:cNvPr>
          <p:cNvSpPr>
            <a:spLocks noGrp="1"/>
          </p:cNvSpPr>
          <p:nvPr>
            <p:ph type="title" hasCustomPrompt="1"/>
          </p:nvPr>
        </p:nvSpPr>
        <p:spPr>
          <a:xfrm>
            <a:off x="407963" y="440240"/>
            <a:ext cx="9516623" cy="335841"/>
          </a:xfrm>
        </p:spPr>
        <p:txBody>
          <a:bodyPr/>
          <a:lstStyle>
            <a:lvl1pPr marL="0" indent="400858">
              <a:buClr>
                <a:schemeClr val="tx2"/>
              </a:buClr>
              <a:buSzPct val="105000"/>
              <a:buFont typeface="Wingdings 2" panose="05020102010507070707" pitchFamily="18" charset="2"/>
              <a:buChar char=""/>
              <a:defRPr sz="2227" b="1">
                <a:solidFill>
                  <a:schemeClr val="bg2">
                    <a:lumMod val="10000"/>
                  </a:schemeClr>
                </a:solidFill>
                <a:latin typeface="+mj-lt"/>
                <a:ea typeface="Noto Sans" panose="020B0502040504020204" pitchFamily="34" charset="0"/>
                <a:cs typeface="Noto Sans" panose="020B0502040504020204" pitchFamily="34" charset="0"/>
              </a:defRPr>
            </a:lvl1pPr>
          </a:lstStyle>
          <a:p>
            <a:r>
              <a:rPr lang="en-US" dirty="0"/>
              <a:t>Chapter divider slide </a:t>
            </a:r>
            <a:endParaRPr lang="en-GB" dirty="0"/>
          </a:p>
        </p:txBody>
      </p:sp>
      <p:sp>
        <p:nvSpPr>
          <p:cNvPr id="2" name="Date Placeholder 1">
            <a:extLst>
              <a:ext uri="{FF2B5EF4-FFF2-40B4-BE49-F238E27FC236}">
                <a16:creationId xmlns:a16="http://schemas.microsoft.com/office/drawing/2014/main" id="{F36DD5A1-28AC-4326-860D-57634E2C04B3}"/>
              </a:ext>
            </a:extLst>
          </p:cNvPr>
          <p:cNvSpPr>
            <a:spLocks noGrp="1"/>
          </p:cNvSpPr>
          <p:nvPr>
            <p:ph type="dt" sz="half" idx="11"/>
          </p:nvPr>
        </p:nvSpPr>
        <p:spPr/>
        <p:txBody>
          <a:bodyPr/>
          <a:lstStyle/>
          <a:p>
            <a:fld id="{4BC082C0-BBE4-FB4A-8E4E-E37C4B71745A}" type="datetime1">
              <a:rPr lang="en-GB" smtClean="0"/>
              <a:t>28/07/2023</a:t>
            </a:fld>
            <a:endParaRPr lang="en-GB"/>
          </a:p>
        </p:txBody>
      </p:sp>
      <p:sp>
        <p:nvSpPr>
          <p:cNvPr id="4" name="Footer Placeholder 3">
            <a:extLst>
              <a:ext uri="{FF2B5EF4-FFF2-40B4-BE49-F238E27FC236}">
                <a16:creationId xmlns:a16="http://schemas.microsoft.com/office/drawing/2014/main" id="{1A329D19-A940-458F-BFFD-F99375A6419C}"/>
              </a:ext>
            </a:extLst>
          </p:cNvPr>
          <p:cNvSpPr>
            <a:spLocks noGrp="1"/>
          </p:cNvSpPr>
          <p:nvPr>
            <p:ph type="ftr" sz="quarter" idx="12"/>
          </p:nvPr>
        </p:nvSpPr>
        <p:spPr/>
        <p:txBody>
          <a:bodyPr/>
          <a:lstStyle/>
          <a:p>
            <a:r>
              <a:rPr lang="en-GB" dirty="0"/>
              <a:t>Copyright © 2022 BSI. All rights reserved</a:t>
            </a:r>
          </a:p>
        </p:txBody>
      </p:sp>
      <p:sp>
        <p:nvSpPr>
          <p:cNvPr id="5" name="Slide Number Placeholder 4">
            <a:extLst>
              <a:ext uri="{FF2B5EF4-FFF2-40B4-BE49-F238E27FC236}">
                <a16:creationId xmlns:a16="http://schemas.microsoft.com/office/drawing/2014/main" id="{0CC759F1-A4EF-4DEF-A116-310BB00722E9}"/>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cxnSp>
        <p:nvCxnSpPr>
          <p:cNvPr id="18" name="Straight Connector 17">
            <a:extLst>
              <a:ext uri="{FF2B5EF4-FFF2-40B4-BE49-F238E27FC236}">
                <a16:creationId xmlns:a16="http://schemas.microsoft.com/office/drawing/2014/main" id="{B1BEE753-8CAA-4906-8714-A0507F29EC13}"/>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5084DE8-98FC-4354-A767-464E9371AAA3}"/>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14" name="Freeform 5">
              <a:extLst>
                <a:ext uri="{FF2B5EF4-FFF2-40B4-BE49-F238E27FC236}">
                  <a16:creationId xmlns:a16="http://schemas.microsoft.com/office/drawing/2014/main" id="{C8BF3C54-CE36-45F6-8E4D-6E4B68CEB293}"/>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15" name="Freeform 6">
              <a:extLst>
                <a:ext uri="{FF2B5EF4-FFF2-40B4-BE49-F238E27FC236}">
                  <a16:creationId xmlns:a16="http://schemas.microsoft.com/office/drawing/2014/main" id="{6DE89E52-474E-4E86-9FEF-1E337DBEC729}"/>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
        <p:nvSpPr>
          <p:cNvPr id="16" name="Content Placeholder 2">
            <a:extLst>
              <a:ext uri="{FF2B5EF4-FFF2-40B4-BE49-F238E27FC236}">
                <a16:creationId xmlns:a16="http://schemas.microsoft.com/office/drawing/2014/main" id="{07727F39-11FF-43A9-9EE7-3626F7CC9D35}"/>
              </a:ext>
            </a:extLst>
          </p:cNvPr>
          <p:cNvSpPr>
            <a:spLocks noGrp="1"/>
          </p:cNvSpPr>
          <p:nvPr>
            <p:ph idx="14"/>
          </p:nvPr>
        </p:nvSpPr>
        <p:spPr>
          <a:xfrm>
            <a:off x="407989" y="2142068"/>
            <a:ext cx="6516662" cy="3842805"/>
          </a:xfrm>
        </p:spPr>
        <p:txBody>
          <a:bodyPr/>
          <a:lstStyle>
            <a:lvl1pPr>
              <a:spcBef>
                <a:spcPts val="715"/>
              </a:spcBef>
              <a:spcAft>
                <a:spcPts val="0"/>
              </a:spcAft>
              <a:defRPr sz="1432" b="1"/>
            </a:lvl1pPr>
            <a:lvl2pPr>
              <a:spcAft>
                <a:spcPts val="0"/>
              </a:spcAft>
              <a:tabLst>
                <a:tab pos="4409444" algn="r"/>
              </a:tabLst>
              <a:defRPr sz="1432" b="0">
                <a:solidFill>
                  <a:schemeClr val="tx1"/>
                </a:solidFill>
              </a:defRPr>
            </a:lvl2pPr>
            <a:lvl3pPr>
              <a:defRPr sz="1432"/>
            </a:lvl3pPr>
            <a:lvl4pPr>
              <a:defRPr sz="1432"/>
            </a:lvl4pPr>
            <a:lvl5pPr>
              <a:defRPr sz="1432"/>
            </a:lvl5pPr>
          </a:lstStyle>
          <a:p>
            <a:pPr lvl="0"/>
            <a:r>
              <a:rPr lang="en-US"/>
              <a:t>Click to edit Master text styles</a:t>
            </a:r>
          </a:p>
        </p:txBody>
      </p:sp>
    </p:spTree>
    <p:extLst>
      <p:ext uri="{BB962C8B-B14F-4D97-AF65-F5344CB8AC3E}">
        <p14:creationId xmlns:p14="http://schemas.microsoft.com/office/powerpoint/2010/main" val="435136486"/>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B">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125BC7-8DD7-40DF-B166-45DBA62F4B3C}"/>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 name="Date Placeholder 1">
            <a:extLst>
              <a:ext uri="{FF2B5EF4-FFF2-40B4-BE49-F238E27FC236}">
                <a16:creationId xmlns:a16="http://schemas.microsoft.com/office/drawing/2014/main" id="{F36DD5A1-28AC-4326-860D-57634E2C04B3}"/>
              </a:ext>
            </a:extLst>
          </p:cNvPr>
          <p:cNvSpPr>
            <a:spLocks noGrp="1"/>
          </p:cNvSpPr>
          <p:nvPr>
            <p:ph type="dt" sz="half" idx="11"/>
          </p:nvPr>
        </p:nvSpPr>
        <p:spPr/>
        <p:txBody>
          <a:bodyPr/>
          <a:lstStyle/>
          <a:p>
            <a:fld id="{4BC082C0-BBE4-FB4A-8E4E-E37C4B71745A}" type="datetime1">
              <a:rPr lang="en-GB" smtClean="0"/>
              <a:t>28/07/2023</a:t>
            </a:fld>
            <a:endParaRPr lang="en-GB"/>
          </a:p>
        </p:txBody>
      </p:sp>
      <p:sp>
        <p:nvSpPr>
          <p:cNvPr id="4" name="Footer Placeholder 3">
            <a:extLst>
              <a:ext uri="{FF2B5EF4-FFF2-40B4-BE49-F238E27FC236}">
                <a16:creationId xmlns:a16="http://schemas.microsoft.com/office/drawing/2014/main" id="{1A329D19-A940-458F-BFFD-F99375A6419C}"/>
              </a:ext>
            </a:extLst>
          </p:cNvPr>
          <p:cNvSpPr>
            <a:spLocks noGrp="1"/>
          </p:cNvSpPr>
          <p:nvPr>
            <p:ph type="ftr" sz="quarter" idx="12"/>
          </p:nvPr>
        </p:nvSpPr>
        <p:spPr/>
        <p:txBody>
          <a:bodyPr/>
          <a:lstStyle/>
          <a:p>
            <a:r>
              <a:rPr lang="en-GB" dirty="0"/>
              <a:t>Copyright © 2022 BSI. All rights reserved</a:t>
            </a:r>
          </a:p>
        </p:txBody>
      </p:sp>
      <p:sp>
        <p:nvSpPr>
          <p:cNvPr id="5" name="Slide Number Placeholder 4">
            <a:extLst>
              <a:ext uri="{FF2B5EF4-FFF2-40B4-BE49-F238E27FC236}">
                <a16:creationId xmlns:a16="http://schemas.microsoft.com/office/drawing/2014/main" id="{0CC759F1-A4EF-4DEF-A116-310BB00722E9}"/>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
        <p:nvSpPr>
          <p:cNvPr id="16" name="Content Placeholder 2">
            <a:extLst>
              <a:ext uri="{FF2B5EF4-FFF2-40B4-BE49-F238E27FC236}">
                <a16:creationId xmlns:a16="http://schemas.microsoft.com/office/drawing/2014/main" id="{E2924D29-E64F-41E8-B611-1414208F6B33}"/>
              </a:ext>
            </a:extLst>
          </p:cNvPr>
          <p:cNvSpPr>
            <a:spLocks noGrp="1"/>
          </p:cNvSpPr>
          <p:nvPr>
            <p:ph idx="1"/>
          </p:nvPr>
        </p:nvSpPr>
        <p:spPr>
          <a:xfrm>
            <a:off x="407989" y="1412876"/>
            <a:ext cx="5543550" cy="4571999"/>
          </a:xfrm>
        </p:spPr>
        <p:txBody>
          <a:bodyPr/>
          <a:lstStyle>
            <a:lvl1pPr>
              <a:spcBef>
                <a:spcPts val="715"/>
              </a:spcBef>
              <a:spcAft>
                <a:spcPts val="0"/>
              </a:spcAft>
              <a:defRPr sz="1432" b="1"/>
            </a:lvl1pPr>
            <a:lvl2pPr>
              <a:spcAft>
                <a:spcPts val="0"/>
              </a:spcAft>
              <a:tabLst>
                <a:tab pos="4409444" algn="r"/>
              </a:tabLst>
              <a:defRPr sz="1432" b="0">
                <a:solidFill>
                  <a:schemeClr val="tx1"/>
                </a:solidFill>
              </a:defRPr>
            </a:lvl2pPr>
            <a:lvl3pPr>
              <a:defRPr sz="1432"/>
            </a:lvl3pPr>
            <a:lvl4pPr>
              <a:defRPr sz="1432"/>
            </a:lvl4pPr>
            <a:lvl5pPr>
              <a:defRPr sz="143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11">
            <a:extLst>
              <a:ext uri="{FF2B5EF4-FFF2-40B4-BE49-F238E27FC236}">
                <a16:creationId xmlns:a16="http://schemas.microsoft.com/office/drawing/2014/main" id="{9AAB1C2D-99A9-40C0-AFC2-3118F180D420}"/>
              </a:ext>
            </a:extLst>
          </p:cNvPr>
          <p:cNvSpPr>
            <a:spLocks noGrp="1"/>
          </p:cNvSpPr>
          <p:nvPr>
            <p:ph sz="quarter" idx="14"/>
          </p:nvPr>
        </p:nvSpPr>
        <p:spPr>
          <a:xfrm>
            <a:off x="6240464" y="1412875"/>
            <a:ext cx="5543525" cy="4572000"/>
          </a:xfrm>
        </p:spPr>
        <p:txBody>
          <a:bodyPr/>
          <a:lstStyle>
            <a:lvl1pPr>
              <a:spcBef>
                <a:spcPts val="715"/>
              </a:spcBef>
              <a:spcAft>
                <a:spcPts val="0"/>
              </a:spcAft>
              <a:defRPr sz="1432" b="1"/>
            </a:lvl1pPr>
            <a:lvl2pPr>
              <a:spcAft>
                <a:spcPts val="0"/>
              </a:spcAft>
              <a:defRPr sz="1432" b="0">
                <a:solidFill>
                  <a:schemeClr val="tx1"/>
                </a:solidFill>
              </a:defRPr>
            </a:lvl2pPr>
            <a:lvl3pPr>
              <a:defRPr sz="1432"/>
            </a:lvl3pPr>
            <a:lvl4pPr>
              <a:defRPr sz="1432"/>
            </a:lvl4pPr>
            <a:lvl5pPr>
              <a:defRPr sz="143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itle 7">
            <a:extLst>
              <a:ext uri="{FF2B5EF4-FFF2-40B4-BE49-F238E27FC236}">
                <a16:creationId xmlns:a16="http://schemas.microsoft.com/office/drawing/2014/main" id="{376CFF73-1511-4533-A8E7-E640614A7B50}"/>
              </a:ext>
            </a:extLst>
          </p:cNvPr>
          <p:cNvSpPr>
            <a:spLocks noGrp="1"/>
          </p:cNvSpPr>
          <p:nvPr>
            <p:ph type="title" hasCustomPrompt="1"/>
          </p:nvPr>
        </p:nvSpPr>
        <p:spPr>
          <a:xfrm>
            <a:off x="407963" y="440240"/>
            <a:ext cx="9516623" cy="335841"/>
          </a:xfrm>
        </p:spPr>
        <p:txBody>
          <a:bodyPr/>
          <a:lstStyle>
            <a:lvl1pPr marL="0" indent="400858">
              <a:buClr>
                <a:schemeClr val="tx2"/>
              </a:buClr>
              <a:buSzPct val="105000"/>
              <a:buFont typeface="Wingdings 2" panose="05020102010507070707" pitchFamily="18" charset="2"/>
              <a:buChar char=""/>
              <a:defRPr sz="2227" b="1">
                <a:solidFill>
                  <a:schemeClr val="bg2">
                    <a:lumMod val="10000"/>
                  </a:schemeClr>
                </a:solidFill>
                <a:latin typeface="+mj-lt"/>
                <a:ea typeface="Roboto" panose="02000000000000000000" pitchFamily="2" charset="0"/>
                <a:cs typeface="Noto Sans" panose="020B0502040504020204" pitchFamily="34" charset="0"/>
              </a:defRPr>
            </a:lvl1pPr>
          </a:lstStyle>
          <a:p>
            <a:r>
              <a:rPr lang="en-US" dirty="0"/>
              <a:t>Chapter divider slide </a:t>
            </a:r>
            <a:endParaRPr lang="en-GB" dirty="0"/>
          </a:p>
        </p:txBody>
      </p:sp>
      <p:cxnSp>
        <p:nvCxnSpPr>
          <p:cNvPr id="20" name="Straight Connector 19">
            <a:extLst>
              <a:ext uri="{FF2B5EF4-FFF2-40B4-BE49-F238E27FC236}">
                <a16:creationId xmlns:a16="http://schemas.microsoft.com/office/drawing/2014/main" id="{FAAEC5A6-375D-41BB-B470-98302F92893D}"/>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BB344C3-1FFC-4557-A9FD-5CCAA9DCD77D}"/>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23" name="Freeform 5">
              <a:extLst>
                <a:ext uri="{FF2B5EF4-FFF2-40B4-BE49-F238E27FC236}">
                  <a16:creationId xmlns:a16="http://schemas.microsoft.com/office/drawing/2014/main" id="{803B56B2-E879-4C0C-A934-0E442CF8FC9C}"/>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24" name="Freeform 6">
              <a:extLst>
                <a:ext uri="{FF2B5EF4-FFF2-40B4-BE49-F238E27FC236}">
                  <a16:creationId xmlns:a16="http://schemas.microsoft.com/office/drawing/2014/main" id="{1DFD10FC-1927-4F04-81F2-76CF6F66264B}"/>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Tree>
    <p:extLst>
      <p:ext uri="{BB962C8B-B14F-4D97-AF65-F5344CB8AC3E}">
        <p14:creationId xmlns:p14="http://schemas.microsoft.com/office/powerpoint/2010/main" val="1814430734"/>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125BC7-8DD7-40DF-B166-45DBA62F4B3C}"/>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 name="Date Placeholder 1">
            <a:extLst>
              <a:ext uri="{FF2B5EF4-FFF2-40B4-BE49-F238E27FC236}">
                <a16:creationId xmlns:a16="http://schemas.microsoft.com/office/drawing/2014/main" id="{F36DD5A1-28AC-4326-860D-57634E2C04B3}"/>
              </a:ext>
            </a:extLst>
          </p:cNvPr>
          <p:cNvSpPr>
            <a:spLocks noGrp="1"/>
          </p:cNvSpPr>
          <p:nvPr>
            <p:ph type="dt" sz="half" idx="11"/>
          </p:nvPr>
        </p:nvSpPr>
        <p:spPr/>
        <p:txBody>
          <a:bodyPr/>
          <a:lstStyle/>
          <a:p>
            <a:fld id="{4BC082C0-BBE4-FB4A-8E4E-E37C4B71745A}" type="datetime1">
              <a:rPr lang="en-GB" smtClean="0"/>
              <a:t>28/07/2023</a:t>
            </a:fld>
            <a:endParaRPr lang="en-GB"/>
          </a:p>
        </p:txBody>
      </p:sp>
      <p:sp>
        <p:nvSpPr>
          <p:cNvPr id="4" name="Footer Placeholder 3">
            <a:extLst>
              <a:ext uri="{FF2B5EF4-FFF2-40B4-BE49-F238E27FC236}">
                <a16:creationId xmlns:a16="http://schemas.microsoft.com/office/drawing/2014/main" id="{1A329D19-A940-458F-BFFD-F99375A6419C}"/>
              </a:ext>
            </a:extLst>
          </p:cNvPr>
          <p:cNvSpPr>
            <a:spLocks noGrp="1"/>
          </p:cNvSpPr>
          <p:nvPr>
            <p:ph type="ftr" sz="quarter" idx="12"/>
          </p:nvPr>
        </p:nvSpPr>
        <p:spPr/>
        <p:txBody>
          <a:bodyPr/>
          <a:lstStyle/>
          <a:p>
            <a:r>
              <a:rPr lang="en-GB" dirty="0"/>
              <a:t>Copyright © 2022 BSI. All rights reserved</a:t>
            </a:r>
          </a:p>
        </p:txBody>
      </p:sp>
      <p:sp>
        <p:nvSpPr>
          <p:cNvPr id="5" name="Slide Number Placeholder 4">
            <a:extLst>
              <a:ext uri="{FF2B5EF4-FFF2-40B4-BE49-F238E27FC236}">
                <a16:creationId xmlns:a16="http://schemas.microsoft.com/office/drawing/2014/main" id="{0CC759F1-A4EF-4DEF-A116-310BB00722E9}"/>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
        <p:nvSpPr>
          <p:cNvPr id="16" name="Content Placeholder 2">
            <a:extLst>
              <a:ext uri="{FF2B5EF4-FFF2-40B4-BE49-F238E27FC236}">
                <a16:creationId xmlns:a16="http://schemas.microsoft.com/office/drawing/2014/main" id="{E2924D29-E64F-41E8-B611-1414208F6B33}"/>
              </a:ext>
            </a:extLst>
          </p:cNvPr>
          <p:cNvSpPr>
            <a:spLocks noGrp="1"/>
          </p:cNvSpPr>
          <p:nvPr>
            <p:ph idx="1"/>
          </p:nvPr>
        </p:nvSpPr>
        <p:spPr>
          <a:xfrm>
            <a:off x="407989" y="1412876"/>
            <a:ext cx="5543550" cy="4571999"/>
          </a:xfrm>
        </p:spPr>
        <p:txBody>
          <a:bodyPr/>
          <a:lstStyle>
            <a:lvl1pPr>
              <a:spcBef>
                <a:spcPts val="715"/>
              </a:spcBef>
              <a:spcAft>
                <a:spcPts val="0"/>
              </a:spcAft>
              <a:defRPr sz="1432" b="1"/>
            </a:lvl1pPr>
            <a:lvl2pPr>
              <a:spcAft>
                <a:spcPts val="0"/>
              </a:spcAft>
              <a:tabLst>
                <a:tab pos="4409444" algn="r"/>
              </a:tabLst>
              <a:defRPr sz="1432" b="0">
                <a:solidFill>
                  <a:schemeClr val="tx1"/>
                </a:solidFill>
              </a:defRPr>
            </a:lvl2pPr>
            <a:lvl3pPr>
              <a:defRPr sz="1432"/>
            </a:lvl3pPr>
            <a:lvl4pPr>
              <a:defRPr sz="1432"/>
            </a:lvl4pPr>
            <a:lvl5pPr>
              <a:defRPr sz="143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1">
            <a:extLst>
              <a:ext uri="{FF2B5EF4-FFF2-40B4-BE49-F238E27FC236}">
                <a16:creationId xmlns:a16="http://schemas.microsoft.com/office/drawing/2014/main" id="{1F53489A-00D6-49E8-8033-4D54B7F4143F}"/>
              </a:ext>
            </a:extLst>
          </p:cNvPr>
          <p:cNvSpPr>
            <a:spLocks noGrp="1" noChangeAspect="1"/>
          </p:cNvSpPr>
          <p:nvPr>
            <p:ph sz="quarter" idx="14"/>
          </p:nvPr>
        </p:nvSpPr>
        <p:spPr>
          <a:xfrm>
            <a:off x="6935469" y="1442763"/>
            <a:ext cx="4512222" cy="4512222"/>
          </a:xfrm>
          <a:prstGeom prst="ellipse">
            <a:avLst/>
          </a:prstGeom>
          <a:solidFill>
            <a:schemeClr val="tx2"/>
          </a:solidFill>
          <a:ln>
            <a:noFill/>
          </a:ln>
        </p:spPr>
        <p:txBody>
          <a:bodyPr lIns="0" tIns="0" rIns="0" bIns="0" anchor="ctr" anchorCtr="0"/>
          <a:lstStyle>
            <a:lvl1pPr algn="ctr">
              <a:defRPr sz="1909" b="1">
                <a:solidFill>
                  <a:schemeClr val="bg1"/>
                </a:solidFill>
              </a:defRPr>
            </a:lvl1pPr>
            <a:lvl2pPr algn="ctr">
              <a:defRPr sz="1114" b="1">
                <a:solidFill>
                  <a:schemeClr val="bg1"/>
                </a:solidFill>
              </a:defRPr>
            </a:lvl2pPr>
            <a:lvl3pPr algn="ctr">
              <a:defRPr sz="1114" b="1">
                <a:solidFill>
                  <a:schemeClr val="bg1"/>
                </a:solidFill>
              </a:defRPr>
            </a:lvl3pPr>
            <a:lvl4pPr algn="ctr">
              <a:defRPr sz="1114" b="1">
                <a:solidFill>
                  <a:schemeClr val="bg1"/>
                </a:solidFill>
              </a:defRPr>
            </a:lvl4pPr>
            <a:lvl5pPr algn="ctr">
              <a:defRPr sz="1114"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itle 7">
            <a:extLst>
              <a:ext uri="{FF2B5EF4-FFF2-40B4-BE49-F238E27FC236}">
                <a16:creationId xmlns:a16="http://schemas.microsoft.com/office/drawing/2014/main" id="{5EB286CD-23C4-4386-9484-BFC94F95C78E}"/>
              </a:ext>
            </a:extLst>
          </p:cNvPr>
          <p:cNvSpPr>
            <a:spLocks noGrp="1"/>
          </p:cNvSpPr>
          <p:nvPr>
            <p:ph type="title" hasCustomPrompt="1"/>
          </p:nvPr>
        </p:nvSpPr>
        <p:spPr>
          <a:xfrm>
            <a:off x="407963" y="440240"/>
            <a:ext cx="9516623" cy="335841"/>
          </a:xfrm>
        </p:spPr>
        <p:txBody>
          <a:bodyPr/>
          <a:lstStyle>
            <a:lvl1pPr marL="0" indent="400858">
              <a:buClr>
                <a:schemeClr val="tx2"/>
              </a:buClr>
              <a:buSzPct val="105000"/>
              <a:buFont typeface="Wingdings 2" panose="05020102010507070707" pitchFamily="18" charset="2"/>
              <a:buChar char=""/>
              <a:defRPr sz="2227" b="1">
                <a:solidFill>
                  <a:schemeClr val="tx1">
                    <a:lumMod val="90000"/>
                    <a:lumOff val="10000"/>
                  </a:schemeClr>
                </a:solidFill>
                <a:latin typeface="+mj-lt"/>
                <a:ea typeface="Noto Sans" panose="020B0502040504020204" pitchFamily="34" charset="0"/>
                <a:cs typeface="Noto Sans" panose="020B0502040504020204" pitchFamily="34" charset="0"/>
              </a:defRPr>
            </a:lvl1pPr>
          </a:lstStyle>
          <a:p>
            <a:r>
              <a:rPr lang="en-US" dirty="0"/>
              <a:t>Chapter divider slide </a:t>
            </a:r>
            <a:endParaRPr lang="en-GB" dirty="0"/>
          </a:p>
        </p:txBody>
      </p:sp>
      <p:cxnSp>
        <p:nvCxnSpPr>
          <p:cNvPr id="20" name="Straight Connector 19">
            <a:extLst>
              <a:ext uri="{FF2B5EF4-FFF2-40B4-BE49-F238E27FC236}">
                <a16:creationId xmlns:a16="http://schemas.microsoft.com/office/drawing/2014/main" id="{9D9E30B3-AE6D-4F3D-9798-B23898A74844}"/>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2841F0F1-68DC-43B9-B2A1-EA6DDCB557D0}"/>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22" name="Freeform 5">
              <a:extLst>
                <a:ext uri="{FF2B5EF4-FFF2-40B4-BE49-F238E27FC236}">
                  <a16:creationId xmlns:a16="http://schemas.microsoft.com/office/drawing/2014/main" id="{52601DDB-6AB3-4755-8F31-FC55B94AEA8B}"/>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23" name="Freeform 6">
              <a:extLst>
                <a:ext uri="{FF2B5EF4-FFF2-40B4-BE49-F238E27FC236}">
                  <a16:creationId xmlns:a16="http://schemas.microsoft.com/office/drawing/2014/main" id="{0A7555FC-3828-47A2-8D71-C5492AD5B15D}"/>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Tree>
    <p:extLst>
      <p:ext uri="{BB962C8B-B14F-4D97-AF65-F5344CB8AC3E}">
        <p14:creationId xmlns:p14="http://schemas.microsoft.com/office/powerpoint/2010/main" val="3246931277"/>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B">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125BC7-8DD7-40DF-B166-45DBA62F4B3C}"/>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 name="Date Placeholder 1">
            <a:extLst>
              <a:ext uri="{FF2B5EF4-FFF2-40B4-BE49-F238E27FC236}">
                <a16:creationId xmlns:a16="http://schemas.microsoft.com/office/drawing/2014/main" id="{F36DD5A1-28AC-4326-860D-57634E2C04B3}"/>
              </a:ext>
            </a:extLst>
          </p:cNvPr>
          <p:cNvSpPr>
            <a:spLocks noGrp="1"/>
          </p:cNvSpPr>
          <p:nvPr>
            <p:ph type="dt" sz="half" idx="11"/>
          </p:nvPr>
        </p:nvSpPr>
        <p:spPr/>
        <p:txBody>
          <a:bodyPr/>
          <a:lstStyle/>
          <a:p>
            <a:fld id="{4BC082C0-BBE4-FB4A-8E4E-E37C4B71745A}" type="datetime1">
              <a:rPr lang="en-GB" smtClean="0"/>
              <a:t>28/07/2023</a:t>
            </a:fld>
            <a:endParaRPr lang="en-GB"/>
          </a:p>
        </p:txBody>
      </p:sp>
      <p:sp>
        <p:nvSpPr>
          <p:cNvPr id="4" name="Footer Placeholder 3">
            <a:extLst>
              <a:ext uri="{FF2B5EF4-FFF2-40B4-BE49-F238E27FC236}">
                <a16:creationId xmlns:a16="http://schemas.microsoft.com/office/drawing/2014/main" id="{1A329D19-A940-458F-BFFD-F99375A6419C}"/>
              </a:ext>
            </a:extLst>
          </p:cNvPr>
          <p:cNvSpPr>
            <a:spLocks noGrp="1"/>
          </p:cNvSpPr>
          <p:nvPr>
            <p:ph type="ftr" sz="quarter" idx="12"/>
          </p:nvPr>
        </p:nvSpPr>
        <p:spPr/>
        <p:txBody>
          <a:bodyPr/>
          <a:lstStyle/>
          <a:p>
            <a:r>
              <a:rPr lang="en-GB" dirty="0"/>
              <a:t>Copyright © 2022 BSI. All rights reserved</a:t>
            </a:r>
          </a:p>
        </p:txBody>
      </p:sp>
      <p:sp>
        <p:nvSpPr>
          <p:cNvPr id="5" name="Slide Number Placeholder 4">
            <a:extLst>
              <a:ext uri="{FF2B5EF4-FFF2-40B4-BE49-F238E27FC236}">
                <a16:creationId xmlns:a16="http://schemas.microsoft.com/office/drawing/2014/main" id="{0CC759F1-A4EF-4DEF-A116-310BB00722E9}"/>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
        <p:nvSpPr>
          <p:cNvPr id="16" name="Content Placeholder 2">
            <a:extLst>
              <a:ext uri="{FF2B5EF4-FFF2-40B4-BE49-F238E27FC236}">
                <a16:creationId xmlns:a16="http://schemas.microsoft.com/office/drawing/2014/main" id="{E2924D29-E64F-41E8-B611-1414208F6B33}"/>
              </a:ext>
            </a:extLst>
          </p:cNvPr>
          <p:cNvSpPr>
            <a:spLocks noGrp="1"/>
          </p:cNvSpPr>
          <p:nvPr>
            <p:ph idx="1"/>
          </p:nvPr>
        </p:nvSpPr>
        <p:spPr>
          <a:xfrm>
            <a:off x="407989" y="1412876"/>
            <a:ext cx="5543550" cy="4571999"/>
          </a:xfrm>
        </p:spPr>
        <p:txBody>
          <a:bodyPr/>
          <a:lstStyle>
            <a:lvl1pPr>
              <a:spcBef>
                <a:spcPts val="715"/>
              </a:spcBef>
              <a:spcAft>
                <a:spcPts val="0"/>
              </a:spcAft>
              <a:defRPr sz="1432" b="1"/>
            </a:lvl1pPr>
            <a:lvl2pPr>
              <a:spcAft>
                <a:spcPts val="0"/>
              </a:spcAft>
              <a:tabLst>
                <a:tab pos="4409444" algn="r"/>
              </a:tabLst>
              <a:defRPr sz="1432" b="0">
                <a:solidFill>
                  <a:schemeClr val="tx1"/>
                </a:solidFill>
              </a:defRPr>
            </a:lvl2pPr>
            <a:lvl3pPr>
              <a:defRPr sz="1272"/>
            </a:lvl3pPr>
            <a:lvl4pPr>
              <a:defRPr sz="1272"/>
            </a:lvl4pPr>
            <a:lvl5pPr>
              <a:defRPr sz="127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1">
            <a:extLst>
              <a:ext uri="{FF2B5EF4-FFF2-40B4-BE49-F238E27FC236}">
                <a16:creationId xmlns:a16="http://schemas.microsoft.com/office/drawing/2014/main" id="{1F53489A-00D6-49E8-8033-4D54B7F4143F}"/>
              </a:ext>
            </a:extLst>
          </p:cNvPr>
          <p:cNvSpPr>
            <a:spLocks noGrp="1" noChangeAspect="1"/>
          </p:cNvSpPr>
          <p:nvPr>
            <p:ph sz="quarter" idx="14"/>
          </p:nvPr>
        </p:nvSpPr>
        <p:spPr>
          <a:xfrm>
            <a:off x="6929673" y="1472652"/>
            <a:ext cx="4512222" cy="4512222"/>
          </a:xfrm>
          <a:prstGeom prst="ellipse">
            <a:avLst/>
          </a:prstGeom>
          <a:solidFill>
            <a:schemeClr val="tx2">
              <a:lumMod val="40000"/>
              <a:lumOff val="60000"/>
            </a:schemeClr>
          </a:solidFill>
          <a:ln>
            <a:noFill/>
          </a:ln>
        </p:spPr>
        <p:txBody>
          <a:bodyPr lIns="0" tIns="0" rIns="0" bIns="0" anchor="ctr" anchorCtr="0"/>
          <a:lstStyle>
            <a:lvl1pPr algn="ctr">
              <a:defRPr sz="1909" b="1">
                <a:solidFill>
                  <a:schemeClr val="bg1"/>
                </a:solidFill>
              </a:defRPr>
            </a:lvl1pPr>
            <a:lvl2pPr algn="ctr">
              <a:defRPr sz="1114" b="1">
                <a:solidFill>
                  <a:schemeClr val="bg1"/>
                </a:solidFill>
              </a:defRPr>
            </a:lvl2pPr>
            <a:lvl3pPr algn="ctr">
              <a:defRPr sz="1114" b="1">
                <a:solidFill>
                  <a:schemeClr val="bg1"/>
                </a:solidFill>
              </a:defRPr>
            </a:lvl3pPr>
            <a:lvl4pPr algn="ctr">
              <a:defRPr sz="1114" b="1">
                <a:solidFill>
                  <a:schemeClr val="bg1"/>
                </a:solidFill>
              </a:defRPr>
            </a:lvl4pPr>
            <a:lvl5pPr algn="ctr">
              <a:defRPr sz="1114"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7">
            <a:extLst>
              <a:ext uri="{FF2B5EF4-FFF2-40B4-BE49-F238E27FC236}">
                <a16:creationId xmlns:a16="http://schemas.microsoft.com/office/drawing/2014/main" id="{6B200EC5-77B6-4755-8F28-A139BC05CCB0}"/>
              </a:ext>
            </a:extLst>
          </p:cNvPr>
          <p:cNvSpPr>
            <a:spLocks noGrp="1"/>
          </p:cNvSpPr>
          <p:nvPr>
            <p:ph type="title" hasCustomPrompt="1"/>
          </p:nvPr>
        </p:nvSpPr>
        <p:spPr>
          <a:xfrm>
            <a:off x="407963" y="440240"/>
            <a:ext cx="9516623" cy="335841"/>
          </a:xfrm>
        </p:spPr>
        <p:txBody>
          <a:bodyPr/>
          <a:lstStyle>
            <a:lvl1pPr marL="0" indent="400858">
              <a:buClr>
                <a:schemeClr val="tx2"/>
              </a:buClr>
              <a:buSzPct val="105000"/>
              <a:buFont typeface="Wingdings 2" panose="05020102010507070707" pitchFamily="18" charset="2"/>
              <a:buChar char=""/>
              <a:defRPr sz="2227" b="1">
                <a:solidFill>
                  <a:schemeClr val="tx1">
                    <a:lumMod val="90000"/>
                    <a:lumOff val="10000"/>
                  </a:schemeClr>
                </a:solidFill>
                <a:latin typeface="+mj-lt"/>
                <a:ea typeface="Noto Sans" panose="020B0502040504020204" pitchFamily="34" charset="0"/>
                <a:cs typeface="Noto Sans" panose="020B0502040504020204" pitchFamily="34" charset="0"/>
              </a:defRPr>
            </a:lvl1pPr>
          </a:lstStyle>
          <a:p>
            <a:r>
              <a:rPr lang="en-US" dirty="0"/>
              <a:t>Chapter divider slide </a:t>
            </a:r>
            <a:endParaRPr lang="en-GB" dirty="0"/>
          </a:p>
        </p:txBody>
      </p:sp>
      <p:cxnSp>
        <p:nvCxnSpPr>
          <p:cNvPr id="21" name="Straight Connector 20">
            <a:extLst>
              <a:ext uri="{FF2B5EF4-FFF2-40B4-BE49-F238E27FC236}">
                <a16:creationId xmlns:a16="http://schemas.microsoft.com/office/drawing/2014/main" id="{210496FF-84C6-4038-A281-00B2F041A842}"/>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E31FA35-0DB5-4A35-9829-F34937B12BC6}"/>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23" name="Freeform 5">
              <a:extLst>
                <a:ext uri="{FF2B5EF4-FFF2-40B4-BE49-F238E27FC236}">
                  <a16:creationId xmlns:a16="http://schemas.microsoft.com/office/drawing/2014/main" id="{FDE11FA4-023F-4BD1-BA03-0DF7D1554089}"/>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24" name="Freeform 6">
              <a:extLst>
                <a:ext uri="{FF2B5EF4-FFF2-40B4-BE49-F238E27FC236}">
                  <a16:creationId xmlns:a16="http://schemas.microsoft.com/office/drawing/2014/main" id="{C13521E4-A790-4AD3-94DD-FA9A35F75854}"/>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Tree>
    <p:extLst>
      <p:ext uri="{BB962C8B-B14F-4D97-AF65-F5344CB8AC3E}">
        <p14:creationId xmlns:p14="http://schemas.microsoft.com/office/powerpoint/2010/main" val="2129239992"/>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B">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125BC7-8DD7-40DF-B166-45DBA62F4B3C}"/>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 name="Date Placeholder 1">
            <a:extLst>
              <a:ext uri="{FF2B5EF4-FFF2-40B4-BE49-F238E27FC236}">
                <a16:creationId xmlns:a16="http://schemas.microsoft.com/office/drawing/2014/main" id="{F36DD5A1-28AC-4326-860D-57634E2C04B3}"/>
              </a:ext>
            </a:extLst>
          </p:cNvPr>
          <p:cNvSpPr>
            <a:spLocks noGrp="1"/>
          </p:cNvSpPr>
          <p:nvPr>
            <p:ph type="dt" sz="half" idx="11"/>
          </p:nvPr>
        </p:nvSpPr>
        <p:spPr/>
        <p:txBody>
          <a:bodyPr/>
          <a:lstStyle/>
          <a:p>
            <a:fld id="{4BC082C0-BBE4-FB4A-8E4E-E37C4B71745A}" type="datetime1">
              <a:rPr lang="en-GB" smtClean="0"/>
              <a:t>28/07/2023</a:t>
            </a:fld>
            <a:endParaRPr lang="en-GB"/>
          </a:p>
        </p:txBody>
      </p:sp>
      <p:sp>
        <p:nvSpPr>
          <p:cNvPr id="4" name="Footer Placeholder 3">
            <a:extLst>
              <a:ext uri="{FF2B5EF4-FFF2-40B4-BE49-F238E27FC236}">
                <a16:creationId xmlns:a16="http://schemas.microsoft.com/office/drawing/2014/main" id="{1A329D19-A940-458F-BFFD-F99375A6419C}"/>
              </a:ext>
            </a:extLst>
          </p:cNvPr>
          <p:cNvSpPr>
            <a:spLocks noGrp="1"/>
          </p:cNvSpPr>
          <p:nvPr>
            <p:ph type="ftr" sz="quarter" idx="12"/>
          </p:nvPr>
        </p:nvSpPr>
        <p:spPr/>
        <p:txBody>
          <a:bodyPr/>
          <a:lstStyle/>
          <a:p>
            <a:r>
              <a:rPr lang="en-GB" dirty="0"/>
              <a:t>Copyright © 2022 BSI. All rights reserved</a:t>
            </a:r>
          </a:p>
        </p:txBody>
      </p:sp>
      <p:sp>
        <p:nvSpPr>
          <p:cNvPr id="5" name="Slide Number Placeholder 4">
            <a:extLst>
              <a:ext uri="{FF2B5EF4-FFF2-40B4-BE49-F238E27FC236}">
                <a16:creationId xmlns:a16="http://schemas.microsoft.com/office/drawing/2014/main" id="{0CC759F1-A4EF-4DEF-A116-310BB00722E9}"/>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
        <p:nvSpPr>
          <p:cNvPr id="16" name="Content Placeholder 2">
            <a:extLst>
              <a:ext uri="{FF2B5EF4-FFF2-40B4-BE49-F238E27FC236}">
                <a16:creationId xmlns:a16="http://schemas.microsoft.com/office/drawing/2014/main" id="{E2924D29-E64F-41E8-B611-1414208F6B33}"/>
              </a:ext>
            </a:extLst>
          </p:cNvPr>
          <p:cNvSpPr>
            <a:spLocks noGrp="1"/>
          </p:cNvSpPr>
          <p:nvPr>
            <p:ph idx="1"/>
          </p:nvPr>
        </p:nvSpPr>
        <p:spPr>
          <a:xfrm>
            <a:off x="407989" y="1412876"/>
            <a:ext cx="5543550" cy="4571999"/>
          </a:xfrm>
        </p:spPr>
        <p:txBody>
          <a:bodyPr/>
          <a:lstStyle>
            <a:lvl1pPr>
              <a:spcBef>
                <a:spcPts val="715"/>
              </a:spcBef>
              <a:spcAft>
                <a:spcPts val="0"/>
              </a:spcAft>
              <a:defRPr sz="1272" b="1"/>
            </a:lvl1pPr>
            <a:lvl2pPr>
              <a:spcAft>
                <a:spcPts val="0"/>
              </a:spcAft>
              <a:tabLst>
                <a:tab pos="4409444" algn="r"/>
              </a:tabLst>
              <a:defRPr sz="1272" b="0">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1">
            <a:extLst>
              <a:ext uri="{FF2B5EF4-FFF2-40B4-BE49-F238E27FC236}">
                <a16:creationId xmlns:a16="http://schemas.microsoft.com/office/drawing/2014/main" id="{1F53489A-00D6-49E8-8033-4D54B7F4143F}"/>
              </a:ext>
            </a:extLst>
          </p:cNvPr>
          <p:cNvSpPr>
            <a:spLocks noGrp="1" noChangeAspect="1"/>
          </p:cNvSpPr>
          <p:nvPr>
            <p:ph sz="quarter" idx="14"/>
          </p:nvPr>
        </p:nvSpPr>
        <p:spPr>
          <a:xfrm>
            <a:off x="7098234" y="1381451"/>
            <a:ext cx="4512222" cy="4512222"/>
          </a:xfrm>
          <a:prstGeom prst="ellipse">
            <a:avLst/>
          </a:prstGeom>
          <a:solidFill>
            <a:schemeClr val="accent5"/>
          </a:solidFill>
          <a:ln>
            <a:noFill/>
          </a:ln>
        </p:spPr>
        <p:txBody>
          <a:bodyPr lIns="0" tIns="0" rIns="0" bIns="0" anchor="ctr" anchorCtr="0"/>
          <a:lstStyle>
            <a:lvl1pPr algn="ctr">
              <a:defRPr sz="1909" b="1">
                <a:solidFill>
                  <a:schemeClr val="bg1"/>
                </a:solidFill>
              </a:defRPr>
            </a:lvl1pPr>
            <a:lvl2pPr algn="ctr">
              <a:defRPr sz="1114" b="1">
                <a:solidFill>
                  <a:schemeClr val="bg1"/>
                </a:solidFill>
              </a:defRPr>
            </a:lvl2pPr>
            <a:lvl3pPr algn="ctr">
              <a:defRPr sz="1114" b="1">
                <a:solidFill>
                  <a:schemeClr val="bg1"/>
                </a:solidFill>
              </a:defRPr>
            </a:lvl3pPr>
            <a:lvl4pPr algn="ctr">
              <a:defRPr sz="1114" b="1">
                <a:solidFill>
                  <a:schemeClr val="bg1"/>
                </a:solidFill>
              </a:defRPr>
            </a:lvl4pPr>
            <a:lvl5pPr algn="ctr">
              <a:defRPr sz="1114"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itle 7">
            <a:extLst>
              <a:ext uri="{FF2B5EF4-FFF2-40B4-BE49-F238E27FC236}">
                <a16:creationId xmlns:a16="http://schemas.microsoft.com/office/drawing/2014/main" id="{3364261E-1B98-4591-99FA-97779127ED4C}"/>
              </a:ext>
            </a:extLst>
          </p:cNvPr>
          <p:cNvSpPr>
            <a:spLocks noGrp="1"/>
          </p:cNvSpPr>
          <p:nvPr>
            <p:ph type="title" hasCustomPrompt="1"/>
          </p:nvPr>
        </p:nvSpPr>
        <p:spPr>
          <a:xfrm>
            <a:off x="407963" y="440240"/>
            <a:ext cx="10586102" cy="335841"/>
          </a:xfrm>
        </p:spPr>
        <p:txBody>
          <a:bodyPr/>
          <a:lstStyle>
            <a:lvl1pPr marL="0" indent="400858">
              <a:buClr>
                <a:schemeClr val="tx2"/>
              </a:buClr>
              <a:buSzPct val="105000"/>
              <a:buFont typeface="Wingdings 2" panose="05020102010507070707" pitchFamily="18" charset="2"/>
              <a:buChar char=""/>
              <a:defRPr sz="2227" b="1">
                <a:solidFill>
                  <a:schemeClr val="tx1">
                    <a:lumMod val="90000"/>
                    <a:lumOff val="10000"/>
                  </a:schemeClr>
                </a:solidFill>
                <a:latin typeface="+mj-lt"/>
                <a:ea typeface="Noto Sans" panose="020B0502040504020204" pitchFamily="34" charset="0"/>
                <a:cs typeface="Noto Sans" panose="020B0502040504020204" pitchFamily="34" charset="0"/>
              </a:defRPr>
            </a:lvl1pPr>
          </a:lstStyle>
          <a:p>
            <a:r>
              <a:rPr lang="en-US" dirty="0"/>
              <a:t>Chapter divider slide </a:t>
            </a:r>
            <a:endParaRPr lang="en-GB" dirty="0"/>
          </a:p>
        </p:txBody>
      </p:sp>
      <p:cxnSp>
        <p:nvCxnSpPr>
          <p:cNvPr id="20" name="Straight Connector 19">
            <a:extLst>
              <a:ext uri="{FF2B5EF4-FFF2-40B4-BE49-F238E27FC236}">
                <a16:creationId xmlns:a16="http://schemas.microsoft.com/office/drawing/2014/main" id="{E417177F-46EC-446D-885C-77C203A7CEB3}"/>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BF3CDAD-8FE9-4F5D-B3F6-856655B5DE88}"/>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22" name="Freeform 5">
              <a:extLst>
                <a:ext uri="{FF2B5EF4-FFF2-40B4-BE49-F238E27FC236}">
                  <a16:creationId xmlns:a16="http://schemas.microsoft.com/office/drawing/2014/main" id="{E00A6D29-2878-4C4C-8528-548896875205}"/>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23" name="Freeform 6">
              <a:extLst>
                <a:ext uri="{FF2B5EF4-FFF2-40B4-BE49-F238E27FC236}">
                  <a16:creationId xmlns:a16="http://schemas.microsoft.com/office/drawing/2014/main" id="{0DD23E59-59DD-4B7D-9B78-65873C9E0C76}"/>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Tree>
    <p:extLst>
      <p:ext uri="{BB962C8B-B14F-4D97-AF65-F5344CB8AC3E}">
        <p14:creationId xmlns:p14="http://schemas.microsoft.com/office/powerpoint/2010/main" val="140762048"/>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lum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C303C9-CD36-40BC-95FB-57D99D4232EA}"/>
              </a:ext>
            </a:extLst>
          </p:cNvPr>
          <p:cNvSpPr/>
          <p:nvPr userDrawn="1"/>
        </p:nvSpPr>
        <p:spPr>
          <a:xfrm>
            <a:off x="0" y="6103621"/>
            <a:ext cx="12192000" cy="754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 name="Title 1">
            <a:extLst>
              <a:ext uri="{FF2B5EF4-FFF2-40B4-BE49-F238E27FC236}">
                <a16:creationId xmlns:a16="http://schemas.microsoft.com/office/drawing/2014/main" id="{38E49063-C5DA-4E74-A49D-6FE09640824F}"/>
              </a:ext>
            </a:extLst>
          </p:cNvPr>
          <p:cNvSpPr>
            <a:spLocks noGrp="1"/>
          </p:cNvSpPr>
          <p:nvPr>
            <p:ph type="title" hasCustomPrompt="1"/>
          </p:nvPr>
        </p:nvSpPr>
        <p:spPr>
          <a:xfrm>
            <a:off x="407987" y="443053"/>
            <a:ext cx="11376000" cy="335841"/>
          </a:xfrm>
        </p:spPr>
        <p:txBody>
          <a:bodyPr/>
          <a:lstStyle>
            <a:lvl1pPr>
              <a:defRPr sz="2227"/>
            </a:lvl1pPr>
          </a:lstStyle>
          <a:p>
            <a:r>
              <a:rPr lang="en-US" dirty="0"/>
              <a:t>Regular slide title goes here </a:t>
            </a:r>
            <a:endParaRPr lang="en-GB" dirty="0"/>
          </a:p>
        </p:txBody>
      </p:sp>
      <p:sp>
        <p:nvSpPr>
          <p:cNvPr id="3" name="Content Placeholder 2">
            <a:extLst>
              <a:ext uri="{FF2B5EF4-FFF2-40B4-BE49-F238E27FC236}">
                <a16:creationId xmlns:a16="http://schemas.microsoft.com/office/drawing/2014/main" id="{FBD9972A-3745-422D-847E-3502EC678B93}"/>
              </a:ext>
            </a:extLst>
          </p:cNvPr>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D48CB5A-9AE9-4996-BE2D-3C1427F96FA2}"/>
              </a:ext>
            </a:extLst>
          </p:cNvPr>
          <p:cNvSpPr>
            <a:spLocks noGrp="1"/>
          </p:cNvSpPr>
          <p:nvPr>
            <p:ph type="dt" sz="half" idx="10"/>
          </p:nvPr>
        </p:nvSpPr>
        <p:spPr/>
        <p:txBody>
          <a:bodyPr/>
          <a:lstStyle/>
          <a:p>
            <a:fld id="{1F014CAB-C822-1640-9C12-1594C7A15D12}" type="datetime1">
              <a:rPr lang="en-GB" smtClean="0"/>
              <a:t>28/07/2023</a:t>
            </a:fld>
            <a:endParaRPr lang="en-GB"/>
          </a:p>
        </p:txBody>
      </p:sp>
      <p:sp>
        <p:nvSpPr>
          <p:cNvPr id="5" name="Footer Placeholder 4">
            <a:extLst>
              <a:ext uri="{FF2B5EF4-FFF2-40B4-BE49-F238E27FC236}">
                <a16:creationId xmlns:a16="http://schemas.microsoft.com/office/drawing/2014/main" id="{A223844F-5269-4454-9449-8E46C3E7F5F4}"/>
              </a:ext>
            </a:extLst>
          </p:cNvPr>
          <p:cNvSpPr>
            <a:spLocks noGrp="1"/>
          </p:cNvSpPr>
          <p:nvPr>
            <p:ph type="ftr" sz="quarter" idx="11"/>
          </p:nvPr>
        </p:nvSpPr>
        <p:spPr/>
        <p:txBody>
          <a:bodyPr/>
          <a:lstStyle/>
          <a:p>
            <a:r>
              <a:rPr lang="en-GB" dirty="0"/>
              <a:t>Copyright © 2022 BSI. All rights reserved</a:t>
            </a:r>
          </a:p>
        </p:txBody>
      </p:sp>
      <p:cxnSp>
        <p:nvCxnSpPr>
          <p:cNvPr id="11" name="Straight Connector 10">
            <a:extLst>
              <a:ext uri="{FF2B5EF4-FFF2-40B4-BE49-F238E27FC236}">
                <a16:creationId xmlns:a16="http://schemas.microsoft.com/office/drawing/2014/main" id="{ADFDF982-CFC6-47DA-BA30-55631BFC7810}"/>
              </a:ext>
            </a:extLst>
          </p:cNvPr>
          <p:cNvCxnSpPr>
            <a:cxnSpLocks/>
          </p:cNvCxnSpPr>
          <p:nvPr userDrawn="1"/>
        </p:nvCxnSpPr>
        <p:spPr>
          <a:xfrm>
            <a:off x="407964" y="964327"/>
            <a:ext cx="1137604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7610424-7372-4F36-8F79-7CB533BF87F5}"/>
              </a:ext>
            </a:extLst>
          </p:cNvPr>
          <p:cNvGrpSpPr>
            <a:grpSpLocks noChangeAspect="1"/>
          </p:cNvGrpSpPr>
          <p:nvPr userDrawn="1"/>
        </p:nvGrpSpPr>
        <p:grpSpPr>
          <a:xfrm>
            <a:off x="407988" y="6281076"/>
            <a:ext cx="601201" cy="367200"/>
            <a:chOff x="115888" y="5637213"/>
            <a:chExt cx="617538" cy="381001"/>
          </a:xfrm>
          <a:solidFill>
            <a:schemeClr val="bg1"/>
          </a:solidFill>
        </p:grpSpPr>
        <p:sp>
          <p:nvSpPr>
            <p:cNvPr id="14" name="Freeform 5">
              <a:extLst>
                <a:ext uri="{FF2B5EF4-FFF2-40B4-BE49-F238E27FC236}">
                  <a16:creationId xmlns:a16="http://schemas.microsoft.com/office/drawing/2014/main" id="{5D54EE93-1E15-4437-83A0-E2C9306765E0}"/>
                </a:ext>
              </a:extLst>
            </p:cNvPr>
            <p:cNvSpPr>
              <a:spLocks noEditPoints="1"/>
            </p:cNvSpPr>
            <p:nvPr userDrawn="1"/>
          </p:nvSpPr>
          <p:spPr bwMode="auto">
            <a:xfrm>
              <a:off x="115888" y="5637213"/>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solidFill>
                  <a:schemeClr val="tx1"/>
                </a:solidFill>
              </a:endParaRPr>
            </a:p>
          </p:txBody>
        </p:sp>
        <p:sp>
          <p:nvSpPr>
            <p:cNvPr id="15" name="Freeform 6">
              <a:extLst>
                <a:ext uri="{FF2B5EF4-FFF2-40B4-BE49-F238E27FC236}">
                  <a16:creationId xmlns:a16="http://schemas.microsoft.com/office/drawing/2014/main" id="{2978D664-4EFE-4E88-9524-8724C0A40B02}"/>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
        <p:nvSpPr>
          <p:cNvPr id="16" name="Slide Number Placeholder 4">
            <a:extLst>
              <a:ext uri="{FF2B5EF4-FFF2-40B4-BE49-F238E27FC236}">
                <a16:creationId xmlns:a16="http://schemas.microsoft.com/office/drawing/2014/main" id="{E7D4EE6B-37BF-43B8-81C9-EDE65B4E81F3}"/>
              </a:ext>
            </a:extLst>
          </p:cNvPr>
          <p:cNvSpPr>
            <a:spLocks noGrp="1"/>
          </p:cNvSpPr>
          <p:nvPr>
            <p:ph type="sldNum" sz="quarter" idx="13"/>
          </p:nvPr>
        </p:nvSpPr>
        <p:spPr>
          <a:xfrm>
            <a:off x="11099801" y="443053"/>
            <a:ext cx="684188" cy="146931"/>
          </a:xfrm>
        </p:spPr>
        <p:txBody>
          <a:bodyPr/>
          <a:lstStyle>
            <a:lvl1pPr>
              <a:defRPr>
                <a:solidFill>
                  <a:schemeClr val="tx1">
                    <a:lumMod val="90000"/>
                    <a:lumOff val="10000"/>
                  </a:schemeClr>
                </a:solidFill>
              </a:defRPr>
            </a:lvl1pPr>
          </a:lstStyle>
          <a:p>
            <a:fld id="{9BEE5E6F-8C63-49E6-9CA1-F88562E61F38}" type="slidenum">
              <a:rPr lang="en-GB" smtClean="0"/>
              <a:pPr/>
              <a:t>‹#›</a:t>
            </a:fld>
            <a:endParaRPr lang="en-GB" dirty="0"/>
          </a:p>
        </p:txBody>
      </p:sp>
    </p:spTree>
    <p:extLst>
      <p:ext uri="{BB962C8B-B14F-4D97-AF65-F5344CB8AC3E}">
        <p14:creationId xmlns:p14="http://schemas.microsoft.com/office/powerpoint/2010/main" val="2514707945"/>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7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17D7A-6684-44E9-AB52-8CAF76D96BAE}"/>
              </a:ext>
            </a:extLst>
          </p:cNvPr>
          <p:cNvSpPr>
            <a:spLocks noGrp="1"/>
          </p:cNvSpPr>
          <p:nvPr>
            <p:ph type="title"/>
          </p:nvPr>
        </p:nvSpPr>
        <p:spPr>
          <a:xfrm>
            <a:off x="407987" y="515257"/>
            <a:ext cx="11376000" cy="335841"/>
          </a:xfrm>
          <a:prstGeom prst="rect">
            <a:avLst/>
          </a:prstGeom>
        </p:spPr>
        <p:txBody>
          <a:bodyPr vert="horz"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631C3F7-93C6-40FB-84FD-E4734EB64050}"/>
              </a:ext>
            </a:extLst>
          </p:cNvPr>
          <p:cNvSpPr>
            <a:spLocks noGrp="1"/>
          </p:cNvSpPr>
          <p:nvPr>
            <p:ph type="body" idx="1"/>
          </p:nvPr>
        </p:nvSpPr>
        <p:spPr>
          <a:xfrm>
            <a:off x="407987" y="1412876"/>
            <a:ext cx="11376000" cy="4571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02F058C-1267-4B8D-B94A-1086BA38EA51}"/>
              </a:ext>
            </a:extLst>
          </p:cNvPr>
          <p:cNvSpPr>
            <a:spLocks noGrp="1"/>
          </p:cNvSpPr>
          <p:nvPr>
            <p:ph type="dt" sz="half" idx="2"/>
          </p:nvPr>
        </p:nvSpPr>
        <p:spPr>
          <a:xfrm>
            <a:off x="8867776" y="6504544"/>
            <a:ext cx="973138" cy="73378"/>
          </a:xfrm>
          <a:prstGeom prst="rect">
            <a:avLst/>
          </a:prstGeom>
        </p:spPr>
        <p:txBody>
          <a:bodyPr vert="horz" wrap="square" lIns="0" tIns="0" rIns="0" bIns="0" rtlCol="0" anchor="b" anchorCtr="0">
            <a:spAutoFit/>
          </a:bodyPr>
          <a:lstStyle>
            <a:lvl1pPr algn="r">
              <a:defRPr sz="477">
                <a:solidFill>
                  <a:srgbClr val="9CA0A5"/>
                </a:solidFill>
              </a:defRPr>
            </a:lvl1pPr>
          </a:lstStyle>
          <a:p>
            <a:fld id="{4BC082C0-BBE4-FB4A-8E4E-E37C4B71745A}" type="datetime1">
              <a:rPr lang="en-GB" smtClean="0"/>
              <a:t>28/07/2023</a:t>
            </a:fld>
            <a:endParaRPr lang="en-GB"/>
          </a:p>
        </p:txBody>
      </p:sp>
      <p:sp>
        <p:nvSpPr>
          <p:cNvPr id="5" name="Footer Placeholder 4">
            <a:extLst>
              <a:ext uri="{FF2B5EF4-FFF2-40B4-BE49-F238E27FC236}">
                <a16:creationId xmlns:a16="http://schemas.microsoft.com/office/drawing/2014/main" id="{2EFE8B68-A719-4B9C-A544-1720A8B4C1FD}"/>
              </a:ext>
            </a:extLst>
          </p:cNvPr>
          <p:cNvSpPr>
            <a:spLocks noGrp="1"/>
          </p:cNvSpPr>
          <p:nvPr>
            <p:ph type="ftr" sz="quarter" idx="3"/>
          </p:nvPr>
        </p:nvSpPr>
        <p:spPr>
          <a:xfrm>
            <a:off x="10128250" y="6504544"/>
            <a:ext cx="1655738" cy="73378"/>
          </a:xfrm>
          <a:prstGeom prst="rect">
            <a:avLst/>
          </a:prstGeom>
        </p:spPr>
        <p:txBody>
          <a:bodyPr vert="horz" wrap="square" lIns="0" tIns="0" rIns="0" bIns="0" rtlCol="0" anchor="b" anchorCtr="0">
            <a:spAutoFit/>
          </a:bodyPr>
          <a:lstStyle>
            <a:lvl1pPr algn="r">
              <a:defRPr sz="477">
                <a:solidFill>
                  <a:srgbClr val="9CA0A5"/>
                </a:solidFill>
              </a:defRPr>
            </a:lvl1pPr>
          </a:lstStyle>
          <a:p>
            <a:r>
              <a:rPr lang="en-GB" dirty="0"/>
              <a:t>Copyright © 2022 BSI. All rights reserved</a:t>
            </a:r>
          </a:p>
        </p:txBody>
      </p:sp>
      <p:sp>
        <p:nvSpPr>
          <p:cNvPr id="6" name="Slide Number Placeholder 5">
            <a:extLst>
              <a:ext uri="{FF2B5EF4-FFF2-40B4-BE49-F238E27FC236}">
                <a16:creationId xmlns:a16="http://schemas.microsoft.com/office/drawing/2014/main" id="{BCA2FD9C-E7E9-4667-AA01-D6ED4B32C16D}"/>
              </a:ext>
            </a:extLst>
          </p:cNvPr>
          <p:cNvSpPr>
            <a:spLocks noGrp="1"/>
          </p:cNvSpPr>
          <p:nvPr>
            <p:ph type="sldNum" sz="quarter" idx="4"/>
          </p:nvPr>
        </p:nvSpPr>
        <p:spPr>
          <a:xfrm>
            <a:off x="11099801" y="527026"/>
            <a:ext cx="684188" cy="146931"/>
          </a:xfrm>
          <a:prstGeom prst="rect">
            <a:avLst/>
          </a:prstGeom>
        </p:spPr>
        <p:txBody>
          <a:bodyPr vert="horz" wrap="square" lIns="0" tIns="0" rIns="0" bIns="0" rtlCol="0" anchor="t" anchorCtr="0">
            <a:spAutoFit/>
          </a:bodyPr>
          <a:lstStyle>
            <a:lvl1pPr algn="r">
              <a:defRPr sz="955">
                <a:solidFill>
                  <a:schemeClr val="tx1"/>
                </a:solidFill>
              </a:defRPr>
            </a:lvl1pPr>
          </a:lstStyle>
          <a:p>
            <a:fld id="{9BEE5E6F-8C63-49E6-9CA1-F88562E61F38}" type="slidenum">
              <a:rPr lang="en-GB" smtClean="0"/>
              <a:pPr/>
              <a:t>‹#›</a:t>
            </a:fld>
            <a:endParaRPr lang="en-GB"/>
          </a:p>
        </p:txBody>
      </p:sp>
    </p:spTree>
    <p:extLst>
      <p:ext uri="{BB962C8B-B14F-4D97-AF65-F5344CB8AC3E}">
        <p14:creationId xmlns:p14="http://schemas.microsoft.com/office/powerpoint/2010/main" val="906120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3" r:id="rId22"/>
    <p:sldLayoutId id="2147483684" r:id="rId23"/>
  </p:sldLayoutIdLst>
  <p:hf hdr="0" dt="0"/>
  <p:txStyles>
    <p:titleStyle>
      <a:lvl1pPr algn="l" defTabSz="727272" rtl="0" eaLnBrk="1" latinLnBrk="0" hangingPunct="1">
        <a:lnSpc>
          <a:spcPct val="98000"/>
        </a:lnSpc>
        <a:spcBef>
          <a:spcPct val="0"/>
        </a:spcBef>
        <a:buNone/>
        <a:defRPr sz="2227" b="1" kern="1200">
          <a:solidFill>
            <a:schemeClr val="tx1">
              <a:lumMod val="90000"/>
              <a:lumOff val="10000"/>
            </a:schemeClr>
          </a:solidFill>
          <a:latin typeface="+mj-lt"/>
          <a:ea typeface="Noto Sans" panose="020B0502040504020204" pitchFamily="34" charset="0"/>
          <a:cs typeface="Noto Sans" panose="020B0502040504020204" pitchFamily="34" charset="0"/>
        </a:defRPr>
      </a:lvl1pPr>
    </p:titleStyle>
    <p:bodyStyle>
      <a:lvl1pPr marL="0" indent="0" algn="l" defTabSz="727272" rtl="0" eaLnBrk="1" latinLnBrk="0" hangingPunct="1">
        <a:lnSpc>
          <a:spcPct val="100000"/>
        </a:lnSpc>
        <a:spcBef>
          <a:spcPts val="0"/>
        </a:spcBef>
        <a:spcAft>
          <a:spcPts val="1193"/>
        </a:spcAft>
        <a:buFont typeface="Arial" panose="020B0604020202020204" pitchFamily="34" charset="0"/>
        <a:buNone/>
        <a:defRPr sz="1909" b="0" kern="1200">
          <a:solidFill>
            <a:schemeClr val="tx1">
              <a:lumMod val="90000"/>
              <a:lumOff val="10000"/>
            </a:schemeClr>
          </a:solidFill>
          <a:latin typeface="+mn-lt"/>
          <a:ea typeface="Noto Sans" panose="020B0502040504020204" pitchFamily="34" charset="0"/>
          <a:cs typeface="Noto Sans" panose="020B0502040504020204" pitchFamily="34" charset="0"/>
        </a:defRPr>
      </a:lvl1pPr>
      <a:lvl2pPr marL="0" indent="0" algn="l" defTabSz="727272" rtl="0" eaLnBrk="1" latinLnBrk="0" hangingPunct="1">
        <a:lnSpc>
          <a:spcPct val="110000"/>
        </a:lnSpc>
        <a:spcBef>
          <a:spcPts val="0"/>
        </a:spcBef>
        <a:spcAft>
          <a:spcPts val="398"/>
        </a:spcAft>
        <a:buFont typeface="Arial" panose="020B0604020202020204" pitchFamily="34" charset="0"/>
        <a:buNone/>
        <a:defRPr sz="1272" b="0" kern="1200">
          <a:solidFill>
            <a:schemeClr val="tx2"/>
          </a:solidFill>
          <a:latin typeface="+mn-lt"/>
          <a:ea typeface="Noto Sans" panose="020B0502040504020204" pitchFamily="34" charset="0"/>
          <a:cs typeface="Noto Sans" panose="020B0502040504020204" pitchFamily="34" charset="0"/>
        </a:defRPr>
      </a:lvl2pPr>
      <a:lvl3pPr marL="0" indent="0" algn="l" defTabSz="727272" rtl="0" eaLnBrk="1" latinLnBrk="0" hangingPunct="1">
        <a:lnSpc>
          <a:spcPct val="110000"/>
        </a:lnSpc>
        <a:spcBef>
          <a:spcPts val="0"/>
        </a:spcBef>
        <a:spcAft>
          <a:spcPts val="398"/>
        </a:spcAft>
        <a:buFont typeface="Arial" panose="020B0604020202020204" pitchFamily="34" charset="0"/>
        <a:buNone/>
        <a:defRPr sz="1272" b="0" kern="1200">
          <a:solidFill>
            <a:schemeClr val="tx1">
              <a:lumMod val="90000"/>
              <a:lumOff val="10000"/>
            </a:schemeClr>
          </a:solidFill>
          <a:latin typeface="+mn-lt"/>
          <a:ea typeface="Noto Sans" panose="020B0502040504020204" pitchFamily="34" charset="0"/>
          <a:cs typeface="Noto Sans" panose="020B0502040504020204" pitchFamily="34" charset="0"/>
        </a:defRPr>
      </a:lvl3pPr>
      <a:lvl4pPr marL="171797" indent="-171797" algn="l" defTabSz="727272" rtl="0" eaLnBrk="1" latinLnBrk="0" hangingPunct="1">
        <a:lnSpc>
          <a:spcPct val="110000"/>
        </a:lnSpc>
        <a:spcBef>
          <a:spcPts val="0"/>
        </a:spcBef>
        <a:spcAft>
          <a:spcPts val="398"/>
        </a:spcAft>
        <a:buClr>
          <a:schemeClr val="tx2"/>
        </a:buClr>
        <a:buFont typeface="Arial" panose="020B0604020202020204" pitchFamily="34" charset="0"/>
        <a:buChar char="•"/>
        <a:defRPr sz="1272" b="0" kern="1200">
          <a:solidFill>
            <a:schemeClr val="tx1">
              <a:lumMod val="90000"/>
              <a:lumOff val="10000"/>
            </a:schemeClr>
          </a:solidFill>
          <a:latin typeface="+mn-lt"/>
          <a:ea typeface="Noto Sans" panose="020B0502040504020204" pitchFamily="34" charset="0"/>
          <a:cs typeface="Noto Sans" panose="020B0502040504020204" pitchFamily="34" charset="0"/>
        </a:defRPr>
      </a:lvl4pPr>
      <a:lvl5pPr marL="0" indent="0" algn="l" defTabSz="727272" rtl="0" eaLnBrk="1" latinLnBrk="0" hangingPunct="1">
        <a:lnSpc>
          <a:spcPct val="110000"/>
        </a:lnSpc>
        <a:spcBef>
          <a:spcPts val="0"/>
        </a:spcBef>
        <a:spcAft>
          <a:spcPts val="0"/>
        </a:spcAft>
        <a:buFont typeface="Arial" panose="020B0604020202020204" pitchFamily="34" charset="0"/>
        <a:buNone/>
        <a:defRPr sz="1272" b="0" kern="1200">
          <a:solidFill>
            <a:schemeClr val="tx2"/>
          </a:solidFill>
          <a:latin typeface="+mn-lt"/>
          <a:ea typeface="Noto Sans" panose="020B0502040504020204" pitchFamily="34" charset="0"/>
          <a:cs typeface="Noto Sans" panose="020B0502040504020204" pitchFamily="34" charset="0"/>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272" rtl="0" eaLnBrk="1" latinLnBrk="0" hangingPunct="1">
        <a:defRPr sz="1432" kern="1200">
          <a:solidFill>
            <a:schemeClr val="tx1"/>
          </a:solidFill>
          <a:latin typeface="+mn-lt"/>
          <a:ea typeface="+mn-ea"/>
          <a:cs typeface="+mn-cs"/>
        </a:defRPr>
      </a:lvl1pPr>
      <a:lvl2pPr marL="363636" algn="l" defTabSz="727272" rtl="0" eaLnBrk="1" latinLnBrk="0" hangingPunct="1">
        <a:defRPr sz="1432" kern="1200">
          <a:solidFill>
            <a:schemeClr val="tx1"/>
          </a:solidFill>
          <a:latin typeface="+mn-lt"/>
          <a:ea typeface="+mn-ea"/>
          <a:cs typeface="+mn-cs"/>
        </a:defRPr>
      </a:lvl2pPr>
      <a:lvl3pPr marL="727272" algn="l" defTabSz="727272" rtl="0" eaLnBrk="1" latinLnBrk="0" hangingPunct="1">
        <a:defRPr sz="1432" kern="1200">
          <a:solidFill>
            <a:schemeClr val="tx1"/>
          </a:solidFill>
          <a:latin typeface="+mn-lt"/>
          <a:ea typeface="+mn-ea"/>
          <a:cs typeface="+mn-cs"/>
        </a:defRPr>
      </a:lvl3pPr>
      <a:lvl4pPr marL="1090908" algn="l" defTabSz="727272" rtl="0" eaLnBrk="1" latinLnBrk="0" hangingPunct="1">
        <a:defRPr sz="1432" kern="1200">
          <a:solidFill>
            <a:schemeClr val="tx1"/>
          </a:solidFill>
          <a:latin typeface="+mn-lt"/>
          <a:ea typeface="+mn-ea"/>
          <a:cs typeface="+mn-cs"/>
        </a:defRPr>
      </a:lvl4pPr>
      <a:lvl5pPr marL="1454543" algn="l" defTabSz="727272" rtl="0" eaLnBrk="1" latinLnBrk="0" hangingPunct="1">
        <a:defRPr sz="1432" kern="1200">
          <a:solidFill>
            <a:schemeClr val="tx1"/>
          </a:solidFill>
          <a:latin typeface="+mn-lt"/>
          <a:ea typeface="+mn-ea"/>
          <a:cs typeface="+mn-cs"/>
        </a:defRPr>
      </a:lvl5pPr>
      <a:lvl6pPr marL="1818180" algn="l" defTabSz="727272" rtl="0" eaLnBrk="1" latinLnBrk="0" hangingPunct="1">
        <a:defRPr sz="1432" kern="1200">
          <a:solidFill>
            <a:schemeClr val="tx1"/>
          </a:solidFill>
          <a:latin typeface="+mn-lt"/>
          <a:ea typeface="+mn-ea"/>
          <a:cs typeface="+mn-cs"/>
        </a:defRPr>
      </a:lvl6pPr>
      <a:lvl7pPr marL="2181816" algn="l" defTabSz="727272" rtl="0" eaLnBrk="1" latinLnBrk="0" hangingPunct="1">
        <a:defRPr sz="1432" kern="1200">
          <a:solidFill>
            <a:schemeClr val="tx1"/>
          </a:solidFill>
          <a:latin typeface="+mn-lt"/>
          <a:ea typeface="+mn-ea"/>
          <a:cs typeface="+mn-cs"/>
        </a:defRPr>
      </a:lvl7pPr>
      <a:lvl8pPr marL="2545452" algn="l" defTabSz="727272" rtl="0" eaLnBrk="1" latinLnBrk="0" hangingPunct="1">
        <a:defRPr sz="1432" kern="1200">
          <a:solidFill>
            <a:schemeClr val="tx1"/>
          </a:solidFill>
          <a:latin typeface="+mn-lt"/>
          <a:ea typeface="+mn-ea"/>
          <a:cs typeface="+mn-cs"/>
        </a:defRPr>
      </a:lvl8pPr>
      <a:lvl9pPr marL="2909088" algn="l" defTabSz="727272"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749">
          <p15:clr>
            <a:srgbClr val="F26B43"/>
          </p15:clr>
        </p15:guide>
        <p15:guide id="3" pos="3318">
          <p15:clr>
            <a:srgbClr val="F26B43"/>
          </p15:clr>
        </p15:guide>
        <p15:guide id="4" pos="3137">
          <p15:clr>
            <a:srgbClr val="F26B43"/>
          </p15:clr>
        </p15:guide>
        <p15:guide id="5" pos="2706">
          <p15:clr>
            <a:srgbClr val="F26B43"/>
          </p15:clr>
        </p15:guide>
        <p15:guide id="6" pos="2525">
          <p15:clr>
            <a:srgbClr val="F26B43"/>
          </p15:clr>
        </p15:guide>
        <p15:guide id="7" pos="2094">
          <p15:clr>
            <a:srgbClr val="F26B43"/>
          </p15:clr>
        </p15:guide>
        <p15:guide id="8" pos="1912">
          <p15:clr>
            <a:srgbClr val="F26B43"/>
          </p15:clr>
        </p15:guide>
        <p15:guide id="9" pos="1481">
          <p15:clr>
            <a:srgbClr val="F26B43"/>
          </p15:clr>
        </p15:guide>
        <p15:guide id="10" pos="1300">
          <p15:clr>
            <a:srgbClr val="F26B43"/>
          </p15:clr>
        </p15:guide>
        <p15:guide id="11" pos="869">
          <p15:clr>
            <a:srgbClr val="F26B43"/>
          </p15:clr>
        </p15:guide>
        <p15:guide id="12" pos="688">
          <p15:clr>
            <a:srgbClr val="F26B43"/>
          </p15:clr>
        </p15:guide>
        <p15:guide id="13" pos="257">
          <p15:clr>
            <a:srgbClr val="F26B43"/>
          </p15:clr>
        </p15:guide>
        <p15:guide id="14" pos="3931">
          <p15:clr>
            <a:srgbClr val="F26B43"/>
          </p15:clr>
        </p15:guide>
        <p15:guide id="15" pos="4362">
          <p15:clr>
            <a:srgbClr val="F26B43"/>
          </p15:clr>
        </p15:guide>
        <p15:guide id="16" pos="4543">
          <p15:clr>
            <a:srgbClr val="F26B43"/>
          </p15:clr>
        </p15:guide>
        <p15:guide id="17" pos="4974">
          <p15:clr>
            <a:srgbClr val="F26B43"/>
          </p15:clr>
        </p15:guide>
        <p15:guide id="18" pos="5155">
          <p15:clr>
            <a:srgbClr val="F26B43"/>
          </p15:clr>
        </p15:guide>
        <p15:guide id="19" pos="5586">
          <p15:clr>
            <a:srgbClr val="F26B43"/>
          </p15:clr>
        </p15:guide>
        <p15:guide id="20" pos="5768">
          <p15:clr>
            <a:srgbClr val="F26B43"/>
          </p15:clr>
        </p15:guide>
        <p15:guide id="21" pos="6199">
          <p15:clr>
            <a:srgbClr val="F26B43"/>
          </p15:clr>
        </p15:guide>
        <p15:guide id="22" pos="6380">
          <p15:clr>
            <a:srgbClr val="F26B43"/>
          </p15:clr>
        </p15:guide>
        <p15:guide id="23" pos="6811">
          <p15:clr>
            <a:srgbClr val="F26B43"/>
          </p15:clr>
        </p15:guide>
        <p15:guide id="24" pos="6992">
          <p15:clr>
            <a:srgbClr val="F26B43"/>
          </p15:clr>
        </p15:guide>
        <p15:guide id="25" pos="7423">
          <p15:clr>
            <a:srgbClr val="F26B43"/>
          </p15:clr>
        </p15:guide>
        <p15:guide id="26" orient="horz" pos="41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4.jpeg"/></Relationships>
</file>

<file path=ppt/slides/_rels/slide14.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0.xml"/><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5.tiff"/><Relationship Id="rId1" Type="http://schemas.openxmlformats.org/officeDocument/2006/relationships/slideLayout" Target="../slideLayouts/slideLayout10.xml"/><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jpeg"/><Relationship Id="rId1" Type="http://schemas.openxmlformats.org/officeDocument/2006/relationships/slideLayout" Target="../slideLayouts/slideLayout21.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jpe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jpeg"/><Relationship Id="rId3" Type="http://schemas.openxmlformats.org/officeDocument/2006/relationships/image" Target="../media/image47.png"/><Relationship Id="rId21" Type="http://schemas.openxmlformats.org/officeDocument/2006/relationships/image" Target="../media/image65.jpeg"/><Relationship Id="rId7" Type="http://schemas.openxmlformats.org/officeDocument/2006/relationships/image" Target="../media/image51.png"/><Relationship Id="rId12" Type="http://schemas.openxmlformats.org/officeDocument/2006/relationships/image" Target="../media/image56.jpeg"/><Relationship Id="rId17" Type="http://schemas.openxmlformats.org/officeDocument/2006/relationships/image" Target="../media/image61.jpeg"/><Relationship Id="rId2" Type="http://schemas.openxmlformats.org/officeDocument/2006/relationships/image" Target="../media/image46.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20.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jpeg"/><Relationship Id="rId22" Type="http://schemas.openxmlformats.org/officeDocument/2006/relationships/image" Target="../media/image66.jpeg"/></Relationships>
</file>

<file path=ppt/slides/_rels/slide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3" y="2133"/>
            <a:ext cx="12186285" cy="6858000"/>
          </a:xfrm>
          <a:custGeom>
            <a:avLst/>
            <a:gdLst/>
            <a:ahLst/>
            <a:cxnLst/>
            <a:rect l="l" t="t" r="r" b="b"/>
            <a:pathLst>
              <a:path w="12186285" h="6858000">
                <a:moveTo>
                  <a:pt x="12186005" y="0"/>
                </a:moveTo>
                <a:lnTo>
                  <a:pt x="0" y="0"/>
                </a:lnTo>
                <a:lnTo>
                  <a:pt x="0" y="6858000"/>
                </a:lnTo>
                <a:lnTo>
                  <a:pt x="12186005" y="6858000"/>
                </a:lnTo>
                <a:lnTo>
                  <a:pt x="12186005" y="0"/>
                </a:lnTo>
                <a:close/>
              </a:path>
            </a:pathLst>
          </a:custGeom>
          <a:solidFill>
            <a:srgbClr val="07111E"/>
          </a:solidFill>
        </p:spPr>
        <p:txBody>
          <a:bodyPr wrap="square" lIns="0" tIns="0" rIns="0" bIns="0" rtlCol="0"/>
          <a:lstStyle/>
          <a:p>
            <a:endParaRPr/>
          </a:p>
        </p:txBody>
      </p:sp>
      <p:sp>
        <p:nvSpPr>
          <p:cNvPr id="5" name="object 5"/>
          <p:cNvSpPr txBox="1">
            <a:spLocks noGrp="1"/>
          </p:cNvSpPr>
          <p:nvPr>
            <p:ph type="title"/>
          </p:nvPr>
        </p:nvSpPr>
        <p:spPr>
          <a:xfrm>
            <a:off x="-5993" y="1374411"/>
            <a:ext cx="5411470" cy="1859483"/>
          </a:xfrm>
          <a:prstGeom prst="rect">
            <a:avLst/>
          </a:prstGeom>
        </p:spPr>
        <p:txBody>
          <a:bodyPr vert="horz" wrap="square" lIns="0" tIns="12700" rIns="0" bIns="0" rtlCol="0">
            <a:spAutoFit/>
          </a:bodyPr>
          <a:lstStyle/>
          <a:p>
            <a:pPr marL="511175" algn="l"/>
            <a:r>
              <a:rPr lang="en-GB" sz="3600" spc="-5" dirty="0">
                <a:solidFill>
                  <a:srgbClr val="FFFFFF"/>
                </a:solidFill>
                <a:latin typeface="Arial" panose="020B0604020202020204" pitchFamily="34" charset="0"/>
                <a:cs typeface="Arial" panose="020B0604020202020204" pitchFamily="34" charset="0"/>
              </a:rPr>
              <a:t>    </a:t>
            </a:r>
            <a:r>
              <a:rPr lang="en-GB" sz="4000" spc="-5" dirty="0">
                <a:solidFill>
                  <a:srgbClr val="FFFFFF"/>
                </a:solidFill>
                <a:latin typeface="Arial" panose="020B0604020202020204" pitchFamily="34" charset="0"/>
                <a:cs typeface="Arial" panose="020B0604020202020204" pitchFamily="34" charset="0"/>
              </a:rPr>
              <a:t>Welcome to the </a:t>
            </a:r>
            <a:br>
              <a:rPr lang="en-GB" sz="4000" spc="-5" dirty="0">
                <a:solidFill>
                  <a:srgbClr val="FFFFFF"/>
                </a:solidFill>
                <a:latin typeface="Arial" panose="020B0604020202020204" pitchFamily="34" charset="0"/>
                <a:cs typeface="Arial" panose="020B0604020202020204" pitchFamily="34" charset="0"/>
              </a:rPr>
            </a:br>
            <a:r>
              <a:rPr lang="en-GB" sz="4000" spc="-5" dirty="0">
                <a:solidFill>
                  <a:srgbClr val="FFFFFF"/>
                </a:solidFill>
                <a:latin typeface="Arial" panose="020B0604020202020204" pitchFamily="34" charset="0"/>
                <a:cs typeface="Arial" panose="020B0604020202020204" pitchFamily="34" charset="0"/>
              </a:rPr>
              <a:t>future of business improvement  </a:t>
            </a:r>
            <a:endParaRPr sz="3600" dirty="0">
              <a:latin typeface="Arial" panose="020B0604020202020204" pitchFamily="34" charset="0"/>
              <a:cs typeface="Arial" panose="020B0604020202020204" pitchFamily="34" charset="0"/>
            </a:endParaRPr>
          </a:p>
        </p:txBody>
      </p:sp>
      <p:sp>
        <p:nvSpPr>
          <p:cNvPr id="4" name="object 4"/>
          <p:cNvSpPr/>
          <p:nvPr/>
        </p:nvSpPr>
        <p:spPr>
          <a:xfrm>
            <a:off x="443817" y="1460492"/>
            <a:ext cx="457923" cy="457923"/>
          </a:xfrm>
          <a:custGeom>
            <a:avLst/>
            <a:gdLst/>
            <a:ahLst/>
            <a:cxnLst/>
            <a:rect l="l" t="t" r="r" b="b"/>
            <a:pathLst>
              <a:path w="355600" h="355600">
                <a:moveTo>
                  <a:pt x="177800" y="0"/>
                </a:moveTo>
                <a:lnTo>
                  <a:pt x="130533" y="6351"/>
                </a:lnTo>
                <a:lnTo>
                  <a:pt x="88060" y="24274"/>
                </a:lnTo>
                <a:lnTo>
                  <a:pt x="52076" y="52076"/>
                </a:lnTo>
                <a:lnTo>
                  <a:pt x="24274" y="88060"/>
                </a:lnTo>
                <a:lnTo>
                  <a:pt x="6351" y="130533"/>
                </a:lnTo>
                <a:lnTo>
                  <a:pt x="0" y="177800"/>
                </a:lnTo>
                <a:lnTo>
                  <a:pt x="6351" y="225066"/>
                </a:lnTo>
                <a:lnTo>
                  <a:pt x="24274" y="267539"/>
                </a:lnTo>
                <a:lnTo>
                  <a:pt x="52076" y="303523"/>
                </a:lnTo>
                <a:lnTo>
                  <a:pt x="88060" y="331325"/>
                </a:lnTo>
                <a:lnTo>
                  <a:pt x="130533" y="349248"/>
                </a:lnTo>
                <a:lnTo>
                  <a:pt x="177800" y="355600"/>
                </a:lnTo>
                <a:lnTo>
                  <a:pt x="225066" y="349248"/>
                </a:lnTo>
                <a:lnTo>
                  <a:pt x="267539" y="331325"/>
                </a:lnTo>
                <a:lnTo>
                  <a:pt x="303523" y="303523"/>
                </a:lnTo>
                <a:lnTo>
                  <a:pt x="331325" y="267539"/>
                </a:lnTo>
                <a:lnTo>
                  <a:pt x="349248" y="225066"/>
                </a:lnTo>
                <a:lnTo>
                  <a:pt x="355600" y="177800"/>
                </a:lnTo>
                <a:lnTo>
                  <a:pt x="349248" y="130533"/>
                </a:lnTo>
                <a:lnTo>
                  <a:pt x="331325" y="88060"/>
                </a:lnTo>
                <a:lnTo>
                  <a:pt x="303523" y="52076"/>
                </a:lnTo>
                <a:lnTo>
                  <a:pt x="267539" y="24274"/>
                </a:lnTo>
                <a:lnTo>
                  <a:pt x="225066" y="6351"/>
                </a:lnTo>
                <a:lnTo>
                  <a:pt x="177800" y="0"/>
                </a:lnTo>
                <a:close/>
              </a:path>
            </a:pathLst>
          </a:custGeom>
          <a:solidFill>
            <a:srgbClr val="EF3731"/>
          </a:solidFill>
        </p:spPr>
        <p:txBody>
          <a:bodyPr wrap="square" lIns="0" tIns="0" rIns="0" bIns="0" rtlCol="0"/>
          <a:lstStyle/>
          <a:p>
            <a:endParaRPr/>
          </a:p>
        </p:txBody>
      </p:sp>
      <p:grpSp>
        <p:nvGrpSpPr>
          <p:cNvPr id="6" name="object 6"/>
          <p:cNvGrpSpPr/>
          <p:nvPr/>
        </p:nvGrpSpPr>
        <p:grpSpPr>
          <a:xfrm>
            <a:off x="457197" y="457196"/>
            <a:ext cx="830580" cy="508000"/>
            <a:chOff x="457197" y="457196"/>
            <a:chExt cx="830580" cy="508000"/>
          </a:xfrm>
        </p:grpSpPr>
        <p:sp>
          <p:nvSpPr>
            <p:cNvPr id="7" name="object 7"/>
            <p:cNvSpPr/>
            <p:nvPr/>
          </p:nvSpPr>
          <p:spPr>
            <a:xfrm>
              <a:off x="457197" y="457196"/>
              <a:ext cx="706755" cy="508000"/>
            </a:xfrm>
            <a:custGeom>
              <a:avLst/>
              <a:gdLst/>
              <a:ahLst/>
              <a:cxnLst/>
              <a:rect l="l" t="t" r="r" b="b"/>
              <a:pathLst>
                <a:path w="706755" h="508000">
                  <a:moveTo>
                    <a:pt x="640854" y="19342"/>
                  </a:moveTo>
                  <a:lnTo>
                    <a:pt x="622004" y="23195"/>
                  </a:lnTo>
                  <a:lnTo>
                    <a:pt x="606525" y="33674"/>
                  </a:lnTo>
                  <a:lnTo>
                    <a:pt x="596043" y="49152"/>
                  </a:lnTo>
                  <a:lnTo>
                    <a:pt x="592188" y="68008"/>
                  </a:lnTo>
                  <a:lnTo>
                    <a:pt x="596043" y="86864"/>
                  </a:lnTo>
                  <a:lnTo>
                    <a:pt x="606525" y="102342"/>
                  </a:lnTo>
                  <a:lnTo>
                    <a:pt x="622004" y="112821"/>
                  </a:lnTo>
                  <a:lnTo>
                    <a:pt x="640854" y="116674"/>
                  </a:lnTo>
                  <a:lnTo>
                    <a:pt x="659710" y="112821"/>
                  </a:lnTo>
                  <a:lnTo>
                    <a:pt x="675189" y="102342"/>
                  </a:lnTo>
                  <a:lnTo>
                    <a:pt x="685667" y="86864"/>
                  </a:lnTo>
                  <a:lnTo>
                    <a:pt x="689521" y="68008"/>
                  </a:lnTo>
                  <a:lnTo>
                    <a:pt x="685667" y="49152"/>
                  </a:lnTo>
                  <a:lnTo>
                    <a:pt x="675189" y="33674"/>
                  </a:lnTo>
                  <a:lnTo>
                    <a:pt x="659710" y="23195"/>
                  </a:lnTo>
                  <a:lnTo>
                    <a:pt x="640854" y="19342"/>
                  </a:lnTo>
                  <a:close/>
                </a:path>
                <a:path w="706755" h="508000">
                  <a:moveTo>
                    <a:pt x="678192" y="166674"/>
                  </a:moveTo>
                  <a:lnTo>
                    <a:pt x="603529" y="166674"/>
                  </a:lnTo>
                  <a:lnTo>
                    <a:pt x="603529" y="418007"/>
                  </a:lnTo>
                  <a:lnTo>
                    <a:pt x="608747" y="455734"/>
                  </a:lnTo>
                  <a:lnTo>
                    <a:pt x="624778" y="482838"/>
                  </a:lnTo>
                  <a:lnTo>
                    <a:pt x="652183" y="499192"/>
                  </a:lnTo>
                  <a:lnTo>
                    <a:pt x="691527" y="504672"/>
                  </a:lnTo>
                  <a:lnTo>
                    <a:pt x="699528" y="504672"/>
                  </a:lnTo>
                  <a:lnTo>
                    <a:pt x="706196" y="503339"/>
                  </a:lnTo>
                  <a:lnTo>
                    <a:pt x="706196" y="442671"/>
                  </a:lnTo>
                  <a:lnTo>
                    <a:pt x="692819" y="441337"/>
                  </a:lnTo>
                  <a:lnTo>
                    <a:pt x="684193" y="437003"/>
                  </a:lnTo>
                  <a:lnTo>
                    <a:pt x="679567" y="429169"/>
                  </a:lnTo>
                  <a:lnTo>
                    <a:pt x="678270" y="418007"/>
                  </a:lnTo>
                  <a:lnTo>
                    <a:pt x="678192" y="166674"/>
                  </a:lnTo>
                  <a:close/>
                </a:path>
                <a:path w="706755" h="508000">
                  <a:moveTo>
                    <a:pt x="321132" y="426008"/>
                  </a:moveTo>
                  <a:lnTo>
                    <a:pt x="321132" y="490004"/>
                  </a:lnTo>
                  <a:lnTo>
                    <a:pt x="341408" y="496753"/>
                  </a:lnTo>
                  <a:lnTo>
                    <a:pt x="367376" y="502502"/>
                  </a:lnTo>
                  <a:lnTo>
                    <a:pt x="397720" y="506500"/>
                  </a:lnTo>
                  <a:lnTo>
                    <a:pt x="431126" y="508000"/>
                  </a:lnTo>
                  <a:lnTo>
                    <a:pt x="498314" y="499291"/>
                  </a:lnTo>
                  <a:lnTo>
                    <a:pt x="542126" y="475834"/>
                  </a:lnTo>
                  <a:lnTo>
                    <a:pt x="563823" y="444665"/>
                  </a:lnTo>
                  <a:lnTo>
                    <a:pt x="420458" y="444665"/>
                  </a:lnTo>
                  <a:lnTo>
                    <a:pt x="390314" y="442875"/>
                  </a:lnTo>
                  <a:lnTo>
                    <a:pt x="363294" y="438337"/>
                  </a:lnTo>
                  <a:lnTo>
                    <a:pt x="340025" y="432299"/>
                  </a:lnTo>
                  <a:lnTo>
                    <a:pt x="321132" y="426008"/>
                  </a:lnTo>
                  <a:close/>
                </a:path>
                <a:path w="706755" h="508000">
                  <a:moveTo>
                    <a:pt x="454456" y="158673"/>
                  </a:moveTo>
                  <a:lnTo>
                    <a:pt x="391970" y="167173"/>
                  </a:lnTo>
                  <a:lnTo>
                    <a:pt x="350043" y="190172"/>
                  </a:lnTo>
                  <a:lnTo>
                    <a:pt x="326490" y="223921"/>
                  </a:lnTo>
                  <a:lnTo>
                    <a:pt x="319125" y="264668"/>
                  </a:lnTo>
                  <a:lnTo>
                    <a:pt x="324552" y="302848"/>
                  </a:lnTo>
                  <a:lnTo>
                    <a:pt x="344041" y="331589"/>
                  </a:lnTo>
                  <a:lnTo>
                    <a:pt x="382406" y="351202"/>
                  </a:lnTo>
                  <a:lnTo>
                    <a:pt x="471951" y="366679"/>
                  </a:lnTo>
                  <a:lnTo>
                    <a:pt x="488878" y="374921"/>
                  </a:lnTo>
                  <a:lnTo>
                    <a:pt x="497431" y="387037"/>
                  </a:lnTo>
                  <a:lnTo>
                    <a:pt x="499795" y="403339"/>
                  </a:lnTo>
                  <a:lnTo>
                    <a:pt x="494900" y="422173"/>
                  </a:lnTo>
                  <a:lnTo>
                    <a:pt x="480129" y="435003"/>
                  </a:lnTo>
                  <a:lnTo>
                    <a:pt x="455358" y="442333"/>
                  </a:lnTo>
                  <a:lnTo>
                    <a:pt x="420458" y="444665"/>
                  </a:lnTo>
                  <a:lnTo>
                    <a:pt x="563823" y="444665"/>
                  </a:lnTo>
                  <a:lnTo>
                    <a:pt x="565938" y="441627"/>
                  </a:lnTo>
                  <a:lnTo>
                    <a:pt x="573125" y="400672"/>
                  </a:lnTo>
                  <a:lnTo>
                    <a:pt x="567501" y="360005"/>
                  </a:lnTo>
                  <a:lnTo>
                    <a:pt x="547627" y="330338"/>
                  </a:lnTo>
                  <a:lnTo>
                    <a:pt x="509003" y="310669"/>
                  </a:lnTo>
                  <a:lnTo>
                    <a:pt x="447128" y="299999"/>
                  </a:lnTo>
                  <a:lnTo>
                    <a:pt x="420202" y="295765"/>
                  </a:lnTo>
                  <a:lnTo>
                    <a:pt x="403212" y="288590"/>
                  </a:lnTo>
                  <a:lnTo>
                    <a:pt x="394347" y="277787"/>
                  </a:lnTo>
                  <a:lnTo>
                    <a:pt x="391795" y="262674"/>
                  </a:lnTo>
                  <a:lnTo>
                    <a:pt x="396263" y="243559"/>
                  </a:lnTo>
                  <a:lnTo>
                    <a:pt x="409043" y="230755"/>
                  </a:lnTo>
                  <a:lnTo>
                    <a:pt x="429197" y="223576"/>
                  </a:lnTo>
                  <a:lnTo>
                    <a:pt x="455790" y="221335"/>
                  </a:lnTo>
                  <a:lnTo>
                    <a:pt x="557796" y="221335"/>
                  </a:lnTo>
                  <a:lnTo>
                    <a:pt x="557796" y="175336"/>
                  </a:lnTo>
                  <a:lnTo>
                    <a:pt x="537052" y="167953"/>
                  </a:lnTo>
                  <a:lnTo>
                    <a:pt x="513375" y="162756"/>
                  </a:lnTo>
                  <a:lnTo>
                    <a:pt x="486073" y="159684"/>
                  </a:lnTo>
                  <a:lnTo>
                    <a:pt x="454456" y="158673"/>
                  </a:lnTo>
                  <a:close/>
                </a:path>
                <a:path w="706755" h="508000">
                  <a:moveTo>
                    <a:pt x="557796" y="221335"/>
                  </a:moveTo>
                  <a:lnTo>
                    <a:pt x="455790" y="221335"/>
                  </a:lnTo>
                  <a:lnTo>
                    <a:pt x="485416" y="222752"/>
                  </a:lnTo>
                  <a:lnTo>
                    <a:pt x="511794" y="226669"/>
                  </a:lnTo>
                  <a:lnTo>
                    <a:pt x="535671" y="232587"/>
                  </a:lnTo>
                  <a:lnTo>
                    <a:pt x="557796" y="240004"/>
                  </a:lnTo>
                  <a:lnTo>
                    <a:pt x="557796" y="221335"/>
                  </a:lnTo>
                  <a:close/>
                </a:path>
                <a:path w="706755" h="508000">
                  <a:moveTo>
                    <a:pt x="255492" y="473341"/>
                  </a:moveTo>
                  <a:lnTo>
                    <a:pt x="56006" y="473341"/>
                  </a:lnTo>
                  <a:lnTo>
                    <a:pt x="78970" y="487758"/>
                  </a:lnTo>
                  <a:lnTo>
                    <a:pt x="104247" y="498671"/>
                  </a:lnTo>
                  <a:lnTo>
                    <a:pt x="132402" y="505585"/>
                  </a:lnTo>
                  <a:lnTo>
                    <a:pt x="163995" y="508000"/>
                  </a:lnTo>
                  <a:lnTo>
                    <a:pt x="207668" y="502654"/>
                  </a:lnTo>
                  <a:lnTo>
                    <a:pt x="241823" y="487013"/>
                  </a:lnTo>
                  <a:lnTo>
                    <a:pt x="255492" y="473341"/>
                  </a:lnTo>
                  <a:close/>
                </a:path>
                <a:path w="706755" h="508000">
                  <a:moveTo>
                    <a:pt x="74663" y="0"/>
                  </a:moveTo>
                  <a:lnTo>
                    <a:pt x="0" y="0"/>
                  </a:lnTo>
                  <a:lnTo>
                    <a:pt x="0" y="500011"/>
                  </a:lnTo>
                  <a:lnTo>
                    <a:pt x="44005" y="500011"/>
                  </a:lnTo>
                  <a:lnTo>
                    <a:pt x="56006" y="473341"/>
                  </a:lnTo>
                  <a:lnTo>
                    <a:pt x="255492" y="473341"/>
                  </a:lnTo>
                  <a:lnTo>
                    <a:pt x="267163" y="461668"/>
                  </a:lnTo>
                  <a:lnTo>
                    <a:pt x="275666" y="444665"/>
                  </a:lnTo>
                  <a:lnTo>
                    <a:pt x="146672" y="444665"/>
                  </a:lnTo>
                  <a:lnTo>
                    <a:pt x="122390" y="442677"/>
                  </a:lnTo>
                  <a:lnTo>
                    <a:pt x="102419" y="437753"/>
                  </a:lnTo>
                  <a:lnTo>
                    <a:pt x="86571" y="431452"/>
                  </a:lnTo>
                  <a:lnTo>
                    <a:pt x="74663" y="425335"/>
                  </a:lnTo>
                  <a:lnTo>
                    <a:pt x="74663" y="241338"/>
                  </a:lnTo>
                  <a:lnTo>
                    <a:pt x="86571" y="235226"/>
                  </a:lnTo>
                  <a:lnTo>
                    <a:pt x="102419" y="228925"/>
                  </a:lnTo>
                  <a:lnTo>
                    <a:pt x="122390" y="223998"/>
                  </a:lnTo>
                  <a:lnTo>
                    <a:pt x="146672" y="222008"/>
                  </a:lnTo>
                  <a:lnTo>
                    <a:pt x="275528" y="222008"/>
                  </a:lnTo>
                  <a:lnTo>
                    <a:pt x="267163" y="205257"/>
                  </a:lnTo>
                  <a:lnTo>
                    <a:pt x="246663" y="184670"/>
                  </a:lnTo>
                  <a:lnTo>
                    <a:pt x="74663" y="184670"/>
                  </a:lnTo>
                  <a:lnTo>
                    <a:pt x="74663" y="0"/>
                  </a:lnTo>
                  <a:close/>
                </a:path>
                <a:path w="706755" h="508000">
                  <a:moveTo>
                    <a:pt x="275528" y="222008"/>
                  </a:moveTo>
                  <a:lnTo>
                    <a:pt x="146672" y="222008"/>
                  </a:lnTo>
                  <a:lnTo>
                    <a:pt x="186002" y="230779"/>
                  </a:lnTo>
                  <a:lnTo>
                    <a:pt x="208832" y="254674"/>
                  </a:lnTo>
                  <a:lnTo>
                    <a:pt x="219413" y="290068"/>
                  </a:lnTo>
                  <a:lnTo>
                    <a:pt x="221995" y="333336"/>
                  </a:lnTo>
                  <a:lnTo>
                    <a:pt x="219413" y="376888"/>
                  </a:lnTo>
                  <a:lnTo>
                    <a:pt x="208832" y="412251"/>
                  </a:lnTo>
                  <a:lnTo>
                    <a:pt x="186002" y="435989"/>
                  </a:lnTo>
                  <a:lnTo>
                    <a:pt x="146672" y="444665"/>
                  </a:lnTo>
                  <a:lnTo>
                    <a:pt x="275666" y="444665"/>
                  </a:lnTo>
                  <a:lnTo>
                    <a:pt x="284392" y="427212"/>
                  </a:lnTo>
                  <a:lnTo>
                    <a:pt x="294214" y="384238"/>
                  </a:lnTo>
                  <a:lnTo>
                    <a:pt x="297332" y="333336"/>
                  </a:lnTo>
                  <a:lnTo>
                    <a:pt x="294214" y="282669"/>
                  </a:lnTo>
                  <a:lnTo>
                    <a:pt x="284392" y="239760"/>
                  </a:lnTo>
                  <a:lnTo>
                    <a:pt x="275528" y="222008"/>
                  </a:lnTo>
                  <a:close/>
                </a:path>
                <a:path w="706755" h="508000">
                  <a:moveTo>
                    <a:pt x="163995" y="158673"/>
                  </a:moveTo>
                  <a:lnTo>
                    <a:pt x="139353" y="160580"/>
                  </a:lnTo>
                  <a:lnTo>
                    <a:pt x="115833" y="165923"/>
                  </a:lnTo>
                  <a:lnTo>
                    <a:pt x="94061" y="174141"/>
                  </a:lnTo>
                  <a:lnTo>
                    <a:pt x="74663" y="184670"/>
                  </a:lnTo>
                  <a:lnTo>
                    <a:pt x="246663" y="184670"/>
                  </a:lnTo>
                  <a:lnTo>
                    <a:pt x="241823" y="179809"/>
                  </a:lnTo>
                  <a:lnTo>
                    <a:pt x="207668" y="164065"/>
                  </a:lnTo>
                  <a:lnTo>
                    <a:pt x="163995" y="158673"/>
                  </a:lnTo>
                  <a:close/>
                </a:path>
              </a:pathLst>
            </a:custGeom>
            <a:solidFill>
              <a:srgbClr val="FFFFFF"/>
            </a:solidFill>
          </p:spPr>
          <p:txBody>
            <a:bodyPr wrap="square" lIns="0" tIns="0" rIns="0" bIns="0" rtlCol="0"/>
            <a:lstStyle/>
            <a:p>
              <a:endParaRPr/>
            </a:p>
          </p:txBody>
        </p:sp>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189847" y="867867"/>
              <a:ext cx="97332" cy="97332"/>
            </a:xfrm>
            <a:prstGeom prst="rect">
              <a:avLst/>
            </a:prstGeom>
          </p:spPr>
        </p:pic>
      </p:grpSp>
      <p:grpSp>
        <p:nvGrpSpPr>
          <p:cNvPr id="10" name="object 10"/>
          <p:cNvGrpSpPr/>
          <p:nvPr/>
        </p:nvGrpSpPr>
        <p:grpSpPr>
          <a:xfrm>
            <a:off x="456542" y="5478764"/>
            <a:ext cx="1104618" cy="1074799"/>
            <a:chOff x="456542" y="6027148"/>
            <a:chExt cx="541020" cy="526415"/>
          </a:xfrm>
        </p:grpSpPr>
        <p:sp>
          <p:nvSpPr>
            <p:cNvPr id="11" name="object 11"/>
            <p:cNvSpPr/>
            <p:nvPr/>
          </p:nvSpPr>
          <p:spPr>
            <a:xfrm>
              <a:off x="738092" y="6070497"/>
              <a:ext cx="26670" cy="41910"/>
            </a:xfrm>
            <a:custGeom>
              <a:avLst/>
              <a:gdLst/>
              <a:ahLst/>
              <a:cxnLst/>
              <a:rect l="l" t="t" r="r" b="b"/>
              <a:pathLst>
                <a:path w="26670" h="41910">
                  <a:moveTo>
                    <a:pt x="24434" y="34925"/>
                  </a:moveTo>
                  <a:lnTo>
                    <a:pt x="20904" y="34925"/>
                  </a:lnTo>
                  <a:lnTo>
                    <a:pt x="22094" y="38061"/>
                  </a:lnTo>
                  <a:lnTo>
                    <a:pt x="22847" y="40271"/>
                  </a:lnTo>
                  <a:lnTo>
                    <a:pt x="24320" y="41148"/>
                  </a:lnTo>
                  <a:lnTo>
                    <a:pt x="24891" y="41465"/>
                  </a:lnTo>
                  <a:lnTo>
                    <a:pt x="26085" y="40982"/>
                  </a:lnTo>
                  <a:lnTo>
                    <a:pt x="26593" y="40843"/>
                  </a:lnTo>
                  <a:lnTo>
                    <a:pt x="24828" y="36372"/>
                  </a:lnTo>
                  <a:lnTo>
                    <a:pt x="24434" y="34925"/>
                  </a:lnTo>
                  <a:close/>
                </a:path>
                <a:path w="26670" h="41910">
                  <a:moveTo>
                    <a:pt x="0" y="17843"/>
                  </a:moveTo>
                  <a:lnTo>
                    <a:pt x="1104" y="20027"/>
                  </a:lnTo>
                  <a:lnTo>
                    <a:pt x="2705" y="22529"/>
                  </a:lnTo>
                  <a:lnTo>
                    <a:pt x="3454" y="26111"/>
                  </a:lnTo>
                  <a:lnTo>
                    <a:pt x="4279" y="30734"/>
                  </a:lnTo>
                  <a:lnTo>
                    <a:pt x="8547" y="34607"/>
                  </a:lnTo>
                  <a:lnTo>
                    <a:pt x="10159" y="35521"/>
                  </a:lnTo>
                  <a:lnTo>
                    <a:pt x="10770" y="37198"/>
                  </a:lnTo>
                  <a:lnTo>
                    <a:pt x="11201" y="38938"/>
                  </a:lnTo>
                  <a:lnTo>
                    <a:pt x="12458" y="38595"/>
                  </a:lnTo>
                  <a:lnTo>
                    <a:pt x="13169" y="38506"/>
                  </a:lnTo>
                  <a:lnTo>
                    <a:pt x="13423" y="37909"/>
                  </a:lnTo>
                  <a:lnTo>
                    <a:pt x="14096" y="37630"/>
                  </a:lnTo>
                  <a:lnTo>
                    <a:pt x="13182" y="36868"/>
                  </a:lnTo>
                  <a:lnTo>
                    <a:pt x="12923" y="36207"/>
                  </a:lnTo>
                  <a:lnTo>
                    <a:pt x="12560" y="36207"/>
                  </a:lnTo>
                  <a:lnTo>
                    <a:pt x="12088" y="36042"/>
                  </a:lnTo>
                  <a:lnTo>
                    <a:pt x="12052" y="35394"/>
                  </a:lnTo>
                  <a:lnTo>
                    <a:pt x="12280" y="35217"/>
                  </a:lnTo>
                  <a:lnTo>
                    <a:pt x="13881" y="34455"/>
                  </a:lnTo>
                  <a:lnTo>
                    <a:pt x="15049" y="33782"/>
                  </a:lnTo>
                  <a:lnTo>
                    <a:pt x="24123" y="33782"/>
                  </a:lnTo>
                  <a:lnTo>
                    <a:pt x="23895" y="32943"/>
                  </a:lnTo>
                  <a:lnTo>
                    <a:pt x="17065" y="32931"/>
                  </a:lnTo>
                  <a:lnTo>
                    <a:pt x="16903" y="32893"/>
                  </a:lnTo>
                  <a:lnTo>
                    <a:pt x="16433" y="32702"/>
                  </a:lnTo>
                  <a:lnTo>
                    <a:pt x="16497" y="32067"/>
                  </a:lnTo>
                  <a:lnTo>
                    <a:pt x="17437" y="31800"/>
                  </a:lnTo>
                  <a:lnTo>
                    <a:pt x="18859" y="31483"/>
                  </a:lnTo>
                  <a:lnTo>
                    <a:pt x="19697" y="31229"/>
                  </a:lnTo>
                  <a:lnTo>
                    <a:pt x="21412" y="30518"/>
                  </a:lnTo>
                  <a:lnTo>
                    <a:pt x="21551" y="30480"/>
                  </a:lnTo>
                  <a:lnTo>
                    <a:pt x="23699" y="30480"/>
                  </a:lnTo>
                  <a:lnTo>
                    <a:pt x="23786" y="29222"/>
                  </a:lnTo>
                  <a:lnTo>
                    <a:pt x="6146" y="29222"/>
                  </a:lnTo>
                  <a:lnTo>
                    <a:pt x="4448" y="26962"/>
                  </a:lnTo>
                  <a:lnTo>
                    <a:pt x="4419" y="24853"/>
                  </a:lnTo>
                  <a:lnTo>
                    <a:pt x="8216" y="23469"/>
                  </a:lnTo>
                  <a:lnTo>
                    <a:pt x="9308" y="23266"/>
                  </a:lnTo>
                  <a:lnTo>
                    <a:pt x="6197" y="23266"/>
                  </a:lnTo>
                  <a:lnTo>
                    <a:pt x="4876" y="23241"/>
                  </a:lnTo>
                  <a:lnTo>
                    <a:pt x="3111" y="21920"/>
                  </a:lnTo>
                  <a:lnTo>
                    <a:pt x="1498" y="19265"/>
                  </a:lnTo>
                  <a:lnTo>
                    <a:pt x="2120" y="18376"/>
                  </a:lnTo>
                  <a:lnTo>
                    <a:pt x="1384" y="18237"/>
                  </a:lnTo>
                  <a:lnTo>
                    <a:pt x="622" y="18046"/>
                  </a:lnTo>
                  <a:lnTo>
                    <a:pt x="0" y="17843"/>
                  </a:lnTo>
                  <a:close/>
                </a:path>
                <a:path w="26670" h="41910">
                  <a:moveTo>
                    <a:pt x="19218" y="38747"/>
                  </a:moveTo>
                  <a:lnTo>
                    <a:pt x="18135" y="38747"/>
                  </a:lnTo>
                  <a:lnTo>
                    <a:pt x="18702" y="38823"/>
                  </a:lnTo>
                  <a:lnTo>
                    <a:pt x="19227" y="38938"/>
                  </a:lnTo>
                  <a:lnTo>
                    <a:pt x="19218" y="38747"/>
                  </a:lnTo>
                  <a:close/>
                </a:path>
                <a:path w="26670" h="41910">
                  <a:moveTo>
                    <a:pt x="19224" y="35496"/>
                  </a:moveTo>
                  <a:lnTo>
                    <a:pt x="15405" y="35496"/>
                  </a:lnTo>
                  <a:lnTo>
                    <a:pt x="16407" y="37312"/>
                  </a:lnTo>
                  <a:lnTo>
                    <a:pt x="16763" y="38061"/>
                  </a:lnTo>
                  <a:lnTo>
                    <a:pt x="16979" y="38823"/>
                  </a:lnTo>
                  <a:lnTo>
                    <a:pt x="17183" y="38773"/>
                  </a:lnTo>
                  <a:lnTo>
                    <a:pt x="17424" y="38747"/>
                  </a:lnTo>
                  <a:lnTo>
                    <a:pt x="19218" y="38747"/>
                  </a:lnTo>
                  <a:lnTo>
                    <a:pt x="19224" y="35496"/>
                  </a:lnTo>
                  <a:close/>
                </a:path>
                <a:path w="26670" h="41910">
                  <a:moveTo>
                    <a:pt x="12903" y="36156"/>
                  </a:moveTo>
                  <a:lnTo>
                    <a:pt x="12560" y="36207"/>
                  </a:lnTo>
                  <a:lnTo>
                    <a:pt x="12923" y="36207"/>
                  </a:lnTo>
                  <a:close/>
                </a:path>
                <a:path w="26670" h="41910">
                  <a:moveTo>
                    <a:pt x="24123" y="33782"/>
                  </a:moveTo>
                  <a:lnTo>
                    <a:pt x="15049" y="33782"/>
                  </a:lnTo>
                  <a:lnTo>
                    <a:pt x="15087" y="34277"/>
                  </a:lnTo>
                  <a:lnTo>
                    <a:pt x="14681" y="34950"/>
                  </a:lnTo>
                  <a:lnTo>
                    <a:pt x="14503" y="35179"/>
                  </a:lnTo>
                  <a:lnTo>
                    <a:pt x="14414" y="35433"/>
                  </a:lnTo>
                  <a:lnTo>
                    <a:pt x="14947" y="35610"/>
                  </a:lnTo>
                  <a:lnTo>
                    <a:pt x="15186" y="35890"/>
                  </a:lnTo>
                  <a:lnTo>
                    <a:pt x="15278" y="36042"/>
                  </a:lnTo>
                  <a:lnTo>
                    <a:pt x="15405" y="35496"/>
                  </a:lnTo>
                  <a:lnTo>
                    <a:pt x="19224" y="35496"/>
                  </a:lnTo>
                  <a:lnTo>
                    <a:pt x="20904" y="34925"/>
                  </a:lnTo>
                  <a:lnTo>
                    <a:pt x="24434" y="34925"/>
                  </a:lnTo>
                  <a:lnTo>
                    <a:pt x="24123" y="33782"/>
                  </a:lnTo>
                  <a:close/>
                </a:path>
                <a:path w="26670" h="41910">
                  <a:moveTo>
                    <a:pt x="23699" y="30480"/>
                  </a:moveTo>
                  <a:lnTo>
                    <a:pt x="21551" y="30480"/>
                  </a:lnTo>
                  <a:lnTo>
                    <a:pt x="21247" y="31076"/>
                  </a:lnTo>
                  <a:lnTo>
                    <a:pt x="20180" y="32092"/>
                  </a:lnTo>
                  <a:lnTo>
                    <a:pt x="19303" y="32626"/>
                  </a:lnTo>
                  <a:lnTo>
                    <a:pt x="17881" y="32931"/>
                  </a:lnTo>
                  <a:lnTo>
                    <a:pt x="17703" y="32943"/>
                  </a:lnTo>
                  <a:lnTo>
                    <a:pt x="23895" y="32943"/>
                  </a:lnTo>
                  <a:lnTo>
                    <a:pt x="23664" y="32092"/>
                  </a:lnTo>
                  <a:lnTo>
                    <a:pt x="23699" y="30480"/>
                  </a:lnTo>
                  <a:close/>
                </a:path>
                <a:path w="26670" h="41910">
                  <a:moveTo>
                    <a:pt x="12571" y="23126"/>
                  </a:moveTo>
                  <a:lnTo>
                    <a:pt x="10058" y="23126"/>
                  </a:lnTo>
                  <a:lnTo>
                    <a:pt x="6809" y="28117"/>
                  </a:lnTo>
                  <a:lnTo>
                    <a:pt x="6146" y="29222"/>
                  </a:lnTo>
                  <a:lnTo>
                    <a:pt x="23786" y="29222"/>
                  </a:lnTo>
                  <a:lnTo>
                    <a:pt x="23838" y="28829"/>
                  </a:lnTo>
                  <a:lnTo>
                    <a:pt x="15722" y="28829"/>
                  </a:lnTo>
                  <a:lnTo>
                    <a:pt x="15028" y="27800"/>
                  </a:lnTo>
                  <a:lnTo>
                    <a:pt x="8889" y="27800"/>
                  </a:lnTo>
                  <a:lnTo>
                    <a:pt x="8920" y="26644"/>
                  </a:lnTo>
                  <a:lnTo>
                    <a:pt x="11328" y="24231"/>
                  </a:lnTo>
                  <a:lnTo>
                    <a:pt x="13021" y="24231"/>
                  </a:lnTo>
                  <a:lnTo>
                    <a:pt x="12571" y="23126"/>
                  </a:lnTo>
                  <a:close/>
                </a:path>
                <a:path w="26670" h="41910">
                  <a:moveTo>
                    <a:pt x="13995" y="25224"/>
                  </a:moveTo>
                  <a:lnTo>
                    <a:pt x="14797" y="26962"/>
                  </a:lnTo>
                  <a:lnTo>
                    <a:pt x="15747" y="28803"/>
                  </a:lnTo>
                  <a:lnTo>
                    <a:pt x="23838" y="28829"/>
                  </a:lnTo>
                  <a:lnTo>
                    <a:pt x="23939" y="28079"/>
                  </a:lnTo>
                  <a:lnTo>
                    <a:pt x="16624" y="28079"/>
                  </a:lnTo>
                  <a:lnTo>
                    <a:pt x="13995" y="25224"/>
                  </a:lnTo>
                  <a:close/>
                </a:path>
                <a:path w="26670" h="41910">
                  <a:moveTo>
                    <a:pt x="18960" y="11493"/>
                  </a:moveTo>
                  <a:lnTo>
                    <a:pt x="17195" y="11493"/>
                  </a:lnTo>
                  <a:lnTo>
                    <a:pt x="17538" y="20358"/>
                  </a:lnTo>
                  <a:lnTo>
                    <a:pt x="20878" y="22313"/>
                  </a:lnTo>
                  <a:lnTo>
                    <a:pt x="19951" y="23926"/>
                  </a:lnTo>
                  <a:lnTo>
                    <a:pt x="19151" y="27609"/>
                  </a:lnTo>
                  <a:lnTo>
                    <a:pt x="16624" y="28079"/>
                  </a:lnTo>
                  <a:lnTo>
                    <a:pt x="23939" y="28079"/>
                  </a:lnTo>
                  <a:lnTo>
                    <a:pt x="24353" y="24980"/>
                  </a:lnTo>
                  <a:lnTo>
                    <a:pt x="24808" y="20789"/>
                  </a:lnTo>
                  <a:lnTo>
                    <a:pt x="24683" y="19011"/>
                  </a:lnTo>
                  <a:lnTo>
                    <a:pt x="24331" y="16637"/>
                  </a:lnTo>
                  <a:lnTo>
                    <a:pt x="24217" y="15735"/>
                  </a:lnTo>
                  <a:lnTo>
                    <a:pt x="24161" y="14795"/>
                  </a:lnTo>
                  <a:lnTo>
                    <a:pt x="20497" y="14795"/>
                  </a:lnTo>
                  <a:lnTo>
                    <a:pt x="20080" y="13957"/>
                  </a:lnTo>
                  <a:lnTo>
                    <a:pt x="18960" y="11493"/>
                  </a:lnTo>
                  <a:close/>
                </a:path>
                <a:path w="26670" h="41910">
                  <a:moveTo>
                    <a:pt x="13021" y="24231"/>
                  </a:moveTo>
                  <a:lnTo>
                    <a:pt x="11328" y="24231"/>
                  </a:lnTo>
                  <a:lnTo>
                    <a:pt x="11480" y="24320"/>
                  </a:lnTo>
                  <a:lnTo>
                    <a:pt x="11569" y="24980"/>
                  </a:lnTo>
                  <a:lnTo>
                    <a:pt x="11485" y="25117"/>
                  </a:lnTo>
                  <a:lnTo>
                    <a:pt x="10998" y="25641"/>
                  </a:lnTo>
                  <a:lnTo>
                    <a:pt x="9852" y="26708"/>
                  </a:lnTo>
                  <a:lnTo>
                    <a:pt x="8991" y="27724"/>
                  </a:lnTo>
                  <a:lnTo>
                    <a:pt x="15028" y="27800"/>
                  </a:lnTo>
                  <a:lnTo>
                    <a:pt x="14327" y="26644"/>
                  </a:lnTo>
                  <a:lnTo>
                    <a:pt x="13021" y="24231"/>
                  </a:lnTo>
                  <a:close/>
                </a:path>
                <a:path w="26670" h="41910">
                  <a:moveTo>
                    <a:pt x="12412" y="19354"/>
                  </a:moveTo>
                  <a:lnTo>
                    <a:pt x="12014" y="21463"/>
                  </a:lnTo>
                  <a:lnTo>
                    <a:pt x="13492" y="24079"/>
                  </a:lnTo>
                  <a:lnTo>
                    <a:pt x="13948" y="25117"/>
                  </a:lnTo>
                  <a:lnTo>
                    <a:pt x="12412" y="19354"/>
                  </a:lnTo>
                  <a:close/>
                </a:path>
                <a:path w="26670" h="41910">
                  <a:moveTo>
                    <a:pt x="11899" y="20624"/>
                  </a:moveTo>
                  <a:lnTo>
                    <a:pt x="11595" y="20789"/>
                  </a:lnTo>
                  <a:lnTo>
                    <a:pt x="6794" y="22948"/>
                  </a:lnTo>
                  <a:lnTo>
                    <a:pt x="6197" y="23266"/>
                  </a:lnTo>
                  <a:lnTo>
                    <a:pt x="9308" y="23266"/>
                  </a:lnTo>
                  <a:lnTo>
                    <a:pt x="10058" y="23126"/>
                  </a:lnTo>
                  <a:lnTo>
                    <a:pt x="12571" y="23126"/>
                  </a:lnTo>
                  <a:lnTo>
                    <a:pt x="11980" y="21463"/>
                  </a:lnTo>
                  <a:lnTo>
                    <a:pt x="11899" y="20624"/>
                  </a:lnTo>
                  <a:close/>
                </a:path>
                <a:path w="26670" h="41910">
                  <a:moveTo>
                    <a:pt x="11955" y="17640"/>
                  </a:moveTo>
                  <a:lnTo>
                    <a:pt x="8000" y="17640"/>
                  </a:lnTo>
                  <a:lnTo>
                    <a:pt x="10172" y="18046"/>
                  </a:lnTo>
                  <a:lnTo>
                    <a:pt x="8491" y="19837"/>
                  </a:lnTo>
                  <a:lnTo>
                    <a:pt x="4876" y="23241"/>
                  </a:lnTo>
                  <a:lnTo>
                    <a:pt x="6174" y="23241"/>
                  </a:lnTo>
                  <a:lnTo>
                    <a:pt x="6515" y="22580"/>
                  </a:lnTo>
                  <a:lnTo>
                    <a:pt x="7937" y="21348"/>
                  </a:lnTo>
                  <a:lnTo>
                    <a:pt x="8928" y="20675"/>
                  </a:lnTo>
                  <a:lnTo>
                    <a:pt x="10756" y="19837"/>
                  </a:lnTo>
                  <a:lnTo>
                    <a:pt x="11417" y="19710"/>
                  </a:lnTo>
                  <a:lnTo>
                    <a:pt x="11834" y="19710"/>
                  </a:lnTo>
                  <a:lnTo>
                    <a:pt x="11955" y="17640"/>
                  </a:lnTo>
                  <a:close/>
                </a:path>
                <a:path w="26670" h="41910">
                  <a:moveTo>
                    <a:pt x="11834" y="19710"/>
                  </a:moveTo>
                  <a:lnTo>
                    <a:pt x="11417" y="19710"/>
                  </a:lnTo>
                  <a:lnTo>
                    <a:pt x="11836" y="19723"/>
                  </a:lnTo>
                  <a:close/>
                </a:path>
                <a:path w="26670" h="41910">
                  <a:moveTo>
                    <a:pt x="12738" y="17441"/>
                  </a:moveTo>
                  <a:lnTo>
                    <a:pt x="12302" y="18046"/>
                  </a:lnTo>
                  <a:lnTo>
                    <a:pt x="12202" y="18567"/>
                  </a:lnTo>
                  <a:lnTo>
                    <a:pt x="12412" y="19354"/>
                  </a:lnTo>
                  <a:lnTo>
                    <a:pt x="12597" y="18376"/>
                  </a:lnTo>
                  <a:lnTo>
                    <a:pt x="12738" y="17441"/>
                  </a:lnTo>
                  <a:close/>
                </a:path>
                <a:path w="26670" h="41910">
                  <a:moveTo>
                    <a:pt x="6553" y="16090"/>
                  </a:moveTo>
                  <a:lnTo>
                    <a:pt x="6095" y="17221"/>
                  </a:lnTo>
                  <a:lnTo>
                    <a:pt x="5791" y="17678"/>
                  </a:lnTo>
                  <a:lnTo>
                    <a:pt x="8000" y="17640"/>
                  </a:lnTo>
                  <a:lnTo>
                    <a:pt x="11955" y="17640"/>
                  </a:lnTo>
                  <a:lnTo>
                    <a:pt x="12026" y="16941"/>
                  </a:lnTo>
                  <a:lnTo>
                    <a:pt x="12207" y="16256"/>
                  </a:lnTo>
                  <a:lnTo>
                    <a:pt x="7988" y="16256"/>
                  </a:lnTo>
                  <a:lnTo>
                    <a:pt x="7264" y="16205"/>
                  </a:lnTo>
                  <a:lnTo>
                    <a:pt x="6553" y="16090"/>
                  </a:lnTo>
                  <a:close/>
                </a:path>
                <a:path w="26670" h="41910">
                  <a:moveTo>
                    <a:pt x="10706" y="0"/>
                  </a:moveTo>
                  <a:lnTo>
                    <a:pt x="10401" y="482"/>
                  </a:lnTo>
                  <a:lnTo>
                    <a:pt x="9905" y="1473"/>
                  </a:lnTo>
                  <a:lnTo>
                    <a:pt x="9728" y="2273"/>
                  </a:lnTo>
                  <a:lnTo>
                    <a:pt x="9880" y="3022"/>
                  </a:lnTo>
                  <a:lnTo>
                    <a:pt x="10020" y="3467"/>
                  </a:lnTo>
                  <a:lnTo>
                    <a:pt x="10261" y="3937"/>
                  </a:lnTo>
                  <a:lnTo>
                    <a:pt x="12217" y="6870"/>
                  </a:lnTo>
                  <a:lnTo>
                    <a:pt x="13207" y="8521"/>
                  </a:lnTo>
                  <a:lnTo>
                    <a:pt x="13677" y="9372"/>
                  </a:lnTo>
                  <a:lnTo>
                    <a:pt x="14185" y="10782"/>
                  </a:lnTo>
                  <a:lnTo>
                    <a:pt x="14262" y="12865"/>
                  </a:lnTo>
                  <a:lnTo>
                    <a:pt x="12857" y="16637"/>
                  </a:lnTo>
                  <a:lnTo>
                    <a:pt x="12738" y="17441"/>
                  </a:lnTo>
                  <a:lnTo>
                    <a:pt x="15285" y="13957"/>
                  </a:lnTo>
                  <a:lnTo>
                    <a:pt x="17195" y="11493"/>
                  </a:lnTo>
                  <a:lnTo>
                    <a:pt x="18960" y="11493"/>
                  </a:lnTo>
                  <a:lnTo>
                    <a:pt x="18440" y="10350"/>
                  </a:lnTo>
                  <a:lnTo>
                    <a:pt x="17221" y="7874"/>
                  </a:lnTo>
                  <a:lnTo>
                    <a:pt x="16190" y="6324"/>
                  </a:lnTo>
                  <a:lnTo>
                    <a:pt x="15011" y="6324"/>
                  </a:lnTo>
                  <a:lnTo>
                    <a:pt x="12699" y="6083"/>
                  </a:lnTo>
                  <a:lnTo>
                    <a:pt x="11556" y="4711"/>
                  </a:lnTo>
                  <a:lnTo>
                    <a:pt x="10913" y="2794"/>
                  </a:lnTo>
                  <a:lnTo>
                    <a:pt x="10916" y="2273"/>
                  </a:lnTo>
                  <a:lnTo>
                    <a:pt x="11099" y="1143"/>
                  </a:lnTo>
                  <a:lnTo>
                    <a:pt x="11542" y="756"/>
                  </a:lnTo>
                  <a:lnTo>
                    <a:pt x="10706" y="0"/>
                  </a:lnTo>
                  <a:close/>
                </a:path>
                <a:path w="26670" h="41910">
                  <a:moveTo>
                    <a:pt x="11442" y="14185"/>
                  </a:moveTo>
                  <a:lnTo>
                    <a:pt x="11413" y="14693"/>
                  </a:lnTo>
                  <a:lnTo>
                    <a:pt x="11265" y="15963"/>
                  </a:lnTo>
                  <a:lnTo>
                    <a:pt x="11149" y="16090"/>
                  </a:lnTo>
                  <a:lnTo>
                    <a:pt x="9817" y="16256"/>
                  </a:lnTo>
                  <a:lnTo>
                    <a:pt x="12207" y="16256"/>
                  </a:lnTo>
                  <a:lnTo>
                    <a:pt x="12344" y="15735"/>
                  </a:lnTo>
                  <a:lnTo>
                    <a:pt x="12738" y="14516"/>
                  </a:lnTo>
                  <a:lnTo>
                    <a:pt x="12331" y="14452"/>
                  </a:lnTo>
                  <a:lnTo>
                    <a:pt x="11899" y="14338"/>
                  </a:lnTo>
                  <a:lnTo>
                    <a:pt x="11442" y="14185"/>
                  </a:lnTo>
                  <a:close/>
                </a:path>
                <a:path w="26670" h="41910">
                  <a:moveTo>
                    <a:pt x="23990" y="11938"/>
                  </a:moveTo>
                  <a:lnTo>
                    <a:pt x="20053" y="11963"/>
                  </a:lnTo>
                  <a:lnTo>
                    <a:pt x="20726" y="13957"/>
                  </a:lnTo>
                  <a:lnTo>
                    <a:pt x="20802" y="14693"/>
                  </a:lnTo>
                  <a:lnTo>
                    <a:pt x="20497" y="14795"/>
                  </a:lnTo>
                  <a:lnTo>
                    <a:pt x="24161" y="14795"/>
                  </a:lnTo>
                  <a:lnTo>
                    <a:pt x="23990" y="11938"/>
                  </a:lnTo>
                  <a:close/>
                </a:path>
                <a:path w="26670" h="41910">
                  <a:moveTo>
                    <a:pt x="12998" y="2411"/>
                  </a:moveTo>
                  <a:lnTo>
                    <a:pt x="14084" y="4356"/>
                  </a:lnTo>
                  <a:lnTo>
                    <a:pt x="14782" y="5054"/>
                  </a:lnTo>
                  <a:lnTo>
                    <a:pt x="15011" y="6324"/>
                  </a:lnTo>
                  <a:lnTo>
                    <a:pt x="16190" y="6324"/>
                  </a:lnTo>
                  <a:lnTo>
                    <a:pt x="15976" y="6045"/>
                  </a:lnTo>
                  <a:lnTo>
                    <a:pt x="15735" y="5791"/>
                  </a:lnTo>
                  <a:lnTo>
                    <a:pt x="12998" y="2411"/>
                  </a:lnTo>
                  <a:close/>
                </a:path>
                <a:path w="26670" h="41910">
                  <a:moveTo>
                    <a:pt x="11899" y="444"/>
                  </a:moveTo>
                  <a:lnTo>
                    <a:pt x="11542" y="756"/>
                  </a:lnTo>
                  <a:lnTo>
                    <a:pt x="11772" y="965"/>
                  </a:lnTo>
                  <a:lnTo>
                    <a:pt x="12998" y="2411"/>
                  </a:lnTo>
                  <a:lnTo>
                    <a:pt x="11899" y="444"/>
                  </a:lnTo>
                  <a:close/>
                </a:path>
              </a:pathLst>
            </a:custGeom>
            <a:solidFill>
              <a:srgbClr val="B17F6F"/>
            </a:solidFill>
          </p:spPr>
          <p:txBody>
            <a:bodyPr wrap="square" lIns="0" tIns="0" rIns="0" bIns="0" rtlCol="0"/>
            <a:lstStyle/>
            <a:p>
              <a:endParaRPr/>
            </a:p>
          </p:txBody>
        </p:sp>
        <p:sp>
          <p:nvSpPr>
            <p:cNvPr id="12" name="object 12"/>
            <p:cNvSpPr/>
            <p:nvPr/>
          </p:nvSpPr>
          <p:spPr>
            <a:xfrm>
              <a:off x="739597" y="6088138"/>
              <a:ext cx="8890" cy="12065"/>
            </a:xfrm>
            <a:custGeom>
              <a:avLst/>
              <a:gdLst/>
              <a:ahLst/>
              <a:cxnLst/>
              <a:rect l="l" t="t" r="r" b="b"/>
              <a:pathLst>
                <a:path w="8890" h="12064">
                  <a:moveTo>
                    <a:pt x="8547" y="5486"/>
                  </a:moveTo>
                  <a:lnTo>
                    <a:pt x="6705" y="5829"/>
                  </a:lnTo>
                  <a:lnTo>
                    <a:pt x="2908" y="7213"/>
                  </a:lnTo>
                  <a:lnTo>
                    <a:pt x="2908" y="9283"/>
                  </a:lnTo>
                  <a:lnTo>
                    <a:pt x="4635" y="11582"/>
                  </a:lnTo>
                  <a:lnTo>
                    <a:pt x="5321" y="10439"/>
                  </a:lnTo>
                  <a:lnTo>
                    <a:pt x="8547" y="5486"/>
                  </a:lnTo>
                  <a:close/>
                </a:path>
                <a:path w="8890" h="12064">
                  <a:moveTo>
                    <a:pt x="8661" y="406"/>
                  </a:moveTo>
                  <a:lnTo>
                    <a:pt x="6489" y="0"/>
                  </a:lnTo>
                  <a:lnTo>
                    <a:pt x="4292" y="50"/>
                  </a:lnTo>
                  <a:lnTo>
                    <a:pt x="4013" y="457"/>
                  </a:lnTo>
                  <a:lnTo>
                    <a:pt x="3708" y="774"/>
                  </a:lnTo>
                  <a:lnTo>
                    <a:pt x="3175" y="927"/>
                  </a:lnTo>
                  <a:lnTo>
                    <a:pt x="2933" y="952"/>
                  </a:lnTo>
                  <a:lnTo>
                    <a:pt x="2070" y="952"/>
                  </a:lnTo>
                  <a:lnTo>
                    <a:pt x="1358" y="876"/>
                  </a:lnTo>
                  <a:lnTo>
                    <a:pt x="622" y="736"/>
                  </a:lnTo>
                  <a:lnTo>
                    <a:pt x="0" y="1625"/>
                  </a:lnTo>
                  <a:lnTo>
                    <a:pt x="1612" y="4279"/>
                  </a:lnTo>
                  <a:lnTo>
                    <a:pt x="3378" y="5600"/>
                  </a:lnTo>
                  <a:lnTo>
                    <a:pt x="7289" y="1917"/>
                  </a:lnTo>
                  <a:lnTo>
                    <a:pt x="8166" y="952"/>
                  </a:lnTo>
                  <a:lnTo>
                    <a:pt x="8661" y="406"/>
                  </a:lnTo>
                  <a:close/>
                </a:path>
              </a:pathLst>
            </a:custGeom>
            <a:solidFill>
              <a:srgbClr val="C19886"/>
            </a:solidFill>
          </p:spPr>
          <p:txBody>
            <a:bodyPr wrap="square" lIns="0" tIns="0" rIns="0" bIns="0" rtlCol="0"/>
            <a:lstStyle/>
            <a:p>
              <a:endParaRPr/>
            </a:p>
          </p:txBody>
        </p:sp>
        <p:sp>
          <p:nvSpPr>
            <p:cNvPr id="13" name="object 13"/>
            <p:cNvSpPr/>
            <p:nvPr/>
          </p:nvSpPr>
          <p:spPr>
            <a:xfrm>
              <a:off x="735495" y="6082461"/>
              <a:ext cx="13335" cy="6350"/>
            </a:xfrm>
            <a:custGeom>
              <a:avLst/>
              <a:gdLst/>
              <a:ahLst/>
              <a:cxnLst/>
              <a:rect l="l" t="t" r="r" b="b"/>
              <a:pathLst>
                <a:path w="13334" h="6350">
                  <a:moveTo>
                    <a:pt x="8318" y="3975"/>
                  </a:moveTo>
                  <a:lnTo>
                    <a:pt x="3289" y="12"/>
                  </a:lnTo>
                  <a:lnTo>
                    <a:pt x="2438" y="12"/>
                  </a:lnTo>
                  <a:lnTo>
                    <a:pt x="3327" y="812"/>
                  </a:lnTo>
                  <a:lnTo>
                    <a:pt x="4457" y="1981"/>
                  </a:lnTo>
                  <a:lnTo>
                    <a:pt x="4013" y="2425"/>
                  </a:lnTo>
                  <a:lnTo>
                    <a:pt x="3213" y="4381"/>
                  </a:lnTo>
                  <a:lnTo>
                    <a:pt x="1701" y="3619"/>
                  </a:lnTo>
                  <a:lnTo>
                    <a:pt x="685" y="1981"/>
                  </a:lnTo>
                  <a:lnTo>
                    <a:pt x="431" y="1524"/>
                  </a:lnTo>
                  <a:lnTo>
                    <a:pt x="0" y="1981"/>
                  </a:lnTo>
                  <a:lnTo>
                    <a:pt x="5283" y="5816"/>
                  </a:lnTo>
                  <a:lnTo>
                    <a:pt x="7023" y="5816"/>
                  </a:lnTo>
                  <a:lnTo>
                    <a:pt x="7543" y="5676"/>
                  </a:lnTo>
                  <a:lnTo>
                    <a:pt x="7962" y="4914"/>
                  </a:lnTo>
                  <a:lnTo>
                    <a:pt x="8166" y="4381"/>
                  </a:lnTo>
                  <a:lnTo>
                    <a:pt x="8318" y="3975"/>
                  </a:lnTo>
                  <a:close/>
                </a:path>
                <a:path w="13334" h="6350">
                  <a:moveTo>
                    <a:pt x="13233" y="1917"/>
                  </a:moveTo>
                  <a:lnTo>
                    <a:pt x="10464" y="12"/>
                  </a:lnTo>
                  <a:lnTo>
                    <a:pt x="8661" y="12"/>
                  </a:lnTo>
                  <a:lnTo>
                    <a:pt x="8140" y="736"/>
                  </a:lnTo>
                  <a:lnTo>
                    <a:pt x="7251" y="1866"/>
                  </a:lnTo>
                  <a:lnTo>
                    <a:pt x="6781" y="1955"/>
                  </a:lnTo>
                  <a:lnTo>
                    <a:pt x="6350" y="2019"/>
                  </a:lnTo>
                  <a:lnTo>
                    <a:pt x="5499" y="876"/>
                  </a:lnTo>
                  <a:lnTo>
                    <a:pt x="4940" y="0"/>
                  </a:lnTo>
                  <a:lnTo>
                    <a:pt x="4330" y="0"/>
                  </a:lnTo>
                  <a:lnTo>
                    <a:pt x="5003" y="876"/>
                  </a:lnTo>
                  <a:lnTo>
                    <a:pt x="5676" y="1689"/>
                  </a:lnTo>
                  <a:lnTo>
                    <a:pt x="7124" y="3022"/>
                  </a:lnTo>
                  <a:lnTo>
                    <a:pt x="9474" y="3467"/>
                  </a:lnTo>
                  <a:lnTo>
                    <a:pt x="11214" y="3467"/>
                  </a:lnTo>
                  <a:lnTo>
                    <a:pt x="12496" y="3467"/>
                  </a:lnTo>
                  <a:lnTo>
                    <a:pt x="13068" y="3238"/>
                  </a:lnTo>
                  <a:lnTo>
                    <a:pt x="13182" y="2781"/>
                  </a:lnTo>
                  <a:lnTo>
                    <a:pt x="13233" y="1917"/>
                  </a:lnTo>
                  <a:close/>
                </a:path>
              </a:pathLst>
            </a:custGeom>
            <a:solidFill>
              <a:srgbClr val="B17F6F"/>
            </a:solidFill>
          </p:spPr>
          <p:txBody>
            <a:bodyPr wrap="square" lIns="0" tIns="0" rIns="0" bIns="0" rtlCol="0"/>
            <a:lstStyle/>
            <a:p>
              <a:endParaRPr/>
            </a:p>
          </p:txBody>
        </p:sp>
        <p:sp>
          <p:nvSpPr>
            <p:cNvPr id="14" name="object 14"/>
            <p:cNvSpPr/>
            <p:nvPr/>
          </p:nvSpPr>
          <p:spPr>
            <a:xfrm>
              <a:off x="735926" y="6082461"/>
              <a:ext cx="8255" cy="4445"/>
            </a:xfrm>
            <a:custGeom>
              <a:avLst/>
              <a:gdLst/>
              <a:ahLst/>
              <a:cxnLst/>
              <a:rect l="l" t="t" r="r" b="b"/>
              <a:pathLst>
                <a:path w="8254" h="4445">
                  <a:moveTo>
                    <a:pt x="4013" y="1981"/>
                  </a:moveTo>
                  <a:lnTo>
                    <a:pt x="2882" y="800"/>
                  </a:lnTo>
                  <a:lnTo>
                    <a:pt x="1993" y="0"/>
                  </a:lnTo>
                  <a:lnTo>
                    <a:pt x="977" y="0"/>
                  </a:lnTo>
                  <a:lnTo>
                    <a:pt x="723" y="520"/>
                  </a:lnTo>
                  <a:lnTo>
                    <a:pt x="393" y="1028"/>
                  </a:lnTo>
                  <a:lnTo>
                    <a:pt x="0" y="1511"/>
                  </a:lnTo>
                  <a:lnTo>
                    <a:pt x="520" y="2413"/>
                  </a:lnTo>
                  <a:lnTo>
                    <a:pt x="1257" y="3619"/>
                  </a:lnTo>
                  <a:lnTo>
                    <a:pt x="2781" y="4368"/>
                  </a:lnTo>
                  <a:lnTo>
                    <a:pt x="3581" y="2413"/>
                  </a:lnTo>
                  <a:lnTo>
                    <a:pt x="4013" y="1981"/>
                  </a:lnTo>
                  <a:close/>
                </a:path>
                <a:path w="8254" h="4445">
                  <a:moveTo>
                    <a:pt x="8229" y="12"/>
                  </a:moveTo>
                  <a:lnTo>
                    <a:pt x="4508" y="12"/>
                  </a:lnTo>
                  <a:lnTo>
                    <a:pt x="5080" y="876"/>
                  </a:lnTo>
                  <a:lnTo>
                    <a:pt x="5918" y="2032"/>
                  </a:lnTo>
                  <a:lnTo>
                    <a:pt x="6350" y="1955"/>
                  </a:lnTo>
                  <a:lnTo>
                    <a:pt x="6819" y="1879"/>
                  </a:lnTo>
                  <a:lnTo>
                    <a:pt x="7708" y="736"/>
                  </a:lnTo>
                  <a:lnTo>
                    <a:pt x="8229" y="12"/>
                  </a:lnTo>
                  <a:close/>
                </a:path>
              </a:pathLst>
            </a:custGeom>
            <a:solidFill>
              <a:srgbClr val="C19886"/>
            </a:solidFill>
          </p:spPr>
          <p:txBody>
            <a:bodyPr wrap="square" lIns="0" tIns="0" rIns="0" bIns="0" rtlCol="0"/>
            <a:lstStyle/>
            <a:p>
              <a:endParaRPr/>
            </a:p>
          </p:txBody>
        </p:sp>
        <p:sp>
          <p:nvSpPr>
            <p:cNvPr id="15" name="object 15"/>
            <p:cNvSpPr/>
            <p:nvPr/>
          </p:nvSpPr>
          <p:spPr>
            <a:xfrm>
              <a:off x="747088" y="6082479"/>
              <a:ext cx="4445" cy="1905"/>
            </a:xfrm>
            <a:custGeom>
              <a:avLst/>
              <a:gdLst/>
              <a:ahLst/>
              <a:cxnLst/>
              <a:rect l="l" t="t" r="r" b="b"/>
              <a:pathLst>
                <a:path w="4445" h="1904">
                  <a:moveTo>
                    <a:pt x="4419" y="0"/>
                  </a:moveTo>
                  <a:lnTo>
                    <a:pt x="0" y="0"/>
                  </a:lnTo>
                  <a:lnTo>
                    <a:pt x="253" y="241"/>
                  </a:lnTo>
                  <a:lnTo>
                    <a:pt x="495" y="431"/>
                  </a:lnTo>
                  <a:lnTo>
                    <a:pt x="1917" y="1193"/>
                  </a:lnTo>
                  <a:lnTo>
                    <a:pt x="3098" y="1612"/>
                  </a:lnTo>
                  <a:lnTo>
                    <a:pt x="4000" y="1739"/>
                  </a:lnTo>
                  <a:lnTo>
                    <a:pt x="4279" y="939"/>
                  </a:lnTo>
                  <a:lnTo>
                    <a:pt x="4343" y="723"/>
                  </a:lnTo>
                  <a:lnTo>
                    <a:pt x="4394" y="558"/>
                  </a:lnTo>
                  <a:lnTo>
                    <a:pt x="4432" y="317"/>
                  </a:lnTo>
                  <a:lnTo>
                    <a:pt x="4432" y="152"/>
                  </a:lnTo>
                  <a:lnTo>
                    <a:pt x="4419" y="0"/>
                  </a:lnTo>
                  <a:close/>
                </a:path>
              </a:pathLst>
            </a:custGeom>
            <a:solidFill>
              <a:srgbClr val="B17F6F"/>
            </a:solidFill>
          </p:spPr>
          <p:txBody>
            <a:bodyPr wrap="square" lIns="0" tIns="0" rIns="0" bIns="0" rtlCol="0"/>
            <a:lstStyle/>
            <a:p>
              <a:endParaRPr/>
            </a:p>
          </p:txBody>
        </p:sp>
        <p:sp>
          <p:nvSpPr>
            <p:cNvPr id="16" name="object 16"/>
            <p:cNvSpPr/>
            <p:nvPr/>
          </p:nvSpPr>
          <p:spPr>
            <a:xfrm>
              <a:off x="737273" y="6036373"/>
              <a:ext cx="36195" cy="45720"/>
            </a:xfrm>
            <a:custGeom>
              <a:avLst/>
              <a:gdLst/>
              <a:ahLst/>
              <a:cxnLst/>
              <a:rect l="l" t="t" r="r" b="b"/>
              <a:pathLst>
                <a:path w="36195" h="45720">
                  <a:moveTo>
                    <a:pt x="14071" y="45288"/>
                  </a:moveTo>
                  <a:lnTo>
                    <a:pt x="13677" y="44246"/>
                  </a:lnTo>
                  <a:lnTo>
                    <a:pt x="13093" y="43180"/>
                  </a:lnTo>
                  <a:lnTo>
                    <a:pt x="11188" y="43141"/>
                  </a:lnTo>
                  <a:lnTo>
                    <a:pt x="2832" y="42456"/>
                  </a:lnTo>
                  <a:lnTo>
                    <a:pt x="673" y="42367"/>
                  </a:lnTo>
                  <a:lnTo>
                    <a:pt x="584" y="43256"/>
                  </a:lnTo>
                  <a:lnTo>
                    <a:pt x="393" y="44259"/>
                  </a:lnTo>
                  <a:lnTo>
                    <a:pt x="0" y="45275"/>
                  </a:lnTo>
                  <a:lnTo>
                    <a:pt x="14071" y="45288"/>
                  </a:lnTo>
                  <a:close/>
                </a:path>
                <a:path w="36195" h="45720">
                  <a:moveTo>
                    <a:pt x="35699" y="698"/>
                  </a:moveTo>
                  <a:lnTo>
                    <a:pt x="35356" y="457"/>
                  </a:lnTo>
                  <a:lnTo>
                    <a:pt x="32435" y="0"/>
                  </a:lnTo>
                  <a:lnTo>
                    <a:pt x="31737" y="42189"/>
                  </a:lnTo>
                  <a:lnTo>
                    <a:pt x="31572" y="42367"/>
                  </a:lnTo>
                  <a:lnTo>
                    <a:pt x="25488" y="42837"/>
                  </a:lnTo>
                  <a:lnTo>
                    <a:pt x="19685" y="43053"/>
                  </a:lnTo>
                  <a:lnTo>
                    <a:pt x="20574" y="45275"/>
                  </a:lnTo>
                  <a:lnTo>
                    <a:pt x="35052" y="22542"/>
                  </a:lnTo>
                  <a:lnTo>
                    <a:pt x="35699" y="698"/>
                  </a:lnTo>
                  <a:close/>
                </a:path>
              </a:pathLst>
            </a:custGeom>
            <a:solidFill>
              <a:srgbClr val="C23943"/>
            </a:solidFill>
          </p:spPr>
          <p:txBody>
            <a:bodyPr wrap="square" lIns="0" tIns="0" rIns="0" bIns="0" rtlCol="0"/>
            <a:lstStyle/>
            <a:p>
              <a:endParaRPr/>
            </a:p>
          </p:txBody>
        </p:sp>
        <p:sp>
          <p:nvSpPr>
            <p:cNvPr id="17" name="object 17"/>
            <p:cNvSpPr/>
            <p:nvPr/>
          </p:nvSpPr>
          <p:spPr>
            <a:xfrm>
              <a:off x="727430" y="6029553"/>
              <a:ext cx="41910" cy="49530"/>
            </a:xfrm>
            <a:custGeom>
              <a:avLst/>
              <a:gdLst/>
              <a:ahLst/>
              <a:cxnLst/>
              <a:rect l="l" t="t" r="r" b="b"/>
              <a:pathLst>
                <a:path w="41909" h="49529">
                  <a:moveTo>
                    <a:pt x="19380" y="42595"/>
                  </a:moveTo>
                  <a:lnTo>
                    <a:pt x="12852" y="41427"/>
                  </a:lnTo>
                  <a:lnTo>
                    <a:pt x="8496" y="41427"/>
                  </a:lnTo>
                  <a:lnTo>
                    <a:pt x="7366" y="41529"/>
                  </a:lnTo>
                  <a:lnTo>
                    <a:pt x="2565" y="42532"/>
                  </a:lnTo>
                  <a:lnTo>
                    <a:pt x="774" y="43878"/>
                  </a:lnTo>
                  <a:lnTo>
                    <a:pt x="0" y="44716"/>
                  </a:lnTo>
                  <a:lnTo>
                    <a:pt x="774" y="44564"/>
                  </a:lnTo>
                  <a:lnTo>
                    <a:pt x="1498" y="44551"/>
                  </a:lnTo>
                  <a:lnTo>
                    <a:pt x="1905" y="44577"/>
                  </a:lnTo>
                  <a:lnTo>
                    <a:pt x="2374" y="44704"/>
                  </a:lnTo>
                  <a:lnTo>
                    <a:pt x="3289" y="44030"/>
                  </a:lnTo>
                  <a:lnTo>
                    <a:pt x="4394" y="43383"/>
                  </a:lnTo>
                  <a:lnTo>
                    <a:pt x="6997" y="42456"/>
                  </a:lnTo>
                  <a:lnTo>
                    <a:pt x="8191" y="42240"/>
                  </a:lnTo>
                  <a:lnTo>
                    <a:pt x="11112" y="42240"/>
                  </a:lnTo>
                  <a:lnTo>
                    <a:pt x="17195" y="43738"/>
                  </a:lnTo>
                  <a:lnTo>
                    <a:pt x="19380" y="44145"/>
                  </a:lnTo>
                  <a:lnTo>
                    <a:pt x="19278" y="43624"/>
                  </a:lnTo>
                  <a:lnTo>
                    <a:pt x="19278" y="43091"/>
                  </a:lnTo>
                  <a:lnTo>
                    <a:pt x="19380" y="42595"/>
                  </a:lnTo>
                  <a:close/>
                </a:path>
                <a:path w="41909" h="49529">
                  <a:moveTo>
                    <a:pt x="20307" y="46037"/>
                  </a:moveTo>
                  <a:lnTo>
                    <a:pt x="19710" y="45072"/>
                  </a:lnTo>
                  <a:lnTo>
                    <a:pt x="16967" y="44526"/>
                  </a:lnTo>
                  <a:lnTo>
                    <a:pt x="11023" y="43065"/>
                  </a:lnTo>
                  <a:lnTo>
                    <a:pt x="8293" y="43065"/>
                  </a:lnTo>
                  <a:lnTo>
                    <a:pt x="3327" y="45072"/>
                  </a:lnTo>
                  <a:lnTo>
                    <a:pt x="3822" y="45351"/>
                  </a:lnTo>
                  <a:lnTo>
                    <a:pt x="4787" y="45288"/>
                  </a:lnTo>
                  <a:lnTo>
                    <a:pt x="5715" y="45262"/>
                  </a:lnTo>
                  <a:lnTo>
                    <a:pt x="7848" y="45288"/>
                  </a:lnTo>
                  <a:lnTo>
                    <a:pt x="8001" y="45262"/>
                  </a:lnTo>
                  <a:lnTo>
                    <a:pt x="8686" y="45148"/>
                  </a:lnTo>
                  <a:lnTo>
                    <a:pt x="9499" y="45072"/>
                  </a:lnTo>
                  <a:lnTo>
                    <a:pt x="12077" y="45072"/>
                  </a:lnTo>
                  <a:lnTo>
                    <a:pt x="14071" y="45288"/>
                  </a:lnTo>
                  <a:lnTo>
                    <a:pt x="18046" y="45821"/>
                  </a:lnTo>
                  <a:lnTo>
                    <a:pt x="20307" y="46037"/>
                  </a:lnTo>
                  <a:close/>
                </a:path>
                <a:path w="41909" h="49529">
                  <a:moveTo>
                    <a:pt x="21653" y="47993"/>
                  </a:moveTo>
                  <a:lnTo>
                    <a:pt x="20904" y="46913"/>
                  </a:lnTo>
                  <a:lnTo>
                    <a:pt x="19443" y="46799"/>
                  </a:lnTo>
                  <a:lnTo>
                    <a:pt x="18122" y="46659"/>
                  </a:lnTo>
                  <a:lnTo>
                    <a:pt x="13995" y="46113"/>
                  </a:lnTo>
                  <a:lnTo>
                    <a:pt x="12026" y="45897"/>
                  </a:lnTo>
                  <a:lnTo>
                    <a:pt x="10248" y="45897"/>
                  </a:lnTo>
                  <a:lnTo>
                    <a:pt x="10375" y="46024"/>
                  </a:lnTo>
                  <a:lnTo>
                    <a:pt x="10452" y="46164"/>
                  </a:lnTo>
                  <a:lnTo>
                    <a:pt x="10515" y="46609"/>
                  </a:lnTo>
                  <a:lnTo>
                    <a:pt x="10528" y="46824"/>
                  </a:lnTo>
                  <a:lnTo>
                    <a:pt x="14503" y="46824"/>
                  </a:lnTo>
                  <a:lnTo>
                    <a:pt x="18999" y="47510"/>
                  </a:lnTo>
                  <a:lnTo>
                    <a:pt x="21653" y="47993"/>
                  </a:lnTo>
                  <a:close/>
                </a:path>
                <a:path w="41909" h="49529">
                  <a:moveTo>
                    <a:pt x="22440" y="49161"/>
                  </a:moveTo>
                  <a:lnTo>
                    <a:pt x="22288" y="48945"/>
                  </a:lnTo>
                  <a:lnTo>
                    <a:pt x="22098" y="48907"/>
                  </a:lnTo>
                  <a:lnTo>
                    <a:pt x="19583" y="48437"/>
                  </a:lnTo>
                  <a:lnTo>
                    <a:pt x="14732" y="47637"/>
                  </a:lnTo>
                  <a:lnTo>
                    <a:pt x="10579" y="47637"/>
                  </a:lnTo>
                  <a:lnTo>
                    <a:pt x="10579" y="48348"/>
                  </a:lnTo>
                  <a:lnTo>
                    <a:pt x="12738" y="48450"/>
                  </a:lnTo>
                  <a:lnTo>
                    <a:pt x="19354" y="49009"/>
                  </a:lnTo>
                  <a:lnTo>
                    <a:pt x="21653" y="49149"/>
                  </a:lnTo>
                  <a:lnTo>
                    <a:pt x="22440" y="49161"/>
                  </a:lnTo>
                  <a:close/>
                </a:path>
                <a:path w="41909" h="49529">
                  <a:moveTo>
                    <a:pt x="36347" y="45008"/>
                  </a:moveTo>
                  <a:lnTo>
                    <a:pt x="34556" y="29705"/>
                  </a:lnTo>
                  <a:lnTo>
                    <a:pt x="34302" y="16344"/>
                  </a:lnTo>
                  <a:lnTo>
                    <a:pt x="35928" y="63"/>
                  </a:lnTo>
                  <a:lnTo>
                    <a:pt x="34226" y="0"/>
                  </a:lnTo>
                  <a:lnTo>
                    <a:pt x="34417" y="5448"/>
                  </a:lnTo>
                  <a:lnTo>
                    <a:pt x="33705" y="16878"/>
                  </a:lnTo>
                  <a:lnTo>
                    <a:pt x="33794" y="24434"/>
                  </a:lnTo>
                  <a:lnTo>
                    <a:pt x="34531" y="33121"/>
                  </a:lnTo>
                  <a:lnTo>
                    <a:pt x="35826" y="43510"/>
                  </a:lnTo>
                  <a:lnTo>
                    <a:pt x="35636" y="43802"/>
                  </a:lnTo>
                  <a:lnTo>
                    <a:pt x="35356" y="43853"/>
                  </a:lnTo>
                  <a:lnTo>
                    <a:pt x="31254" y="43853"/>
                  </a:lnTo>
                  <a:lnTo>
                    <a:pt x="25323" y="43522"/>
                  </a:lnTo>
                  <a:lnTo>
                    <a:pt x="26327" y="44792"/>
                  </a:lnTo>
                  <a:lnTo>
                    <a:pt x="29933" y="44983"/>
                  </a:lnTo>
                  <a:lnTo>
                    <a:pt x="36347" y="45008"/>
                  </a:lnTo>
                  <a:close/>
                </a:path>
                <a:path w="41909" h="49529">
                  <a:moveTo>
                    <a:pt x="38290" y="46951"/>
                  </a:moveTo>
                  <a:lnTo>
                    <a:pt x="38100" y="45821"/>
                  </a:lnTo>
                  <a:lnTo>
                    <a:pt x="36245" y="34290"/>
                  </a:lnTo>
                  <a:lnTo>
                    <a:pt x="36182" y="30378"/>
                  </a:lnTo>
                  <a:lnTo>
                    <a:pt x="36080" y="17322"/>
                  </a:lnTo>
                  <a:lnTo>
                    <a:pt x="38023" y="1905"/>
                  </a:lnTo>
                  <a:lnTo>
                    <a:pt x="36576" y="1905"/>
                  </a:lnTo>
                  <a:lnTo>
                    <a:pt x="36118" y="6527"/>
                  </a:lnTo>
                  <a:lnTo>
                    <a:pt x="35140" y="17322"/>
                  </a:lnTo>
                  <a:lnTo>
                    <a:pt x="35394" y="30378"/>
                  </a:lnTo>
                  <a:lnTo>
                    <a:pt x="37236" y="45478"/>
                  </a:lnTo>
                  <a:lnTo>
                    <a:pt x="37147" y="45643"/>
                  </a:lnTo>
                  <a:lnTo>
                    <a:pt x="37045" y="45770"/>
                  </a:lnTo>
                  <a:lnTo>
                    <a:pt x="33642" y="45821"/>
                  </a:lnTo>
                  <a:lnTo>
                    <a:pt x="30378" y="45796"/>
                  </a:lnTo>
                  <a:lnTo>
                    <a:pt x="27000" y="45643"/>
                  </a:lnTo>
                  <a:lnTo>
                    <a:pt x="27482" y="46228"/>
                  </a:lnTo>
                  <a:lnTo>
                    <a:pt x="27686" y="46507"/>
                  </a:lnTo>
                  <a:lnTo>
                    <a:pt x="32359" y="46761"/>
                  </a:lnTo>
                  <a:lnTo>
                    <a:pt x="38290" y="46951"/>
                  </a:lnTo>
                  <a:close/>
                </a:path>
                <a:path w="41909" h="49529">
                  <a:moveTo>
                    <a:pt x="40005" y="4394"/>
                  </a:moveTo>
                  <a:lnTo>
                    <a:pt x="38557" y="4267"/>
                  </a:lnTo>
                  <a:lnTo>
                    <a:pt x="36830" y="19519"/>
                  </a:lnTo>
                  <a:lnTo>
                    <a:pt x="37071" y="35267"/>
                  </a:lnTo>
                  <a:lnTo>
                    <a:pt x="39204" y="47421"/>
                  </a:lnTo>
                  <a:lnTo>
                    <a:pt x="39001" y="47739"/>
                  </a:lnTo>
                  <a:lnTo>
                    <a:pt x="38671" y="47790"/>
                  </a:lnTo>
                  <a:lnTo>
                    <a:pt x="33693" y="47650"/>
                  </a:lnTo>
                  <a:lnTo>
                    <a:pt x="28257" y="47371"/>
                  </a:lnTo>
                  <a:lnTo>
                    <a:pt x="28879" y="48501"/>
                  </a:lnTo>
                  <a:lnTo>
                    <a:pt x="34010" y="48501"/>
                  </a:lnTo>
                  <a:lnTo>
                    <a:pt x="39725" y="48260"/>
                  </a:lnTo>
                  <a:lnTo>
                    <a:pt x="38862" y="39497"/>
                  </a:lnTo>
                  <a:lnTo>
                    <a:pt x="38506" y="30924"/>
                  </a:lnTo>
                  <a:lnTo>
                    <a:pt x="38544" y="23355"/>
                  </a:lnTo>
                  <a:lnTo>
                    <a:pt x="39014" y="15278"/>
                  </a:lnTo>
                  <a:lnTo>
                    <a:pt x="40005" y="4394"/>
                  </a:lnTo>
                  <a:close/>
                </a:path>
                <a:path w="41909" h="49529">
                  <a:moveTo>
                    <a:pt x="41452" y="6540"/>
                  </a:moveTo>
                  <a:lnTo>
                    <a:pt x="40614" y="6502"/>
                  </a:lnTo>
                  <a:lnTo>
                    <a:pt x="39014" y="23291"/>
                  </a:lnTo>
                  <a:lnTo>
                    <a:pt x="39712" y="39941"/>
                  </a:lnTo>
                  <a:lnTo>
                    <a:pt x="40576" y="48425"/>
                  </a:lnTo>
                  <a:lnTo>
                    <a:pt x="40767" y="48412"/>
                  </a:lnTo>
                  <a:lnTo>
                    <a:pt x="41452" y="6540"/>
                  </a:lnTo>
                  <a:close/>
                </a:path>
              </a:pathLst>
            </a:custGeom>
            <a:solidFill>
              <a:srgbClr val="E4BD57"/>
            </a:solidFill>
          </p:spPr>
          <p:txBody>
            <a:bodyPr wrap="square" lIns="0" tIns="0" rIns="0" bIns="0" rtlCol="0"/>
            <a:lstStyle/>
            <a:p>
              <a:endParaRPr/>
            </a:p>
          </p:txBody>
        </p:sp>
        <p:sp>
          <p:nvSpPr>
            <p:cNvPr id="18" name="object 18"/>
            <p:cNvSpPr/>
            <p:nvPr/>
          </p:nvSpPr>
          <p:spPr>
            <a:xfrm>
              <a:off x="688378" y="6070497"/>
              <a:ext cx="27305" cy="41910"/>
            </a:xfrm>
            <a:custGeom>
              <a:avLst/>
              <a:gdLst/>
              <a:ahLst/>
              <a:cxnLst/>
              <a:rect l="l" t="t" r="r" b="b"/>
              <a:pathLst>
                <a:path w="27304" h="41910">
                  <a:moveTo>
                    <a:pt x="3860" y="11938"/>
                  </a:moveTo>
                  <a:lnTo>
                    <a:pt x="2997" y="11938"/>
                  </a:lnTo>
                  <a:lnTo>
                    <a:pt x="2844" y="14795"/>
                  </a:lnTo>
                  <a:lnTo>
                    <a:pt x="2718" y="16294"/>
                  </a:lnTo>
                  <a:lnTo>
                    <a:pt x="2307" y="19011"/>
                  </a:lnTo>
                  <a:lnTo>
                    <a:pt x="2196" y="20929"/>
                  </a:lnTo>
                  <a:lnTo>
                    <a:pt x="2672" y="25171"/>
                  </a:lnTo>
                  <a:lnTo>
                    <a:pt x="3225" y="29311"/>
                  </a:lnTo>
                  <a:lnTo>
                    <a:pt x="3342" y="32067"/>
                  </a:lnTo>
                  <a:lnTo>
                    <a:pt x="2145" y="36474"/>
                  </a:lnTo>
                  <a:lnTo>
                    <a:pt x="1015" y="39357"/>
                  </a:lnTo>
                  <a:lnTo>
                    <a:pt x="0" y="41833"/>
                  </a:lnTo>
                  <a:lnTo>
                    <a:pt x="546" y="41287"/>
                  </a:lnTo>
                  <a:lnTo>
                    <a:pt x="1460" y="40779"/>
                  </a:lnTo>
                  <a:lnTo>
                    <a:pt x="2997" y="40551"/>
                  </a:lnTo>
                  <a:lnTo>
                    <a:pt x="3957" y="37642"/>
                  </a:lnTo>
                  <a:lnTo>
                    <a:pt x="5270" y="33337"/>
                  </a:lnTo>
                  <a:lnTo>
                    <a:pt x="10572" y="33337"/>
                  </a:lnTo>
                  <a:lnTo>
                    <a:pt x="10833" y="32346"/>
                  </a:lnTo>
                  <a:lnTo>
                    <a:pt x="12734" y="32346"/>
                  </a:lnTo>
                  <a:lnTo>
                    <a:pt x="12604" y="32169"/>
                  </a:lnTo>
                  <a:lnTo>
                    <a:pt x="5715" y="32169"/>
                  </a:lnTo>
                  <a:lnTo>
                    <a:pt x="5181" y="31915"/>
                  </a:lnTo>
                  <a:lnTo>
                    <a:pt x="4701" y="31483"/>
                  </a:lnTo>
                  <a:lnTo>
                    <a:pt x="4790" y="31064"/>
                  </a:lnTo>
                  <a:lnTo>
                    <a:pt x="4991" y="30899"/>
                  </a:lnTo>
                  <a:lnTo>
                    <a:pt x="7658" y="30873"/>
                  </a:lnTo>
                  <a:lnTo>
                    <a:pt x="8013" y="30822"/>
                  </a:lnTo>
                  <a:lnTo>
                    <a:pt x="8636" y="30568"/>
                  </a:lnTo>
                  <a:lnTo>
                    <a:pt x="9258" y="30353"/>
                  </a:lnTo>
                  <a:lnTo>
                    <a:pt x="9690" y="30022"/>
                  </a:lnTo>
                  <a:lnTo>
                    <a:pt x="14518" y="30022"/>
                  </a:lnTo>
                  <a:lnTo>
                    <a:pt x="14358" y="29565"/>
                  </a:lnTo>
                  <a:lnTo>
                    <a:pt x="3708" y="29565"/>
                  </a:lnTo>
                  <a:lnTo>
                    <a:pt x="4370" y="22047"/>
                  </a:lnTo>
                  <a:lnTo>
                    <a:pt x="4536" y="20929"/>
                  </a:lnTo>
                  <a:lnTo>
                    <a:pt x="5092" y="17945"/>
                  </a:lnTo>
                  <a:lnTo>
                    <a:pt x="7037" y="15862"/>
                  </a:lnTo>
                  <a:lnTo>
                    <a:pt x="5143" y="15862"/>
                  </a:lnTo>
                  <a:lnTo>
                    <a:pt x="4127" y="14185"/>
                  </a:lnTo>
                  <a:lnTo>
                    <a:pt x="4243" y="12738"/>
                  </a:lnTo>
                  <a:lnTo>
                    <a:pt x="4330" y="11950"/>
                  </a:lnTo>
                  <a:lnTo>
                    <a:pt x="3860" y="11938"/>
                  </a:lnTo>
                  <a:close/>
                </a:path>
                <a:path w="27304" h="41910">
                  <a:moveTo>
                    <a:pt x="10572" y="33337"/>
                  </a:moveTo>
                  <a:lnTo>
                    <a:pt x="5270" y="33337"/>
                  </a:lnTo>
                  <a:lnTo>
                    <a:pt x="7632" y="34074"/>
                  </a:lnTo>
                  <a:lnTo>
                    <a:pt x="7159" y="38544"/>
                  </a:lnTo>
                  <a:lnTo>
                    <a:pt x="6946" y="40093"/>
                  </a:lnTo>
                  <a:lnTo>
                    <a:pt x="7315" y="39700"/>
                  </a:lnTo>
                  <a:lnTo>
                    <a:pt x="7924" y="39357"/>
                  </a:lnTo>
                  <a:lnTo>
                    <a:pt x="8712" y="39052"/>
                  </a:lnTo>
                  <a:lnTo>
                    <a:pt x="9906" y="35864"/>
                  </a:lnTo>
                  <a:lnTo>
                    <a:pt x="10572" y="33337"/>
                  </a:lnTo>
                  <a:close/>
                </a:path>
                <a:path w="27304" h="41910">
                  <a:moveTo>
                    <a:pt x="17443" y="33375"/>
                  </a:moveTo>
                  <a:lnTo>
                    <a:pt x="13500" y="33375"/>
                  </a:lnTo>
                  <a:lnTo>
                    <a:pt x="13728" y="34975"/>
                  </a:lnTo>
                  <a:lnTo>
                    <a:pt x="12344" y="36131"/>
                  </a:lnTo>
                  <a:lnTo>
                    <a:pt x="13728" y="36703"/>
                  </a:lnTo>
                  <a:lnTo>
                    <a:pt x="13271" y="37973"/>
                  </a:lnTo>
                  <a:lnTo>
                    <a:pt x="14262" y="37820"/>
                  </a:lnTo>
                  <a:lnTo>
                    <a:pt x="15252" y="37706"/>
                  </a:lnTo>
                  <a:lnTo>
                    <a:pt x="16154" y="37642"/>
                  </a:lnTo>
                  <a:lnTo>
                    <a:pt x="16497" y="36474"/>
                  </a:lnTo>
                  <a:lnTo>
                    <a:pt x="16929" y="35471"/>
                  </a:lnTo>
                  <a:lnTo>
                    <a:pt x="17377" y="35217"/>
                  </a:lnTo>
                  <a:lnTo>
                    <a:pt x="16840" y="35217"/>
                  </a:lnTo>
                  <a:lnTo>
                    <a:pt x="16370" y="34290"/>
                  </a:lnTo>
                  <a:lnTo>
                    <a:pt x="17443" y="33375"/>
                  </a:lnTo>
                  <a:close/>
                </a:path>
                <a:path w="27304" h="41910">
                  <a:moveTo>
                    <a:pt x="22804" y="30264"/>
                  </a:moveTo>
                  <a:lnTo>
                    <a:pt x="21094" y="30264"/>
                  </a:lnTo>
                  <a:lnTo>
                    <a:pt x="19992" y="32346"/>
                  </a:lnTo>
                  <a:lnTo>
                    <a:pt x="19882" y="32499"/>
                  </a:lnTo>
                  <a:lnTo>
                    <a:pt x="16840" y="35217"/>
                  </a:lnTo>
                  <a:lnTo>
                    <a:pt x="17377" y="35217"/>
                  </a:lnTo>
                  <a:lnTo>
                    <a:pt x="18453" y="34607"/>
                  </a:lnTo>
                  <a:lnTo>
                    <a:pt x="22720" y="30734"/>
                  </a:lnTo>
                  <a:lnTo>
                    <a:pt x="22804" y="30264"/>
                  </a:lnTo>
                  <a:close/>
                </a:path>
                <a:path w="27304" h="41910">
                  <a:moveTo>
                    <a:pt x="12734" y="32346"/>
                  </a:moveTo>
                  <a:lnTo>
                    <a:pt x="10833" y="32346"/>
                  </a:lnTo>
                  <a:lnTo>
                    <a:pt x="11087" y="32397"/>
                  </a:lnTo>
                  <a:lnTo>
                    <a:pt x="11049" y="34074"/>
                  </a:lnTo>
                  <a:lnTo>
                    <a:pt x="10960" y="34912"/>
                  </a:lnTo>
                  <a:lnTo>
                    <a:pt x="11188" y="34467"/>
                  </a:lnTo>
                  <a:lnTo>
                    <a:pt x="11417" y="34137"/>
                  </a:lnTo>
                  <a:lnTo>
                    <a:pt x="12687" y="33718"/>
                  </a:lnTo>
                  <a:lnTo>
                    <a:pt x="13500" y="33375"/>
                  </a:lnTo>
                  <a:lnTo>
                    <a:pt x="17458" y="33362"/>
                  </a:lnTo>
                  <a:lnTo>
                    <a:pt x="15036" y="33362"/>
                  </a:lnTo>
                  <a:lnTo>
                    <a:pt x="14147" y="33223"/>
                  </a:lnTo>
                  <a:lnTo>
                    <a:pt x="13703" y="33058"/>
                  </a:lnTo>
                  <a:lnTo>
                    <a:pt x="12954" y="32588"/>
                  </a:lnTo>
                  <a:lnTo>
                    <a:pt x="12734" y="32346"/>
                  </a:lnTo>
                  <a:close/>
                </a:path>
                <a:path w="27304" h="41910">
                  <a:moveTo>
                    <a:pt x="14808" y="30848"/>
                  </a:moveTo>
                  <a:lnTo>
                    <a:pt x="12623" y="30848"/>
                  </a:lnTo>
                  <a:lnTo>
                    <a:pt x="12801" y="30873"/>
                  </a:lnTo>
                  <a:lnTo>
                    <a:pt x="13233" y="31191"/>
                  </a:lnTo>
                  <a:lnTo>
                    <a:pt x="13474" y="31483"/>
                  </a:lnTo>
                  <a:lnTo>
                    <a:pt x="14935" y="32499"/>
                  </a:lnTo>
                  <a:lnTo>
                    <a:pt x="17081" y="32829"/>
                  </a:lnTo>
                  <a:lnTo>
                    <a:pt x="17056" y="33083"/>
                  </a:lnTo>
                  <a:lnTo>
                    <a:pt x="16560" y="33261"/>
                  </a:lnTo>
                  <a:lnTo>
                    <a:pt x="15455" y="33362"/>
                  </a:lnTo>
                  <a:lnTo>
                    <a:pt x="17458" y="33362"/>
                  </a:lnTo>
                  <a:lnTo>
                    <a:pt x="19336" y="31762"/>
                  </a:lnTo>
                  <a:lnTo>
                    <a:pt x="17411" y="31762"/>
                  </a:lnTo>
                  <a:lnTo>
                    <a:pt x="14884" y="31064"/>
                  </a:lnTo>
                  <a:lnTo>
                    <a:pt x="14808" y="30848"/>
                  </a:lnTo>
                  <a:close/>
                </a:path>
                <a:path w="27304" h="41910">
                  <a:moveTo>
                    <a:pt x="14518" y="30022"/>
                  </a:moveTo>
                  <a:lnTo>
                    <a:pt x="9690" y="30022"/>
                  </a:lnTo>
                  <a:lnTo>
                    <a:pt x="9765" y="30264"/>
                  </a:lnTo>
                  <a:lnTo>
                    <a:pt x="9651" y="30568"/>
                  </a:lnTo>
                  <a:lnTo>
                    <a:pt x="9541" y="30734"/>
                  </a:lnTo>
                  <a:lnTo>
                    <a:pt x="8445" y="31724"/>
                  </a:lnTo>
                  <a:lnTo>
                    <a:pt x="7467" y="32143"/>
                  </a:lnTo>
                  <a:lnTo>
                    <a:pt x="5715" y="32169"/>
                  </a:lnTo>
                  <a:lnTo>
                    <a:pt x="12604" y="32169"/>
                  </a:lnTo>
                  <a:lnTo>
                    <a:pt x="12424" y="31915"/>
                  </a:lnTo>
                  <a:lnTo>
                    <a:pt x="12339" y="31724"/>
                  </a:lnTo>
                  <a:lnTo>
                    <a:pt x="12429" y="30937"/>
                  </a:lnTo>
                  <a:lnTo>
                    <a:pt x="12623" y="30848"/>
                  </a:lnTo>
                  <a:lnTo>
                    <a:pt x="14808" y="30848"/>
                  </a:lnTo>
                  <a:lnTo>
                    <a:pt x="14518" y="30022"/>
                  </a:lnTo>
                  <a:close/>
                </a:path>
                <a:path w="27304" h="41910">
                  <a:moveTo>
                    <a:pt x="24725" y="21856"/>
                  </a:moveTo>
                  <a:lnTo>
                    <a:pt x="22821" y="21856"/>
                  </a:lnTo>
                  <a:lnTo>
                    <a:pt x="24091" y="22199"/>
                  </a:lnTo>
                  <a:lnTo>
                    <a:pt x="21323" y="28879"/>
                  </a:lnTo>
                  <a:lnTo>
                    <a:pt x="17411" y="31762"/>
                  </a:lnTo>
                  <a:lnTo>
                    <a:pt x="19336" y="31762"/>
                  </a:lnTo>
                  <a:lnTo>
                    <a:pt x="21094" y="30264"/>
                  </a:lnTo>
                  <a:lnTo>
                    <a:pt x="22804" y="30264"/>
                  </a:lnTo>
                  <a:lnTo>
                    <a:pt x="23583" y="25895"/>
                  </a:lnTo>
                  <a:lnTo>
                    <a:pt x="24295" y="22529"/>
                  </a:lnTo>
                  <a:lnTo>
                    <a:pt x="24725" y="21856"/>
                  </a:lnTo>
                  <a:close/>
                </a:path>
                <a:path w="27304" h="41910">
                  <a:moveTo>
                    <a:pt x="7569" y="30886"/>
                  </a:moveTo>
                  <a:lnTo>
                    <a:pt x="5524" y="30886"/>
                  </a:lnTo>
                  <a:lnTo>
                    <a:pt x="5918" y="30962"/>
                  </a:lnTo>
                  <a:lnTo>
                    <a:pt x="7213" y="30937"/>
                  </a:lnTo>
                  <a:lnTo>
                    <a:pt x="7569" y="30886"/>
                  </a:lnTo>
                  <a:close/>
                </a:path>
                <a:path w="27304" h="41910">
                  <a:moveTo>
                    <a:pt x="12769" y="12992"/>
                  </a:moveTo>
                  <a:lnTo>
                    <a:pt x="9982" y="12992"/>
                  </a:lnTo>
                  <a:lnTo>
                    <a:pt x="10067" y="13309"/>
                  </a:lnTo>
                  <a:lnTo>
                    <a:pt x="10395" y="14185"/>
                  </a:lnTo>
                  <a:lnTo>
                    <a:pt x="10868" y="15138"/>
                  </a:lnTo>
                  <a:lnTo>
                    <a:pt x="11518" y="16294"/>
                  </a:lnTo>
                  <a:lnTo>
                    <a:pt x="12031" y="17119"/>
                  </a:lnTo>
                  <a:lnTo>
                    <a:pt x="12788" y="19011"/>
                  </a:lnTo>
                  <a:lnTo>
                    <a:pt x="11112" y="24777"/>
                  </a:lnTo>
                  <a:lnTo>
                    <a:pt x="10375" y="26708"/>
                  </a:lnTo>
                  <a:lnTo>
                    <a:pt x="9017" y="29006"/>
                  </a:lnTo>
                  <a:lnTo>
                    <a:pt x="3708" y="29565"/>
                  </a:lnTo>
                  <a:lnTo>
                    <a:pt x="14358" y="29565"/>
                  </a:lnTo>
                  <a:lnTo>
                    <a:pt x="14099" y="28829"/>
                  </a:lnTo>
                  <a:lnTo>
                    <a:pt x="11277" y="28829"/>
                  </a:lnTo>
                  <a:lnTo>
                    <a:pt x="12322" y="26708"/>
                  </a:lnTo>
                  <a:lnTo>
                    <a:pt x="12705" y="25895"/>
                  </a:lnTo>
                  <a:lnTo>
                    <a:pt x="13494" y="24079"/>
                  </a:lnTo>
                  <a:lnTo>
                    <a:pt x="14891" y="21628"/>
                  </a:lnTo>
                  <a:lnTo>
                    <a:pt x="14883" y="20929"/>
                  </a:lnTo>
                  <a:lnTo>
                    <a:pt x="14363" y="18237"/>
                  </a:lnTo>
                  <a:lnTo>
                    <a:pt x="14128" y="16598"/>
                  </a:lnTo>
                  <a:lnTo>
                    <a:pt x="12769" y="12992"/>
                  </a:lnTo>
                  <a:close/>
                </a:path>
                <a:path w="27304" h="41910">
                  <a:moveTo>
                    <a:pt x="15557" y="14185"/>
                  </a:moveTo>
                  <a:lnTo>
                    <a:pt x="14577" y="14465"/>
                  </a:lnTo>
                  <a:lnTo>
                    <a:pt x="14419" y="14490"/>
                  </a:lnTo>
                  <a:lnTo>
                    <a:pt x="14345" y="14795"/>
                  </a:lnTo>
                  <a:lnTo>
                    <a:pt x="14717" y="16078"/>
                  </a:lnTo>
                  <a:lnTo>
                    <a:pt x="14833" y="16598"/>
                  </a:lnTo>
                  <a:lnTo>
                    <a:pt x="15963" y="16611"/>
                  </a:lnTo>
                  <a:lnTo>
                    <a:pt x="19583" y="17665"/>
                  </a:lnTo>
                  <a:lnTo>
                    <a:pt x="18478" y="20040"/>
                  </a:lnTo>
                  <a:lnTo>
                    <a:pt x="16040" y="20929"/>
                  </a:lnTo>
                  <a:lnTo>
                    <a:pt x="14998" y="21259"/>
                  </a:lnTo>
                  <a:lnTo>
                    <a:pt x="14874" y="21856"/>
                  </a:lnTo>
                  <a:lnTo>
                    <a:pt x="14039" y="24091"/>
                  </a:lnTo>
                  <a:lnTo>
                    <a:pt x="13473" y="25196"/>
                  </a:lnTo>
                  <a:lnTo>
                    <a:pt x="12496" y="26949"/>
                  </a:lnTo>
                  <a:lnTo>
                    <a:pt x="11277" y="28829"/>
                  </a:lnTo>
                  <a:lnTo>
                    <a:pt x="14099" y="28829"/>
                  </a:lnTo>
                  <a:lnTo>
                    <a:pt x="13957" y="28422"/>
                  </a:lnTo>
                  <a:lnTo>
                    <a:pt x="15113" y="25196"/>
                  </a:lnTo>
                  <a:lnTo>
                    <a:pt x="17106" y="24333"/>
                  </a:lnTo>
                  <a:lnTo>
                    <a:pt x="14693" y="24333"/>
                  </a:lnTo>
                  <a:lnTo>
                    <a:pt x="14414" y="24155"/>
                  </a:lnTo>
                  <a:lnTo>
                    <a:pt x="14516" y="23609"/>
                  </a:lnTo>
                  <a:lnTo>
                    <a:pt x="14579" y="23431"/>
                  </a:lnTo>
                  <a:lnTo>
                    <a:pt x="19443" y="20993"/>
                  </a:lnTo>
                  <a:lnTo>
                    <a:pt x="25277" y="20993"/>
                  </a:lnTo>
                  <a:lnTo>
                    <a:pt x="25895" y="20027"/>
                  </a:lnTo>
                  <a:lnTo>
                    <a:pt x="26621" y="18592"/>
                  </a:lnTo>
                  <a:lnTo>
                    <a:pt x="22555" y="18592"/>
                  </a:lnTo>
                  <a:lnTo>
                    <a:pt x="22313" y="18567"/>
                  </a:lnTo>
                  <a:lnTo>
                    <a:pt x="21399" y="18300"/>
                  </a:lnTo>
                  <a:lnTo>
                    <a:pt x="20823" y="17106"/>
                  </a:lnTo>
                  <a:lnTo>
                    <a:pt x="20508" y="16256"/>
                  </a:lnTo>
                  <a:lnTo>
                    <a:pt x="17183" y="16256"/>
                  </a:lnTo>
                  <a:lnTo>
                    <a:pt x="15850" y="16090"/>
                  </a:lnTo>
                  <a:lnTo>
                    <a:pt x="15726" y="15913"/>
                  </a:lnTo>
                  <a:lnTo>
                    <a:pt x="15620" y="15100"/>
                  </a:lnTo>
                  <a:lnTo>
                    <a:pt x="15557" y="14185"/>
                  </a:lnTo>
                  <a:close/>
                </a:path>
                <a:path w="27304" h="41910">
                  <a:moveTo>
                    <a:pt x="25277" y="20993"/>
                  </a:moveTo>
                  <a:lnTo>
                    <a:pt x="19443" y="20993"/>
                  </a:lnTo>
                  <a:lnTo>
                    <a:pt x="20231" y="21043"/>
                  </a:lnTo>
                  <a:lnTo>
                    <a:pt x="20396" y="21082"/>
                  </a:lnTo>
                  <a:lnTo>
                    <a:pt x="18140" y="22098"/>
                  </a:lnTo>
                  <a:lnTo>
                    <a:pt x="17259" y="22580"/>
                  </a:lnTo>
                  <a:lnTo>
                    <a:pt x="14897" y="24333"/>
                  </a:lnTo>
                  <a:lnTo>
                    <a:pt x="17106" y="24333"/>
                  </a:lnTo>
                  <a:lnTo>
                    <a:pt x="22821" y="21856"/>
                  </a:lnTo>
                  <a:lnTo>
                    <a:pt x="24725" y="21856"/>
                  </a:lnTo>
                  <a:lnTo>
                    <a:pt x="25277" y="20993"/>
                  </a:lnTo>
                  <a:close/>
                </a:path>
                <a:path w="27304" h="41910">
                  <a:moveTo>
                    <a:pt x="9921" y="13919"/>
                  </a:moveTo>
                  <a:lnTo>
                    <a:pt x="8890" y="13919"/>
                  </a:lnTo>
                  <a:lnTo>
                    <a:pt x="10934" y="18732"/>
                  </a:lnTo>
                  <a:lnTo>
                    <a:pt x="11582" y="21158"/>
                  </a:lnTo>
                  <a:lnTo>
                    <a:pt x="11708" y="20243"/>
                  </a:lnTo>
                  <a:lnTo>
                    <a:pt x="11645" y="19253"/>
                  </a:lnTo>
                  <a:lnTo>
                    <a:pt x="11150" y="17538"/>
                  </a:lnTo>
                  <a:lnTo>
                    <a:pt x="10723" y="16598"/>
                  </a:lnTo>
                  <a:lnTo>
                    <a:pt x="10174" y="15138"/>
                  </a:lnTo>
                  <a:lnTo>
                    <a:pt x="10058" y="14706"/>
                  </a:lnTo>
                  <a:lnTo>
                    <a:pt x="9943" y="14122"/>
                  </a:lnTo>
                  <a:lnTo>
                    <a:pt x="9921" y="13919"/>
                  </a:lnTo>
                  <a:close/>
                </a:path>
                <a:path w="27304" h="41910">
                  <a:moveTo>
                    <a:pt x="27000" y="17843"/>
                  </a:moveTo>
                  <a:lnTo>
                    <a:pt x="25755" y="18262"/>
                  </a:lnTo>
                  <a:lnTo>
                    <a:pt x="23964" y="18592"/>
                  </a:lnTo>
                  <a:lnTo>
                    <a:pt x="26621" y="18592"/>
                  </a:lnTo>
                  <a:lnTo>
                    <a:pt x="27000" y="17843"/>
                  </a:lnTo>
                  <a:close/>
                </a:path>
                <a:path w="27304" h="41910">
                  <a:moveTo>
                    <a:pt x="20447" y="16090"/>
                  </a:moveTo>
                  <a:lnTo>
                    <a:pt x="19735" y="16205"/>
                  </a:lnTo>
                  <a:lnTo>
                    <a:pt x="19011" y="16256"/>
                  </a:lnTo>
                  <a:lnTo>
                    <a:pt x="20508" y="16256"/>
                  </a:lnTo>
                  <a:lnTo>
                    <a:pt x="20447" y="16090"/>
                  </a:lnTo>
                  <a:close/>
                </a:path>
                <a:path w="27304" h="41910">
                  <a:moveTo>
                    <a:pt x="6375" y="13906"/>
                  </a:moveTo>
                  <a:lnTo>
                    <a:pt x="5753" y="15138"/>
                  </a:lnTo>
                  <a:lnTo>
                    <a:pt x="5143" y="15862"/>
                  </a:lnTo>
                  <a:lnTo>
                    <a:pt x="7037" y="15862"/>
                  </a:lnTo>
                  <a:lnTo>
                    <a:pt x="8033" y="14795"/>
                  </a:lnTo>
                  <a:lnTo>
                    <a:pt x="6502" y="14795"/>
                  </a:lnTo>
                  <a:lnTo>
                    <a:pt x="6261" y="14706"/>
                  </a:lnTo>
                  <a:lnTo>
                    <a:pt x="6375" y="13906"/>
                  </a:lnTo>
                  <a:close/>
                </a:path>
                <a:path w="27304" h="41910">
                  <a:moveTo>
                    <a:pt x="16294" y="0"/>
                  </a:moveTo>
                  <a:lnTo>
                    <a:pt x="15731" y="482"/>
                  </a:lnTo>
                  <a:lnTo>
                    <a:pt x="15227" y="965"/>
                  </a:lnTo>
                  <a:lnTo>
                    <a:pt x="13153" y="3441"/>
                  </a:lnTo>
                  <a:lnTo>
                    <a:pt x="11252" y="5791"/>
                  </a:lnTo>
                  <a:lnTo>
                    <a:pt x="11023" y="6045"/>
                  </a:lnTo>
                  <a:lnTo>
                    <a:pt x="10429" y="6870"/>
                  </a:lnTo>
                  <a:lnTo>
                    <a:pt x="9779" y="7874"/>
                  </a:lnTo>
                  <a:lnTo>
                    <a:pt x="6502" y="14795"/>
                  </a:lnTo>
                  <a:lnTo>
                    <a:pt x="8033" y="14795"/>
                  </a:lnTo>
                  <a:lnTo>
                    <a:pt x="8890" y="13919"/>
                  </a:lnTo>
                  <a:lnTo>
                    <a:pt x="9921" y="13919"/>
                  </a:lnTo>
                  <a:lnTo>
                    <a:pt x="9906" y="12992"/>
                  </a:lnTo>
                  <a:lnTo>
                    <a:pt x="12769" y="12992"/>
                  </a:lnTo>
                  <a:lnTo>
                    <a:pt x="12656" y="12534"/>
                  </a:lnTo>
                  <a:lnTo>
                    <a:pt x="10401" y="12534"/>
                  </a:lnTo>
                  <a:lnTo>
                    <a:pt x="10134" y="12369"/>
                  </a:lnTo>
                  <a:lnTo>
                    <a:pt x="10259" y="11010"/>
                  </a:lnTo>
                  <a:lnTo>
                    <a:pt x="10604" y="10312"/>
                  </a:lnTo>
                  <a:lnTo>
                    <a:pt x="10769" y="10109"/>
                  </a:lnTo>
                  <a:lnTo>
                    <a:pt x="13050" y="10109"/>
                  </a:lnTo>
                  <a:lnTo>
                    <a:pt x="13309" y="9372"/>
                  </a:lnTo>
                  <a:lnTo>
                    <a:pt x="13779" y="8521"/>
                  </a:lnTo>
                  <a:lnTo>
                    <a:pt x="14883" y="6718"/>
                  </a:lnTo>
                  <a:lnTo>
                    <a:pt x="15527" y="5740"/>
                  </a:lnTo>
                  <a:lnTo>
                    <a:pt x="13957" y="5740"/>
                  </a:lnTo>
                  <a:lnTo>
                    <a:pt x="13957" y="3441"/>
                  </a:lnTo>
                  <a:lnTo>
                    <a:pt x="15913" y="1485"/>
                  </a:lnTo>
                  <a:lnTo>
                    <a:pt x="17097" y="1485"/>
                  </a:lnTo>
                  <a:lnTo>
                    <a:pt x="16532" y="393"/>
                  </a:lnTo>
                  <a:lnTo>
                    <a:pt x="16294" y="0"/>
                  </a:lnTo>
                  <a:close/>
                </a:path>
                <a:path w="27304" h="41910">
                  <a:moveTo>
                    <a:pt x="13050" y="10109"/>
                  </a:moveTo>
                  <a:lnTo>
                    <a:pt x="10769" y="10109"/>
                  </a:lnTo>
                  <a:lnTo>
                    <a:pt x="10934" y="10134"/>
                  </a:lnTo>
                  <a:lnTo>
                    <a:pt x="11061" y="10375"/>
                  </a:lnTo>
                  <a:lnTo>
                    <a:pt x="11251" y="10934"/>
                  </a:lnTo>
                  <a:lnTo>
                    <a:pt x="11341" y="12369"/>
                  </a:lnTo>
                  <a:lnTo>
                    <a:pt x="11074" y="12534"/>
                  </a:lnTo>
                  <a:lnTo>
                    <a:pt x="12656" y="12534"/>
                  </a:lnTo>
                  <a:lnTo>
                    <a:pt x="12770" y="10934"/>
                  </a:lnTo>
                  <a:lnTo>
                    <a:pt x="13050" y="10109"/>
                  </a:lnTo>
                  <a:close/>
                </a:path>
                <a:path w="27304" h="41910">
                  <a:moveTo>
                    <a:pt x="17097" y="1485"/>
                  </a:moveTo>
                  <a:lnTo>
                    <a:pt x="15913" y="1485"/>
                  </a:lnTo>
                  <a:lnTo>
                    <a:pt x="16497" y="4241"/>
                  </a:lnTo>
                  <a:lnTo>
                    <a:pt x="13957" y="5740"/>
                  </a:lnTo>
                  <a:lnTo>
                    <a:pt x="15527" y="5740"/>
                  </a:lnTo>
                  <a:lnTo>
                    <a:pt x="16840" y="3746"/>
                  </a:lnTo>
                  <a:lnTo>
                    <a:pt x="17043" y="3302"/>
                  </a:lnTo>
                  <a:lnTo>
                    <a:pt x="17272" y="2273"/>
                  </a:lnTo>
                  <a:lnTo>
                    <a:pt x="17097" y="1485"/>
                  </a:lnTo>
                  <a:close/>
                </a:path>
              </a:pathLst>
            </a:custGeom>
            <a:solidFill>
              <a:srgbClr val="B17F6F"/>
            </a:solidFill>
          </p:spPr>
          <p:txBody>
            <a:bodyPr wrap="square" lIns="0" tIns="0" rIns="0" bIns="0" rtlCol="0"/>
            <a:lstStyle/>
            <a:p>
              <a:endParaRPr/>
            </a:p>
          </p:txBody>
        </p:sp>
        <p:sp>
          <p:nvSpPr>
            <p:cNvPr id="19" name="object 19"/>
            <p:cNvSpPr/>
            <p:nvPr/>
          </p:nvSpPr>
          <p:spPr>
            <a:xfrm>
              <a:off x="692454" y="6082449"/>
              <a:ext cx="15875" cy="9525"/>
            </a:xfrm>
            <a:custGeom>
              <a:avLst/>
              <a:gdLst/>
              <a:ahLst/>
              <a:cxnLst/>
              <a:rect l="l" t="t" r="r" b="b"/>
              <a:pathLst>
                <a:path w="15875" h="9525">
                  <a:moveTo>
                    <a:pt x="2857" y="25"/>
                  </a:moveTo>
                  <a:lnTo>
                    <a:pt x="1917" y="12"/>
                  </a:lnTo>
                  <a:lnTo>
                    <a:pt x="1054" y="12"/>
                  </a:lnTo>
                  <a:lnTo>
                    <a:pt x="241" y="0"/>
                  </a:lnTo>
                  <a:lnTo>
                    <a:pt x="152" y="914"/>
                  </a:lnTo>
                  <a:lnTo>
                    <a:pt x="0" y="2184"/>
                  </a:lnTo>
                  <a:lnTo>
                    <a:pt x="431" y="2895"/>
                  </a:lnTo>
                  <a:lnTo>
                    <a:pt x="1054" y="3924"/>
                  </a:lnTo>
                  <a:lnTo>
                    <a:pt x="1663" y="3200"/>
                  </a:lnTo>
                  <a:lnTo>
                    <a:pt x="2286" y="1968"/>
                  </a:lnTo>
                  <a:lnTo>
                    <a:pt x="2387" y="1524"/>
                  </a:lnTo>
                  <a:lnTo>
                    <a:pt x="2565" y="889"/>
                  </a:lnTo>
                  <a:lnTo>
                    <a:pt x="2857" y="25"/>
                  </a:lnTo>
                  <a:close/>
                </a:path>
                <a:path w="15875" h="9525">
                  <a:moveTo>
                    <a:pt x="15494" y="5715"/>
                  </a:moveTo>
                  <a:lnTo>
                    <a:pt x="11874" y="4660"/>
                  </a:lnTo>
                  <a:lnTo>
                    <a:pt x="10744" y="4660"/>
                  </a:lnTo>
                  <a:lnTo>
                    <a:pt x="10858" y="5168"/>
                  </a:lnTo>
                  <a:lnTo>
                    <a:pt x="10947" y="5689"/>
                  </a:lnTo>
                  <a:lnTo>
                    <a:pt x="10998" y="6197"/>
                  </a:lnTo>
                  <a:lnTo>
                    <a:pt x="11010" y="6413"/>
                  </a:lnTo>
                  <a:lnTo>
                    <a:pt x="11049" y="6616"/>
                  </a:lnTo>
                  <a:lnTo>
                    <a:pt x="11061" y="6832"/>
                  </a:lnTo>
                  <a:lnTo>
                    <a:pt x="11061" y="7239"/>
                  </a:lnTo>
                  <a:lnTo>
                    <a:pt x="11087" y="7861"/>
                  </a:lnTo>
                  <a:lnTo>
                    <a:pt x="11036" y="8255"/>
                  </a:lnTo>
                  <a:lnTo>
                    <a:pt x="10998" y="8877"/>
                  </a:lnTo>
                  <a:lnTo>
                    <a:pt x="10960" y="9093"/>
                  </a:lnTo>
                  <a:lnTo>
                    <a:pt x="10909" y="9309"/>
                  </a:lnTo>
                  <a:lnTo>
                    <a:pt x="11950" y="8978"/>
                  </a:lnTo>
                  <a:lnTo>
                    <a:pt x="14389" y="8089"/>
                  </a:lnTo>
                  <a:lnTo>
                    <a:pt x="14935" y="6921"/>
                  </a:lnTo>
                  <a:lnTo>
                    <a:pt x="15494" y="5715"/>
                  </a:lnTo>
                  <a:close/>
                </a:path>
              </a:pathLst>
            </a:custGeom>
            <a:solidFill>
              <a:srgbClr val="C19886"/>
            </a:solidFill>
          </p:spPr>
          <p:txBody>
            <a:bodyPr wrap="square" lIns="0" tIns="0" rIns="0" bIns="0" rtlCol="0"/>
            <a:lstStyle/>
            <a:p>
              <a:endParaRPr/>
            </a:p>
          </p:txBody>
        </p:sp>
        <p:sp>
          <p:nvSpPr>
            <p:cNvPr id="20" name="object 20"/>
            <p:cNvSpPr/>
            <p:nvPr/>
          </p:nvSpPr>
          <p:spPr>
            <a:xfrm>
              <a:off x="704278" y="6082449"/>
              <a:ext cx="15240" cy="6350"/>
            </a:xfrm>
            <a:custGeom>
              <a:avLst/>
              <a:gdLst/>
              <a:ahLst/>
              <a:cxnLst/>
              <a:rect l="l" t="t" r="r" b="b"/>
              <a:pathLst>
                <a:path w="15240" h="6350">
                  <a:moveTo>
                    <a:pt x="508" y="2882"/>
                  </a:moveTo>
                  <a:lnTo>
                    <a:pt x="482" y="2425"/>
                  </a:lnTo>
                  <a:lnTo>
                    <a:pt x="0" y="2781"/>
                  </a:lnTo>
                  <a:lnTo>
                    <a:pt x="508" y="2882"/>
                  </a:lnTo>
                  <a:close/>
                </a:path>
                <a:path w="15240" h="6350">
                  <a:moveTo>
                    <a:pt x="9347" y="25"/>
                  </a:moveTo>
                  <a:lnTo>
                    <a:pt x="5321" y="38"/>
                  </a:lnTo>
                  <a:lnTo>
                    <a:pt x="3213" y="38"/>
                  </a:lnTo>
                  <a:lnTo>
                    <a:pt x="2730" y="596"/>
                  </a:lnTo>
                  <a:lnTo>
                    <a:pt x="2235" y="1066"/>
                  </a:lnTo>
                  <a:lnTo>
                    <a:pt x="1308" y="1562"/>
                  </a:lnTo>
                  <a:lnTo>
                    <a:pt x="457" y="1943"/>
                  </a:lnTo>
                  <a:lnTo>
                    <a:pt x="482" y="2425"/>
                  </a:lnTo>
                  <a:lnTo>
                    <a:pt x="1727" y="1511"/>
                  </a:lnTo>
                  <a:lnTo>
                    <a:pt x="4267" y="1054"/>
                  </a:lnTo>
                  <a:lnTo>
                    <a:pt x="6908" y="2324"/>
                  </a:lnTo>
                  <a:lnTo>
                    <a:pt x="5994" y="2895"/>
                  </a:lnTo>
                  <a:lnTo>
                    <a:pt x="2311" y="3238"/>
                  </a:lnTo>
                  <a:lnTo>
                    <a:pt x="508" y="2882"/>
                  </a:lnTo>
                  <a:lnTo>
                    <a:pt x="609" y="3251"/>
                  </a:lnTo>
                  <a:lnTo>
                    <a:pt x="1181" y="3492"/>
                  </a:lnTo>
                  <a:lnTo>
                    <a:pt x="4203" y="3492"/>
                  </a:lnTo>
                  <a:lnTo>
                    <a:pt x="5511" y="3238"/>
                  </a:lnTo>
                  <a:lnTo>
                    <a:pt x="6553" y="3035"/>
                  </a:lnTo>
                  <a:lnTo>
                    <a:pt x="8001" y="1714"/>
                  </a:lnTo>
                  <a:lnTo>
                    <a:pt x="8547" y="1054"/>
                  </a:lnTo>
                  <a:lnTo>
                    <a:pt x="9347" y="25"/>
                  </a:lnTo>
                  <a:close/>
                </a:path>
                <a:path w="15240" h="6350">
                  <a:moveTo>
                    <a:pt x="14820" y="0"/>
                  </a:moveTo>
                  <a:lnTo>
                    <a:pt x="11404" y="25"/>
                  </a:lnTo>
                  <a:lnTo>
                    <a:pt x="11404" y="4038"/>
                  </a:lnTo>
                  <a:lnTo>
                    <a:pt x="10820" y="4737"/>
                  </a:lnTo>
                  <a:lnTo>
                    <a:pt x="8293" y="5651"/>
                  </a:lnTo>
                  <a:lnTo>
                    <a:pt x="6223" y="5422"/>
                  </a:lnTo>
                  <a:lnTo>
                    <a:pt x="7480" y="3810"/>
                  </a:lnTo>
                  <a:lnTo>
                    <a:pt x="9563" y="2667"/>
                  </a:lnTo>
                  <a:lnTo>
                    <a:pt x="11404" y="4038"/>
                  </a:lnTo>
                  <a:lnTo>
                    <a:pt x="11404" y="25"/>
                  </a:lnTo>
                  <a:lnTo>
                    <a:pt x="10388" y="25"/>
                  </a:lnTo>
                  <a:lnTo>
                    <a:pt x="9575" y="1104"/>
                  </a:lnTo>
                  <a:lnTo>
                    <a:pt x="8699" y="2184"/>
                  </a:lnTo>
                  <a:lnTo>
                    <a:pt x="7416" y="3352"/>
                  </a:lnTo>
                  <a:lnTo>
                    <a:pt x="6438" y="3746"/>
                  </a:lnTo>
                  <a:lnTo>
                    <a:pt x="5359" y="3987"/>
                  </a:lnTo>
                  <a:lnTo>
                    <a:pt x="5715" y="4914"/>
                  </a:lnTo>
                  <a:lnTo>
                    <a:pt x="6134" y="5689"/>
                  </a:lnTo>
                  <a:lnTo>
                    <a:pt x="6654" y="5829"/>
                  </a:lnTo>
                  <a:lnTo>
                    <a:pt x="8394" y="5829"/>
                  </a:lnTo>
                  <a:lnTo>
                    <a:pt x="14668" y="317"/>
                  </a:lnTo>
                  <a:lnTo>
                    <a:pt x="14820" y="0"/>
                  </a:lnTo>
                  <a:close/>
                </a:path>
              </a:pathLst>
            </a:custGeom>
            <a:solidFill>
              <a:srgbClr val="B17F6F"/>
            </a:solidFill>
          </p:spPr>
          <p:txBody>
            <a:bodyPr wrap="square" lIns="0" tIns="0" rIns="0" bIns="0" rtlCol="0"/>
            <a:lstStyle/>
            <a:p>
              <a:endParaRPr/>
            </a:p>
          </p:txBody>
        </p:sp>
        <p:sp>
          <p:nvSpPr>
            <p:cNvPr id="21" name="object 21"/>
            <p:cNvSpPr/>
            <p:nvPr/>
          </p:nvSpPr>
          <p:spPr>
            <a:xfrm>
              <a:off x="704278" y="6083503"/>
              <a:ext cx="11430" cy="5080"/>
            </a:xfrm>
            <a:custGeom>
              <a:avLst/>
              <a:gdLst/>
              <a:ahLst/>
              <a:cxnLst/>
              <a:rect l="l" t="t" r="r" b="b"/>
              <a:pathLst>
                <a:path w="11429" h="5079">
                  <a:moveTo>
                    <a:pt x="6908" y="1270"/>
                  </a:moveTo>
                  <a:lnTo>
                    <a:pt x="4267" y="0"/>
                  </a:lnTo>
                  <a:lnTo>
                    <a:pt x="1727" y="457"/>
                  </a:lnTo>
                  <a:lnTo>
                    <a:pt x="0" y="1727"/>
                  </a:lnTo>
                  <a:lnTo>
                    <a:pt x="2311" y="2184"/>
                  </a:lnTo>
                  <a:lnTo>
                    <a:pt x="5994" y="1841"/>
                  </a:lnTo>
                  <a:lnTo>
                    <a:pt x="6908" y="1270"/>
                  </a:lnTo>
                  <a:close/>
                </a:path>
                <a:path w="11429" h="5079">
                  <a:moveTo>
                    <a:pt x="11404" y="2984"/>
                  </a:moveTo>
                  <a:lnTo>
                    <a:pt x="9563" y="1600"/>
                  </a:lnTo>
                  <a:lnTo>
                    <a:pt x="7493" y="2755"/>
                  </a:lnTo>
                  <a:lnTo>
                    <a:pt x="6223" y="4368"/>
                  </a:lnTo>
                  <a:lnTo>
                    <a:pt x="8305" y="4597"/>
                  </a:lnTo>
                  <a:lnTo>
                    <a:pt x="10833" y="3683"/>
                  </a:lnTo>
                  <a:lnTo>
                    <a:pt x="11404" y="2984"/>
                  </a:lnTo>
                  <a:close/>
                </a:path>
              </a:pathLst>
            </a:custGeom>
            <a:solidFill>
              <a:srgbClr val="C19886"/>
            </a:solidFill>
          </p:spPr>
          <p:txBody>
            <a:bodyPr wrap="square" lIns="0" tIns="0" rIns="0" bIns="0" rtlCol="0"/>
            <a:lstStyle/>
            <a:p>
              <a:endParaRPr/>
            </a:p>
          </p:txBody>
        </p:sp>
        <p:sp>
          <p:nvSpPr>
            <p:cNvPr id="22" name="object 22"/>
            <p:cNvSpPr/>
            <p:nvPr/>
          </p:nvSpPr>
          <p:spPr>
            <a:xfrm>
              <a:off x="701941" y="6082483"/>
              <a:ext cx="4445" cy="1905"/>
            </a:xfrm>
            <a:custGeom>
              <a:avLst/>
              <a:gdLst/>
              <a:ahLst/>
              <a:cxnLst/>
              <a:rect l="l" t="t" r="r" b="b"/>
              <a:pathLst>
                <a:path w="4445" h="1904">
                  <a:moveTo>
                    <a:pt x="4432" y="0"/>
                  </a:moveTo>
                  <a:lnTo>
                    <a:pt x="12" y="0"/>
                  </a:lnTo>
                  <a:lnTo>
                    <a:pt x="12" y="152"/>
                  </a:lnTo>
                  <a:lnTo>
                    <a:pt x="0" y="317"/>
                  </a:lnTo>
                  <a:lnTo>
                    <a:pt x="38" y="546"/>
                  </a:lnTo>
                  <a:lnTo>
                    <a:pt x="152" y="927"/>
                  </a:lnTo>
                  <a:lnTo>
                    <a:pt x="279" y="1270"/>
                  </a:lnTo>
                  <a:lnTo>
                    <a:pt x="431" y="1739"/>
                  </a:lnTo>
                  <a:lnTo>
                    <a:pt x="1333" y="1612"/>
                  </a:lnTo>
                  <a:lnTo>
                    <a:pt x="2514" y="1193"/>
                  </a:lnTo>
                  <a:lnTo>
                    <a:pt x="3695" y="558"/>
                  </a:lnTo>
                  <a:lnTo>
                    <a:pt x="3936" y="431"/>
                  </a:lnTo>
                  <a:lnTo>
                    <a:pt x="4190" y="228"/>
                  </a:lnTo>
                  <a:lnTo>
                    <a:pt x="4432" y="0"/>
                  </a:lnTo>
                  <a:close/>
                </a:path>
              </a:pathLst>
            </a:custGeom>
            <a:solidFill>
              <a:srgbClr val="B17F6F"/>
            </a:solidFill>
          </p:spPr>
          <p:txBody>
            <a:bodyPr wrap="square" lIns="0" tIns="0" rIns="0" bIns="0" rtlCol="0"/>
            <a:lstStyle/>
            <a:p>
              <a:endParaRPr/>
            </a:p>
          </p:txBody>
        </p:sp>
        <p:sp>
          <p:nvSpPr>
            <p:cNvPr id="23" name="object 23"/>
            <p:cNvSpPr/>
            <p:nvPr/>
          </p:nvSpPr>
          <p:spPr>
            <a:xfrm>
              <a:off x="680478" y="6036360"/>
              <a:ext cx="57150" cy="50165"/>
            </a:xfrm>
            <a:custGeom>
              <a:avLst/>
              <a:gdLst/>
              <a:ahLst/>
              <a:cxnLst/>
              <a:rect l="l" t="t" r="r" b="b"/>
              <a:pathLst>
                <a:path w="57150" h="50164">
                  <a:moveTo>
                    <a:pt x="16014" y="43053"/>
                  </a:moveTo>
                  <a:lnTo>
                    <a:pt x="10210" y="42837"/>
                  </a:lnTo>
                  <a:lnTo>
                    <a:pt x="4127" y="42367"/>
                  </a:lnTo>
                  <a:lnTo>
                    <a:pt x="3962" y="42189"/>
                  </a:lnTo>
                  <a:lnTo>
                    <a:pt x="3263" y="0"/>
                  </a:lnTo>
                  <a:lnTo>
                    <a:pt x="342" y="457"/>
                  </a:lnTo>
                  <a:lnTo>
                    <a:pt x="1727" y="45008"/>
                  </a:lnTo>
                  <a:lnTo>
                    <a:pt x="15125" y="45275"/>
                  </a:lnTo>
                  <a:lnTo>
                    <a:pt x="16014" y="43053"/>
                  </a:lnTo>
                  <a:close/>
                </a:path>
                <a:path w="57150" h="50164">
                  <a:moveTo>
                    <a:pt x="38392" y="45275"/>
                  </a:moveTo>
                  <a:lnTo>
                    <a:pt x="37960" y="44208"/>
                  </a:lnTo>
                  <a:lnTo>
                    <a:pt x="37719" y="43167"/>
                  </a:lnTo>
                  <a:lnTo>
                    <a:pt x="37604" y="42303"/>
                  </a:lnTo>
                  <a:lnTo>
                    <a:pt x="34721" y="42316"/>
                  </a:lnTo>
                  <a:lnTo>
                    <a:pt x="24511" y="43154"/>
                  </a:lnTo>
                  <a:lnTo>
                    <a:pt x="22606" y="43192"/>
                  </a:lnTo>
                  <a:lnTo>
                    <a:pt x="22288" y="43713"/>
                  </a:lnTo>
                  <a:lnTo>
                    <a:pt x="22009" y="44259"/>
                  </a:lnTo>
                  <a:lnTo>
                    <a:pt x="21628" y="45300"/>
                  </a:lnTo>
                  <a:lnTo>
                    <a:pt x="38392" y="45275"/>
                  </a:lnTo>
                  <a:close/>
                </a:path>
                <a:path w="57150" h="50164">
                  <a:moveTo>
                    <a:pt x="57137" y="44335"/>
                  </a:moveTo>
                  <a:lnTo>
                    <a:pt x="56718" y="40398"/>
                  </a:lnTo>
                  <a:lnTo>
                    <a:pt x="56603" y="39649"/>
                  </a:lnTo>
                  <a:lnTo>
                    <a:pt x="56235" y="39268"/>
                  </a:lnTo>
                  <a:lnTo>
                    <a:pt x="52336" y="39281"/>
                  </a:lnTo>
                  <a:lnTo>
                    <a:pt x="51701" y="39319"/>
                  </a:lnTo>
                  <a:lnTo>
                    <a:pt x="52603" y="40220"/>
                  </a:lnTo>
                  <a:lnTo>
                    <a:pt x="53454" y="41643"/>
                  </a:lnTo>
                  <a:lnTo>
                    <a:pt x="54292" y="44792"/>
                  </a:lnTo>
                  <a:lnTo>
                    <a:pt x="54152" y="45618"/>
                  </a:lnTo>
                  <a:lnTo>
                    <a:pt x="52819" y="47358"/>
                  </a:lnTo>
                  <a:lnTo>
                    <a:pt x="51041" y="47967"/>
                  </a:lnTo>
                  <a:lnTo>
                    <a:pt x="46380" y="47967"/>
                  </a:lnTo>
                  <a:lnTo>
                    <a:pt x="43459" y="47244"/>
                  </a:lnTo>
                  <a:lnTo>
                    <a:pt x="41846" y="45008"/>
                  </a:lnTo>
                  <a:lnTo>
                    <a:pt x="41744" y="43865"/>
                  </a:lnTo>
                  <a:lnTo>
                    <a:pt x="42176" y="42621"/>
                  </a:lnTo>
                  <a:lnTo>
                    <a:pt x="41173" y="42430"/>
                  </a:lnTo>
                  <a:lnTo>
                    <a:pt x="39941" y="42329"/>
                  </a:lnTo>
                  <a:lnTo>
                    <a:pt x="38442" y="42303"/>
                  </a:lnTo>
                  <a:lnTo>
                    <a:pt x="38684" y="43853"/>
                  </a:lnTo>
                  <a:lnTo>
                    <a:pt x="39306" y="46012"/>
                  </a:lnTo>
                  <a:lnTo>
                    <a:pt x="42379" y="49212"/>
                  </a:lnTo>
                  <a:lnTo>
                    <a:pt x="44513" y="50012"/>
                  </a:lnTo>
                  <a:lnTo>
                    <a:pt x="47574" y="50012"/>
                  </a:lnTo>
                  <a:lnTo>
                    <a:pt x="50825" y="49923"/>
                  </a:lnTo>
                  <a:lnTo>
                    <a:pt x="53238" y="48945"/>
                  </a:lnTo>
                  <a:lnTo>
                    <a:pt x="57137" y="44335"/>
                  </a:lnTo>
                  <a:close/>
                </a:path>
              </a:pathLst>
            </a:custGeom>
            <a:solidFill>
              <a:srgbClr val="C23943"/>
            </a:solidFill>
          </p:spPr>
          <p:txBody>
            <a:bodyPr wrap="square" lIns="0" tIns="0" rIns="0" bIns="0" rtlCol="0"/>
            <a:lstStyle/>
            <a:p>
              <a:endParaRPr/>
            </a:p>
          </p:txBody>
        </p:sp>
        <p:sp>
          <p:nvSpPr>
            <p:cNvPr id="24" name="object 24"/>
            <p:cNvSpPr/>
            <p:nvPr/>
          </p:nvSpPr>
          <p:spPr>
            <a:xfrm>
              <a:off x="684580" y="6029541"/>
              <a:ext cx="41910" cy="49530"/>
            </a:xfrm>
            <a:custGeom>
              <a:avLst/>
              <a:gdLst/>
              <a:ahLst/>
              <a:cxnLst/>
              <a:rect l="l" t="t" r="r" b="b"/>
              <a:pathLst>
                <a:path w="41909" h="49529">
                  <a:moveTo>
                    <a:pt x="2438" y="23304"/>
                  </a:moveTo>
                  <a:lnTo>
                    <a:pt x="838" y="6515"/>
                  </a:lnTo>
                  <a:lnTo>
                    <a:pt x="0" y="6553"/>
                  </a:lnTo>
                  <a:lnTo>
                    <a:pt x="685" y="48425"/>
                  </a:lnTo>
                  <a:lnTo>
                    <a:pt x="876" y="48437"/>
                  </a:lnTo>
                  <a:lnTo>
                    <a:pt x="1739" y="39954"/>
                  </a:lnTo>
                  <a:lnTo>
                    <a:pt x="2438" y="23304"/>
                  </a:lnTo>
                  <a:close/>
                </a:path>
                <a:path w="41909" h="49529">
                  <a:moveTo>
                    <a:pt x="13182" y="47396"/>
                  </a:moveTo>
                  <a:lnTo>
                    <a:pt x="7747" y="47663"/>
                  </a:lnTo>
                  <a:lnTo>
                    <a:pt x="2552" y="47815"/>
                  </a:lnTo>
                  <a:lnTo>
                    <a:pt x="2273" y="47574"/>
                  </a:lnTo>
                  <a:lnTo>
                    <a:pt x="2273" y="47205"/>
                  </a:lnTo>
                  <a:lnTo>
                    <a:pt x="4368" y="35293"/>
                  </a:lnTo>
                  <a:lnTo>
                    <a:pt x="4610" y="19545"/>
                  </a:lnTo>
                  <a:lnTo>
                    <a:pt x="2882" y="4292"/>
                  </a:lnTo>
                  <a:lnTo>
                    <a:pt x="1435" y="4419"/>
                  </a:lnTo>
                  <a:lnTo>
                    <a:pt x="2438" y="15303"/>
                  </a:lnTo>
                  <a:lnTo>
                    <a:pt x="2908" y="23368"/>
                  </a:lnTo>
                  <a:lnTo>
                    <a:pt x="2933" y="30949"/>
                  </a:lnTo>
                  <a:lnTo>
                    <a:pt x="2578" y="39509"/>
                  </a:lnTo>
                  <a:lnTo>
                    <a:pt x="1714" y="48272"/>
                  </a:lnTo>
                  <a:lnTo>
                    <a:pt x="7429" y="48526"/>
                  </a:lnTo>
                  <a:lnTo>
                    <a:pt x="12560" y="48526"/>
                  </a:lnTo>
                  <a:lnTo>
                    <a:pt x="13182" y="47396"/>
                  </a:lnTo>
                  <a:close/>
                </a:path>
                <a:path w="41909" h="49529">
                  <a:moveTo>
                    <a:pt x="14439" y="45656"/>
                  </a:moveTo>
                  <a:lnTo>
                    <a:pt x="11074" y="45808"/>
                  </a:lnTo>
                  <a:lnTo>
                    <a:pt x="8445" y="45847"/>
                  </a:lnTo>
                  <a:lnTo>
                    <a:pt x="7797" y="45847"/>
                  </a:lnTo>
                  <a:lnTo>
                    <a:pt x="4635" y="45834"/>
                  </a:lnTo>
                  <a:lnTo>
                    <a:pt x="4406" y="45783"/>
                  </a:lnTo>
                  <a:lnTo>
                    <a:pt x="4292" y="45656"/>
                  </a:lnTo>
                  <a:lnTo>
                    <a:pt x="4216" y="45491"/>
                  </a:lnTo>
                  <a:lnTo>
                    <a:pt x="6057" y="30391"/>
                  </a:lnTo>
                  <a:lnTo>
                    <a:pt x="6311" y="17335"/>
                  </a:lnTo>
                  <a:lnTo>
                    <a:pt x="5321" y="6553"/>
                  </a:lnTo>
                  <a:lnTo>
                    <a:pt x="4876" y="1917"/>
                  </a:lnTo>
                  <a:lnTo>
                    <a:pt x="3416" y="1917"/>
                  </a:lnTo>
                  <a:lnTo>
                    <a:pt x="3771" y="4597"/>
                  </a:lnTo>
                  <a:lnTo>
                    <a:pt x="5359" y="17335"/>
                  </a:lnTo>
                  <a:lnTo>
                    <a:pt x="5334" y="26289"/>
                  </a:lnTo>
                  <a:lnTo>
                    <a:pt x="5207" y="34315"/>
                  </a:lnTo>
                  <a:lnTo>
                    <a:pt x="3162" y="46964"/>
                  </a:lnTo>
                  <a:lnTo>
                    <a:pt x="9093" y="46774"/>
                  </a:lnTo>
                  <a:lnTo>
                    <a:pt x="13754" y="46532"/>
                  </a:lnTo>
                  <a:lnTo>
                    <a:pt x="14287" y="45847"/>
                  </a:lnTo>
                  <a:lnTo>
                    <a:pt x="14439" y="45656"/>
                  </a:lnTo>
                  <a:close/>
                </a:path>
                <a:path w="41909" h="49529">
                  <a:moveTo>
                    <a:pt x="16129" y="43522"/>
                  </a:moveTo>
                  <a:lnTo>
                    <a:pt x="10198" y="43865"/>
                  </a:lnTo>
                  <a:lnTo>
                    <a:pt x="5930" y="43865"/>
                  </a:lnTo>
                  <a:lnTo>
                    <a:pt x="5664" y="43624"/>
                  </a:lnTo>
                  <a:lnTo>
                    <a:pt x="5638" y="43395"/>
                  </a:lnTo>
                  <a:lnTo>
                    <a:pt x="6908" y="33134"/>
                  </a:lnTo>
                  <a:lnTo>
                    <a:pt x="7658" y="24447"/>
                  </a:lnTo>
                  <a:lnTo>
                    <a:pt x="7734" y="16738"/>
                  </a:lnTo>
                  <a:lnTo>
                    <a:pt x="7035" y="5461"/>
                  </a:lnTo>
                  <a:lnTo>
                    <a:pt x="7226" y="0"/>
                  </a:lnTo>
                  <a:lnTo>
                    <a:pt x="5511" y="76"/>
                  </a:lnTo>
                  <a:lnTo>
                    <a:pt x="7150" y="16344"/>
                  </a:lnTo>
                  <a:lnTo>
                    <a:pt x="7023" y="23050"/>
                  </a:lnTo>
                  <a:lnTo>
                    <a:pt x="6896" y="29705"/>
                  </a:lnTo>
                  <a:lnTo>
                    <a:pt x="5105" y="45008"/>
                  </a:lnTo>
                  <a:lnTo>
                    <a:pt x="11518" y="44983"/>
                  </a:lnTo>
                  <a:lnTo>
                    <a:pt x="15113" y="44805"/>
                  </a:lnTo>
                  <a:lnTo>
                    <a:pt x="16129" y="43522"/>
                  </a:lnTo>
                  <a:close/>
                </a:path>
                <a:path w="41909" h="49529">
                  <a:moveTo>
                    <a:pt x="35966" y="48374"/>
                  </a:moveTo>
                  <a:lnTo>
                    <a:pt x="34340" y="47840"/>
                  </a:lnTo>
                  <a:lnTo>
                    <a:pt x="32766" y="47663"/>
                  </a:lnTo>
                  <a:lnTo>
                    <a:pt x="26708" y="47663"/>
                  </a:lnTo>
                  <a:lnTo>
                    <a:pt x="21869" y="48450"/>
                  </a:lnTo>
                  <a:lnTo>
                    <a:pt x="19151" y="48958"/>
                  </a:lnTo>
                  <a:lnTo>
                    <a:pt x="19011" y="49174"/>
                  </a:lnTo>
                  <a:lnTo>
                    <a:pt x="21082" y="49098"/>
                  </a:lnTo>
                  <a:lnTo>
                    <a:pt x="30670" y="48298"/>
                  </a:lnTo>
                  <a:lnTo>
                    <a:pt x="34467" y="48298"/>
                  </a:lnTo>
                  <a:lnTo>
                    <a:pt x="35966" y="48374"/>
                  </a:lnTo>
                  <a:close/>
                </a:path>
                <a:path w="41909" h="49529">
                  <a:moveTo>
                    <a:pt x="38798" y="48006"/>
                  </a:moveTo>
                  <a:lnTo>
                    <a:pt x="37693" y="47383"/>
                  </a:lnTo>
                  <a:lnTo>
                    <a:pt x="36487" y="46812"/>
                  </a:lnTo>
                  <a:lnTo>
                    <a:pt x="33743" y="46126"/>
                  </a:lnTo>
                  <a:lnTo>
                    <a:pt x="32575" y="45910"/>
                  </a:lnTo>
                  <a:lnTo>
                    <a:pt x="29413" y="45910"/>
                  </a:lnTo>
                  <a:lnTo>
                    <a:pt x="27457" y="46126"/>
                  </a:lnTo>
                  <a:lnTo>
                    <a:pt x="23329" y="46672"/>
                  </a:lnTo>
                  <a:lnTo>
                    <a:pt x="22009" y="46812"/>
                  </a:lnTo>
                  <a:lnTo>
                    <a:pt x="20535" y="46926"/>
                  </a:lnTo>
                  <a:lnTo>
                    <a:pt x="19786" y="48006"/>
                  </a:lnTo>
                  <a:lnTo>
                    <a:pt x="22453" y="47523"/>
                  </a:lnTo>
                  <a:lnTo>
                    <a:pt x="26936" y="46837"/>
                  </a:lnTo>
                  <a:lnTo>
                    <a:pt x="32854" y="46837"/>
                  </a:lnTo>
                  <a:lnTo>
                    <a:pt x="34505" y="47028"/>
                  </a:lnTo>
                  <a:lnTo>
                    <a:pt x="36715" y="47739"/>
                  </a:lnTo>
                  <a:lnTo>
                    <a:pt x="38531" y="48425"/>
                  </a:lnTo>
                  <a:lnTo>
                    <a:pt x="38798" y="48006"/>
                  </a:lnTo>
                  <a:close/>
                </a:path>
                <a:path w="41909" h="49529">
                  <a:moveTo>
                    <a:pt x="39954" y="46570"/>
                  </a:moveTo>
                  <a:lnTo>
                    <a:pt x="33159" y="43078"/>
                  </a:lnTo>
                  <a:lnTo>
                    <a:pt x="30429" y="43078"/>
                  </a:lnTo>
                  <a:lnTo>
                    <a:pt x="24422" y="44551"/>
                  </a:lnTo>
                  <a:lnTo>
                    <a:pt x="21767" y="45034"/>
                  </a:lnTo>
                  <a:lnTo>
                    <a:pt x="21475" y="45542"/>
                  </a:lnTo>
                  <a:lnTo>
                    <a:pt x="21145" y="46050"/>
                  </a:lnTo>
                  <a:lnTo>
                    <a:pt x="23406" y="45834"/>
                  </a:lnTo>
                  <a:lnTo>
                    <a:pt x="27393" y="45300"/>
                  </a:lnTo>
                  <a:lnTo>
                    <a:pt x="29375" y="45085"/>
                  </a:lnTo>
                  <a:lnTo>
                    <a:pt x="32664" y="45085"/>
                  </a:lnTo>
                  <a:lnTo>
                    <a:pt x="33921" y="45313"/>
                  </a:lnTo>
                  <a:lnTo>
                    <a:pt x="36830" y="46050"/>
                  </a:lnTo>
                  <a:lnTo>
                    <a:pt x="38112" y="46659"/>
                  </a:lnTo>
                  <a:lnTo>
                    <a:pt x="39281" y="47320"/>
                  </a:lnTo>
                  <a:lnTo>
                    <a:pt x="39954" y="46570"/>
                  </a:lnTo>
                  <a:close/>
                </a:path>
                <a:path w="41909" h="49529">
                  <a:moveTo>
                    <a:pt x="41529" y="44818"/>
                  </a:moveTo>
                  <a:lnTo>
                    <a:pt x="40792" y="43992"/>
                  </a:lnTo>
                  <a:lnTo>
                    <a:pt x="39027" y="42570"/>
                  </a:lnTo>
                  <a:lnTo>
                    <a:pt x="34074" y="41529"/>
                  </a:lnTo>
                  <a:lnTo>
                    <a:pt x="32943" y="41427"/>
                  </a:lnTo>
                  <a:lnTo>
                    <a:pt x="28587" y="41427"/>
                  </a:lnTo>
                  <a:lnTo>
                    <a:pt x="22059" y="42595"/>
                  </a:lnTo>
                  <a:lnTo>
                    <a:pt x="22161" y="43091"/>
                  </a:lnTo>
                  <a:lnTo>
                    <a:pt x="22161" y="43624"/>
                  </a:lnTo>
                  <a:lnTo>
                    <a:pt x="22059" y="44145"/>
                  </a:lnTo>
                  <a:lnTo>
                    <a:pt x="24244" y="43738"/>
                  </a:lnTo>
                  <a:lnTo>
                    <a:pt x="30327" y="42240"/>
                  </a:lnTo>
                  <a:lnTo>
                    <a:pt x="33248" y="42240"/>
                  </a:lnTo>
                  <a:lnTo>
                    <a:pt x="34442" y="42456"/>
                  </a:lnTo>
                  <a:lnTo>
                    <a:pt x="37871" y="43675"/>
                  </a:lnTo>
                  <a:lnTo>
                    <a:pt x="39471" y="44907"/>
                  </a:lnTo>
                  <a:lnTo>
                    <a:pt x="40576" y="45999"/>
                  </a:lnTo>
                  <a:lnTo>
                    <a:pt x="41198" y="45516"/>
                  </a:lnTo>
                  <a:lnTo>
                    <a:pt x="41529" y="45313"/>
                  </a:lnTo>
                  <a:lnTo>
                    <a:pt x="41529" y="44818"/>
                  </a:lnTo>
                  <a:close/>
                </a:path>
              </a:pathLst>
            </a:custGeom>
            <a:solidFill>
              <a:srgbClr val="E4BD57"/>
            </a:solidFill>
          </p:spPr>
          <p:txBody>
            <a:bodyPr wrap="square" lIns="0" tIns="0" rIns="0" bIns="0" rtlCol="0"/>
            <a:lstStyle/>
            <a:p>
              <a:endParaRPr/>
            </a:p>
          </p:txBody>
        </p:sp>
        <p:sp>
          <p:nvSpPr>
            <p:cNvPr id="25" name="object 25"/>
            <p:cNvSpPr/>
            <p:nvPr/>
          </p:nvSpPr>
          <p:spPr>
            <a:xfrm>
              <a:off x="727214" y="6027496"/>
              <a:ext cx="35560" cy="45720"/>
            </a:xfrm>
            <a:custGeom>
              <a:avLst/>
              <a:gdLst/>
              <a:ahLst/>
              <a:cxnLst/>
              <a:rect l="l" t="t" r="r" b="b"/>
              <a:pathLst>
                <a:path w="35559" h="45720">
                  <a:moveTo>
                    <a:pt x="3022" y="19545"/>
                  </a:moveTo>
                  <a:lnTo>
                    <a:pt x="2997" y="18910"/>
                  </a:lnTo>
                  <a:lnTo>
                    <a:pt x="2997" y="19545"/>
                  </a:lnTo>
                  <a:close/>
                </a:path>
                <a:path w="35559" h="45720">
                  <a:moveTo>
                    <a:pt x="6299" y="40246"/>
                  </a:moveTo>
                  <a:lnTo>
                    <a:pt x="6273" y="39992"/>
                  </a:lnTo>
                  <a:lnTo>
                    <a:pt x="6248" y="40246"/>
                  </a:lnTo>
                  <a:close/>
                </a:path>
                <a:path w="35559" h="45720">
                  <a:moveTo>
                    <a:pt x="7658" y="5702"/>
                  </a:moveTo>
                  <a:lnTo>
                    <a:pt x="7645" y="876"/>
                  </a:lnTo>
                  <a:lnTo>
                    <a:pt x="4432" y="1803"/>
                  </a:lnTo>
                  <a:lnTo>
                    <a:pt x="4432" y="6845"/>
                  </a:lnTo>
                  <a:lnTo>
                    <a:pt x="4394" y="7353"/>
                  </a:lnTo>
                  <a:lnTo>
                    <a:pt x="4267" y="7607"/>
                  </a:lnTo>
                  <a:lnTo>
                    <a:pt x="4178" y="7734"/>
                  </a:lnTo>
                  <a:lnTo>
                    <a:pt x="4013" y="7861"/>
                  </a:lnTo>
                  <a:lnTo>
                    <a:pt x="3644" y="7861"/>
                  </a:lnTo>
                  <a:lnTo>
                    <a:pt x="3403" y="7607"/>
                  </a:lnTo>
                  <a:lnTo>
                    <a:pt x="3276" y="7353"/>
                  </a:lnTo>
                  <a:lnTo>
                    <a:pt x="2730" y="7734"/>
                  </a:lnTo>
                  <a:lnTo>
                    <a:pt x="2159" y="7988"/>
                  </a:lnTo>
                  <a:lnTo>
                    <a:pt x="1968" y="8369"/>
                  </a:lnTo>
                  <a:lnTo>
                    <a:pt x="1892" y="8242"/>
                  </a:lnTo>
                  <a:lnTo>
                    <a:pt x="1955" y="7861"/>
                  </a:lnTo>
                  <a:lnTo>
                    <a:pt x="2476" y="7353"/>
                  </a:lnTo>
                  <a:lnTo>
                    <a:pt x="3365" y="6591"/>
                  </a:lnTo>
                  <a:lnTo>
                    <a:pt x="3886" y="7226"/>
                  </a:lnTo>
                  <a:lnTo>
                    <a:pt x="4178" y="6845"/>
                  </a:lnTo>
                  <a:lnTo>
                    <a:pt x="4432" y="6845"/>
                  </a:lnTo>
                  <a:lnTo>
                    <a:pt x="4432" y="1803"/>
                  </a:lnTo>
                  <a:lnTo>
                    <a:pt x="2743" y="2273"/>
                  </a:lnTo>
                  <a:lnTo>
                    <a:pt x="444" y="4940"/>
                  </a:lnTo>
                  <a:lnTo>
                    <a:pt x="139" y="5321"/>
                  </a:lnTo>
                  <a:lnTo>
                    <a:pt x="0" y="33896"/>
                  </a:lnTo>
                  <a:lnTo>
                    <a:pt x="127" y="45707"/>
                  </a:lnTo>
                  <a:lnTo>
                    <a:pt x="1168" y="44818"/>
                  </a:lnTo>
                  <a:lnTo>
                    <a:pt x="3060" y="43802"/>
                  </a:lnTo>
                  <a:lnTo>
                    <a:pt x="6718" y="43040"/>
                  </a:lnTo>
                  <a:lnTo>
                    <a:pt x="6426" y="41262"/>
                  </a:lnTo>
                  <a:lnTo>
                    <a:pt x="6350" y="40627"/>
                  </a:lnTo>
                  <a:lnTo>
                    <a:pt x="6248" y="40246"/>
                  </a:lnTo>
                  <a:lnTo>
                    <a:pt x="5359" y="38989"/>
                  </a:lnTo>
                  <a:lnTo>
                    <a:pt x="5245" y="39357"/>
                  </a:lnTo>
                  <a:lnTo>
                    <a:pt x="5054" y="40627"/>
                  </a:lnTo>
                  <a:lnTo>
                    <a:pt x="4711" y="39992"/>
                  </a:lnTo>
                  <a:lnTo>
                    <a:pt x="4114" y="38849"/>
                  </a:lnTo>
                  <a:lnTo>
                    <a:pt x="3924" y="39357"/>
                  </a:lnTo>
                  <a:lnTo>
                    <a:pt x="3810" y="39992"/>
                  </a:lnTo>
                  <a:lnTo>
                    <a:pt x="3784" y="39230"/>
                  </a:lnTo>
                  <a:lnTo>
                    <a:pt x="3886" y="38722"/>
                  </a:lnTo>
                  <a:lnTo>
                    <a:pt x="4013" y="38341"/>
                  </a:lnTo>
                  <a:lnTo>
                    <a:pt x="4800" y="39230"/>
                  </a:lnTo>
                  <a:lnTo>
                    <a:pt x="4902" y="38341"/>
                  </a:lnTo>
                  <a:lnTo>
                    <a:pt x="5029" y="37198"/>
                  </a:lnTo>
                  <a:lnTo>
                    <a:pt x="5168" y="37452"/>
                  </a:lnTo>
                  <a:lnTo>
                    <a:pt x="5270" y="37706"/>
                  </a:lnTo>
                  <a:lnTo>
                    <a:pt x="5816" y="38595"/>
                  </a:lnTo>
                  <a:lnTo>
                    <a:pt x="5918" y="38722"/>
                  </a:lnTo>
                  <a:lnTo>
                    <a:pt x="5981" y="38595"/>
                  </a:lnTo>
                  <a:lnTo>
                    <a:pt x="6019" y="37198"/>
                  </a:lnTo>
                  <a:lnTo>
                    <a:pt x="5969" y="36309"/>
                  </a:lnTo>
                  <a:lnTo>
                    <a:pt x="5969" y="36182"/>
                  </a:lnTo>
                  <a:lnTo>
                    <a:pt x="5956" y="35801"/>
                  </a:lnTo>
                  <a:lnTo>
                    <a:pt x="5905" y="34785"/>
                  </a:lnTo>
                  <a:lnTo>
                    <a:pt x="5905" y="34658"/>
                  </a:lnTo>
                  <a:lnTo>
                    <a:pt x="5892" y="34785"/>
                  </a:lnTo>
                  <a:lnTo>
                    <a:pt x="5676" y="34912"/>
                  </a:lnTo>
                  <a:lnTo>
                    <a:pt x="3987" y="35801"/>
                  </a:lnTo>
                  <a:lnTo>
                    <a:pt x="3619" y="35293"/>
                  </a:lnTo>
                  <a:lnTo>
                    <a:pt x="3238" y="36182"/>
                  </a:lnTo>
                  <a:lnTo>
                    <a:pt x="2895" y="35547"/>
                  </a:lnTo>
                  <a:lnTo>
                    <a:pt x="2870" y="41262"/>
                  </a:lnTo>
                  <a:lnTo>
                    <a:pt x="2133" y="40881"/>
                  </a:lnTo>
                  <a:lnTo>
                    <a:pt x="1701" y="40246"/>
                  </a:lnTo>
                  <a:lnTo>
                    <a:pt x="1587" y="39992"/>
                  </a:lnTo>
                  <a:lnTo>
                    <a:pt x="1473" y="39611"/>
                  </a:lnTo>
                  <a:lnTo>
                    <a:pt x="1524" y="39357"/>
                  </a:lnTo>
                  <a:lnTo>
                    <a:pt x="2159" y="40119"/>
                  </a:lnTo>
                  <a:lnTo>
                    <a:pt x="2197" y="40246"/>
                  </a:lnTo>
                  <a:lnTo>
                    <a:pt x="2260" y="39992"/>
                  </a:lnTo>
                  <a:lnTo>
                    <a:pt x="2374" y="39738"/>
                  </a:lnTo>
                  <a:lnTo>
                    <a:pt x="2616" y="39357"/>
                  </a:lnTo>
                  <a:lnTo>
                    <a:pt x="2857" y="39230"/>
                  </a:lnTo>
                  <a:lnTo>
                    <a:pt x="2870" y="41262"/>
                  </a:lnTo>
                  <a:lnTo>
                    <a:pt x="2870" y="35610"/>
                  </a:lnTo>
                  <a:lnTo>
                    <a:pt x="2654" y="36055"/>
                  </a:lnTo>
                  <a:lnTo>
                    <a:pt x="2476" y="36309"/>
                  </a:lnTo>
                  <a:lnTo>
                    <a:pt x="2311" y="36309"/>
                  </a:lnTo>
                  <a:lnTo>
                    <a:pt x="2387" y="35801"/>
                  </a:lnTo>
                  <a:lnTo>
                    <a:pt x="2501" y="35293"/>
                  </a:lnTo>
                  <a:lnTo>
                    <a:pt x="2603" y="34404"/>
                  </a:lnTo>
                  <a:lnTo>
                    <a:pt x="3124" y="35039"/>
                  </a:lnTo>
                  <a:lnTo>
                    <a:pt x="3238" y="34785"/>
                  </a:lnTo>
                  <a:lnTo>
                    <a:pt x="3644" y="34531"/>
                  </a:lnTo>
                  <a:lnTo>
                    <a:pt x="4140" y="35039"/>
                  </a:lnTo>
                  <a:lnTo>
                    <a:pt x="4800" y="34658"/>
                  </a:lnTo>
                  <a:lnTo>
                    <a:pt x="5092" y="34531"/>
                  </a:lnTo>
                  <a:lnTo>
                    <a:pt x="5384" y="34404"/>
                  </a:lnTo>
                  <a:lnTo>
                    <a:pt x="5537" y="33896"/>
                  </a:lnTo>
                  <a:lnTo>
                    <a:pt x="5892" y="33515"/>
                  </a:lnTo>
                  <a:lnTo>
                    <a:pt x="5892" y="31610"/>
                  </a:lnTo>
                  <a:lnTo>
                    <a:pt x="5918" y="30848"/>
                  </a:lnTo>
                  <a:lnTo>
                    <a:pt x="5842" y="30086"/>
                  </a:lnTo>
                  <a:lnTo>
                    <a:pt x="5537" y="29959"/>
                  </a:lnTo>
                  <a:lnTo>
                    <a:pt x="5346" y="29832"/>
                  </a:lnTo>
                  <a:lnTo>
                    <a:pt x="5702" y="29832"/>
                  </a:lnTo>
                  <a:lnTo>
                    <a:pt x="5829" y="29959"/>
                  </a:lnTo>
                  <a:lnTo>
                    <a:pt x="5918" y="29832"/>
                  </a:lnTo>
                  <a:lnTo>
                    <a:pt x="5969" y="29324"/>
                  </a:lnTo>
                  <a:lnTo>
                    <a:pt x="6007" y="28435"/>
                  </a:lnTo>
                  <a:lnTo>
                    <a:pt x="6032" y="27673"/>
                  </a:lnTo>
                  <a:lnTo>
                    <a:pt x="6121" y="26149"/>
                  </a:lnTo>
                  <a:lnTo>
                    <a:pt x="5905" y="26149"/>
                  </a:lnTo>
                  <a:lnTo>
                    <a:pt x="5829" y="26276"/>
                  </a:lnTo>
                  <a:lnTo>
                    <a:pt x="5676" y="26276"/>
                  </a:lnTo>
                  <a:lnTo>
                    <a:pt x="5524" y="26403"/>
                  </a:lnTo>
                  <a:lnTo>
                    <a:pt x="4597" y="27546"/>
                  </a:lnTo>
                  <a:lnTo>
                    <a:pt x="4597" y="29959"/>
                  </a:lnTo>
                  <a:lnTo>
                    <a:pt x="4495" y="30594"/>
                  </a:lnTo>
                  <a:lnTo>
                    <a:pt x="3937" y="30848"/>
                  </a:lnTo>
                  <a:lnTo>
                    <a:pt x="3670" y="30467"/>
                  </a:lnTo>
                  <a:lnTo>
                    <a:pt x="3670" y="30340"/>
                  </a:lnTo>
                  <a:lnTo>
                    <a:pt x="2933" y="30848"/>
                  </a:lnTo>
                  <a:lnTo>
                    <a:pt x="2819" y="31229"/>
                  </a:lnTo>
                  <a:lnTo>
                    <a:pt x="2514" y="31610"/>
                  </a:lnTo>
                  <a:lnTo>
                    <a:pt x="2501" y="31483"/>
                  </a:lnTo>
                  <a:lnTo>
                    <a:pt x="2616" y="30594"/>
                  </a:lnTo>
                  <a:lnTo>
                    <a:pt x="3644" y="29832"/>
                  </a:lnTo>
                  <a:lnTo>
                    <a:pt x="4000" y="29959"/>
                  </a:lnTo>
                  <a:lnTo>
                    <a:pt x="4051" y="29832"/>
                  </a:lnTo>
                  <a:lnTo>
                    <a:pt x="4102" y="29705"/>
                  </a:lnTo>
                  <a:lnTo>
                    <a:pt x="4406" y="29324"/>
                  </a:lnTo>
                  <a:lnTo>
                    <a:pt x="4572" y="29324"/>
                  </a:lnTo>
                  <a:lnTo>
                    <a:pt x="4597" y="29959"/>
                  </a:lnTo>
                  <a:lnTo>
                    <a:pt x="4597" y="27546"/>
                  </a:lnTo>
                  <a:lnTo>
                    <a:pt x="4483" y="27673"/>
                  </a:lnTo>
                  <a:lnTo>
                    <a:pt x="3911" y="26784"/>
                  </a:lnTo>
                  <a:lnTo>
                    <a:pt x="3784" y="26657"/>
                  </a:lnTo>
                  <a:lnTo>
                    <a:pt x="3632" y="26657"/>
                  </a:lnTo>
                  <a:lnTo>
                    <a:pt x="3454" y="26784"/>
                  </a:lnTo>
                  <a:lnTo>
                    <a:pt x="3289" y="27165"/>
                  </a:lnTo>
                  <a:lnTo>
                    <a:pt x="3060" y="28435"/>
                  </a:lnTo>
                  <a:lnTo>
                    <a:pt x="2819" y="27927"/>
                  </a:lnTo>
                  <a:lnTo>
                    <a:pt x="2260" y="26784"/>
                  </a:lnTo>
                  <a:lnTo>
                    <a:pt x="2082" y="27165"/>
                  </a:lnTo>
                  <a:lnTo>
                    <a:pt x="1993" y="27419"/>
                  </a:lnTo>
                  <a:lnTo>
                    <a:pt x="1930" y="27800"/>
                  </a:lnTo>
                  <a:lnTo>
                    <a:pt x="2070" y="27800"/>
                  </a:lnTo>
                  <a:lnTo>
                    <a:pt x="2057" y="27927"/>
                  </a:lnTo>
                  <a:lnTo>
                    <a:pt x="1727" y="27927"/>
                  </a:lnTo>
                  <a:lnTo>
                    <a:pt x="1612" y="27546"/>
                  </a:lnTo>
                  <a:lnTo>
                    <a:pt x="1739" y="26784"/>
                  </a:lnTo>
                  <a:lnTo>
                    <a:pt x="1968" y="26022"/>
                  </a:lnTo>
                  <a:lnTo>
                    <a:pt x="2159" y="25514"/>
                  </a:lnTo>
                  <a:lnTo>
                    <a:pt x="2832" y="26657"/>
                  </a:lnTo>
                  <a:lnTo>
                    <a:pt x="2959" y="26403"/>
                  </a:lnTo>
                  <a:lnTo>
                    <a:pt x="3060" y="26276"/>
                  </a:lnTo>
                  <a:lnTo>
                    <a:pt x="3416" y="26022"/>
                  </a:lnTo>
                  <a:lnTo>
                    <a:pt x="3733" y="26022"/>
                  </a:lnTo>
                  <a:lnTo>
                    <a:pt x="4216" y="26149"/>
                  </a:lnTo>
                  <a:lnTo>
                    <a:pt x="4533" y="26657"/>
                  </a:lnTo>
                  <a:lnTo>
                    <a:pt x="4978" y="26149"/>
                  </a:lnTo>
                  <a:lnTo>
                    <a:pt x="5143" y="26022"/>
                  </a:lnTo>
                  <a:lnTo>
                    <a:pt x="5461" y="25768"/>
                  </a:lnTo>
                  <a:lnTo>
                    <a:pt x="5981" y="25641"/>
                  </a:lnTo>
                  <a:lnTo>
                    <a:pt x="6159" y="25641"/>
                  </a:lnTo>
                  <a:lnTo>
                    <a:pt x="6172" y="25514"/>
                  </a:lnTo>
                  <a:lnTo>
                    <a:pt x="6286" y="23863"/>
                  </a:lnTo>
                  <a:lnTo>
                    <a:pt x="6324" y="23355"/>
                  </a:lnTo>
                  <a:lnTo>
                    <a:pt x="6096" y="23863"/>
                  </a:lnTo>
                  <a:lnTo>
                    <a:pt x="6096" y="23736"/>
                  </a:lnTo>
                  <a:lnTo>
                    <a:pt x="6070" y="23355"/>
                  </a:lnTo>
                  <a:lnTo>
                    <a:pt x="5969" y="22339"/>
                  </a:lnTo>
                  <a:lnTo>
                    <a:pt x="5930" y="22212"/>
                  </a:lnTo>
                  <a:lnTo>
                    <a:pt x="5715" y="22593"/>
                  </a:lnTo>
                  <a:lnTo>
                    <a:pt x="5397" y="23355"/>
                  </a:lnTo>
                  <a:lnTo>
                    <a:pt x="5105" y="22847"/>
                  </a:lnTo>
                  <a:lnTo>
                    <a:pt x="4914" y="22593"/>
                  </a:lnTo>
                  <a:lnTo>
                    <a:pt x="4559" y="23101"/>
                  </a:lnTo>
                  <a:lnTo>
                    <a:pt x="4241" y="23736"/>
                  </a:lnTo>
                  <a:lnTo>
                    <a:pt x="4076" y="23482"/>
                  </a:lnTo>
                  <a:lnTo>
                    <a:pt x="3784" y="22847"/>
                  </a:lnTo>
                  <a:lnTo>
                    <a:pt x="3695" y="22593"/>
                  </a:lnTo>
                  <a:lnTo>
                    <a:pt x="3594" y="22212"/>
                  </a:lnTo>
                  <a:lnTo>
                    <a:pt x="2641" y="23482"/>
                  </a:lnTo>
                  <a:lnTo>
                    <a:pt x="3276" y="22339"/>
                  </a:lnTo>
                  <a:lnTo>
                    <a:pt x="3505" y="21831"/>
                  </a:lnTo>
                  <a:lnTo>
                    <a:pt x="3708" y="21831"/>
                  </a:lnTo>
                  <a:lnTo>
                    <a:pt x="4114" y="22593"/>
                  </a:lnTo>
                  <a:lnTo>
                    <a:pt x="4216" y="22847"/>
                  </a:lnTo>
                  <a:lnTo>
                    <a:pt x="4673" y="21958"/>
                  </a:lnTo>
                  <a:lnTo>
                    <a:pt x="5181" y="21958"/>
                  </a:lnTo>
                  <a:lnTo>
                    <a:pt x="5295" y="22212"/>
                  </a:lnTo>
                  <a:lnTo>
                    <a:pt x="5384" y="22085"/>
                  </a:lnTo>
                  <a:lnTo>
                    <a:pt x="5448" y="21958"/>
                  </a:lnTo>
                  <a:lnTo>
                    <a:pt x="5524" y="21831"/>
                  </a:lnTo>
                  <a:lnTo>
                    <a:pt x="5588" y="21704"/>
                  </a:lnTo>
                  <a:lnTo>
                    <a:pt x="5753" y="20561"/>
                  </a:lnTo>
                  <a:lnTo>
                    <a:pt x="6273" y="21577"/>
                  </a:lnTo>
                  <a:lnTo>
                    <a:pt x="6362" y="21704"/>
                  </a:lnTo>
                  <a:lnTo>
                    <a:pt x="6438" y="21958"/>
                  </a:lnTo>
                  <a:lnTo>
                    <a:pt x="6565" y="20561"/>
                  </a:lnTo>
                  <a:lnTo>
                    <a:pt x="6604" y="20180"/>
                  </a:lnTo>
                  <a:lnTo>
                    <a:pt x="6629" y="19799"/>
                  </a:lnTo>
                  <a:lnTo>
                    <a:pt x="6718" y="18910"/>
                  </a:lnTo>
                  <a:lnTo>
                    <a:pt x="6680" y="17513"/>
                  </a:lnTo>
                  <a:lnTo>
                    <a:pt x="6489" y="17767"/>
                  </a:lnTo>
                  <a:lnTo>
                    <a:pt x="6350" y="18021"/>
                  </a:lnTo>
                  <a:lnTo>
                    <a:pt x="6223" y="18910"/>
                  </a:lnTo>
                  <a:lnTo>
                    <a:pt x="5626" y="18910"/>
                  </a:lnTo>
                  <a:lnTo>
                    <a:pt x="5473" y="18275"/>
                  </a:lnTo>
                  <a:lnTo>
                    <a:pt x="4787" y="19799"/>
                  </a:lnTo>
                  <a:lnTo>
                    <a:pt x="4660" y="19545"/>
                  </a:lnTo>
                  <a:lnTo>
                    <a:pt x="4267" y="18656"/>
                  </a:lnTo>
                  <a:lnTo>
                    <a:pt x="4089" y="18910"/>
                  </a:lnTo>
                  <a:lnTo>
                    <a:pt x="3911" y="19545"/>
                  </a:lnTo>
                  <a:lnTo>
                    <a:pt x="3530" y="19291"/>
                  </a:lnTo>
                  <a:lnTo>
                    <a:pt x="3416" y="19164"/>
                  </a:lnTo>
                  <a:lnTo>
                    <a:pt x="3365" y="20180"/>
                  </a:lnTo>
                  <a:lnTo>
                    <a:pt x="3035" y="19926"/>
                  </a:lnTo>
                  <a:lnTo>
                    <a:pt x="2857" y="19799"/>
                  </a:lnTo>
                  <a:lnTo>
                    <a:pt x="2882" y="18910"/>
                  </a:lnTo>
                  <a:lnTo>
                    <a:pt x="2984" y="18275"/>
                  </a:lnTo>
                  <a:lnTo>
                    <a:pt x="3632" y="18783"/>
                  </a:lnTo>
                  <a:lnTo>
                    <a:pt x="3683" y="18656"/>
                  </a:lnTo>
                  <a:lnTo>
                    <a:pt x="3949" y="18275"/>
                  </a:lnTo>
                  <a:lnTo>
                    <a:pt x="4165" y="18021"/>
                  </a:lnTo>
                  <a:lnTo>
                    <a:pt x="4419" y="17640"/>
                  </a:lnTo>
                  <a:lnTo>
                    <a:pt x="4775" y="18529"/>
                  </a:lnTo>
                  <a:lnTo>
                    <a:pt x="4940" y="18021"/>
                  </a:lnTo>
                  <a:lnTo>
                    <a:pt x="5092" y="17640"/>
                  </a:lnTo>
                  <a:lnTo>
                    <a:pt x="5511" y="16624"/>
                  </a:lnTo>
                  <a:lnTo>
                    <a:pt x="5867" y="17640"/>
                  </a:lnTo>
                  <a:lnTo>
                    <a:pt x="6057" y="17259"/>
                  </a:lnTo>
                  <a:lnTo>
                    <a:pt x="6667" y="16751"/>
                  </a:lnTo>
                  <a:lnTo>
                    <a:pt x="6908" y="16624"/>
                  </a:lnTo>
                  <a:lnTo>
                    <a:pt x="7035" y="15354"/>
                  </a:lnTo>
                  <a:lnTo>
                    <a:pt x="7061" y="15100"/>
                  </a:lnTo>
                  <a:lnTo>
                    <a:pt x="7099" y="14465"/>
                  </a:lnTo>
                  <a:lnTo>
                    <a:pt x="6769" y="14338"/>
                  </a:lnTo>
                  <a:lnTo>
                    <a:pt x="6654" y="14211"/>
                  </a:lnTo>
                  <a:lnTo>
                    <a:pt x="6578" y="14084"/>
                  </a:lnTo>
                  <a:lnTo>
                    <a:pt x="6337" y="14465"/>
                  </a:lnTo>
                  <a:lnTo>
                    <a:pt x="6096" y="15100"/>
                  </a:lnTo>
                  <a:lnTo>
                    <a:pt x="5715" y="14465"/>
                  </a:lnTo>
                  <a:lnTo>
                    <a:pt x="5422" y="14211"/>
                  </a:lnTo>
                  <a:lnTo>
                    <a:pt x="5168" y="13830"/>
                  </a:lnTo>
                  <a:lnTo>
                    <a:pt x="5029" y="14338"/>
                  </a:lnTo>
                  <a:lnTo>
                    <a:pt x="4800" y="14465"/>
                  </a:lnTo>
                  <a:lnTo>
                    <a:pt x="4381" y="14465"/>
                  </a:lnTo>
                  <a:lnTo>
                    <a:pt x="4064" y="14211"/>
                  </a:lnTo>
                  <a:lnTo>
                    <a:pt x="4076" y="14084"/>
                  </a:lnTo>
                  <a:lnTo>
                    <a:pt x="4241" y="14338"/>
                  </a:lnTo>
                  <a:lnTo>
                    <a:pt x="4775" y="14338"/>
                  </a:lnTo>
                  <a:lnTo>
                    <a:pt x="4914" y="14211"/>
                  </a:lnTo>
                  <a:lnTo>
                    <a:pt x="4953" y="14084"/>
                  </a:lnTo>
                  <a:lnTo>
                    <a:pt x="4991" y="13957"/>
                  </a:lnTo>
                  <a:lnTo>
                    <a:pt x="4953" y="13195"/>
                  </a:lnTo>
                  <a:lnTo>
                    <a:pt x="5168" y="13195"/>
                  </a:lnTo>
                  <a:lnTo>
                    <a:pt x="5232" y="13449"/>
                  </a:lnTo>
                  <a:lnTo>
                    <a:pt x="5334" y="13703"/>
                  </a:lnTo>
                  <a:lnTo>
                    <a:pt x="6032" y="14465"/>
                  </a:lnTo>
                  <a:lnTo>
                    <a:pt x="6096" y="14211"/>
                  </a:lnTo>
                  <a:lnTo>
                    <a:pt x="6375" y="13703"/>
                  </a:lnTo>
                  <a:lnTo>
                    <a:pt x="6438" y="13195"/>
                  </a:lnTo>
                  <a:lnTo>
                    <a:pt x="6832" y="13195"/>
                  </a:lnTo>
                  <a:lnTo>
                    <a:pt x="6845" y="13449"/>
                  </a:lnTo>
                  <a:lnTo>
                    <a:pt x="6959" y="13830"/>
                  </a:lnTo>
                  <a:lnTo>
                    <a:pt x="7150" y="14084"/>
                  </a:lnTo>
                  <a:lnTo>
                    <a:pt x="7213" y="13195"/>
                  </a:lnTo>
                  <a:lnTo>
                    <a:pt x="7302" y="11925"/>
                  </a:lnTo>
                  <a:lnTo>
                    <a:pt x="7340" y="11417"/>
                  </a:lnTo>
                  <a:lnTo>
                    <a:pt x="7366" y="11036"/>
                  </a:lnTo>
                  <a:lnTo>
                    <a:pt x="7454" y="9766"/>
                  </a:lnTo>
                  <a:lnTo>
                    <a:pt x="7099" y="10274"/>
                  </a:lnTo>
                  <a:lnTo>
                    <a:pt x="6769" y="11036"/>
                  </a:lnTo>
                  <a:lnTo>
                    <a:pt x="6718" y="10909"/>
                  </a:lnTo>
                  <a:lnTo>
                    <a:pt x="6477" y="10274"/>
                  </a:lnTo>
                  <a:lnTo>
                    <a:pt x="6273" y="9893"/>
                  </a:lnTo>
                  <a:lnTo>
                    <a:pt x="6146" y="9766"/>
                  </a:lnTo>
                  <a:lnTo>
                    <a:pt x="5969" y="9893"/>
                  </a:lnTo>
                  <a:lnTo>
                    <a:pt x="5600" y="10909"/>
                  </a:lnTo>
                  <a:lnTo>
                    <a:pt x="4991" y="10274"/>
                  </a:lnTo>
                  <a:lnTo>
                    <a:pt x="4991" y="10147"/>
                  </a:lnTo>
                  <a:lnTo>
                    <a:pt x="4559" y="11036"/>
                  </a:lnTo>
                  <a:lnTo>
                    <a:pt x="4432" y="11417"/>
                  </a:lnTo>
                  <a:lnTo>
                    <a:pt x="4406" y="11290"/>
                  </a:lnTo>
                  <a:lnTo>
                    <a:pt x="3822" y="11036"/>
                  </a:lnTo>
                  <a:lnTo>
                    <a:pt x="3619" y="11036"/>
                  </a:lnTo>
                  <a:lnTo>
                    <a:pt x="3289" y="10972"/>
                  </a:lnTo>
                  <a:lnTo>
                    <a:pt x="3289" y="14465"/>
                  </a:lnTo>
                  <a:lnTo>
                    <a:pt x="3175" y="15354"/>
                  </a:lnTo>
                  <a:lnTo>
                    <a:pt x="2768" y="14973"/>
                  </a:lnTo>
                  <a:lnTo>
                    <a:pt x="2679" y="14211"/>
                  </a:lnTo>
                  <a:lnTo>
                    <a:pt x="2832" y="14084"/>
                  </a:lnTo>
                  <a:lnTo>
                    <a:pt x="2908" y="13957"/>
                  </a:lnTo>
                  <a:lnTo>
                    <a:pt x="3238" y="14084"/>
                  </a:lnTo>
                  <a:lnTo>
                    <a:pt x="3289" y="14465"/>
                  </a:lnTo>
                  <a:lnTo>
                    <a:pt x="3289" y="10972"/>
                  </a:lnTo>
                  <a:lnTo>
                    <a:pt x="3060" y="10909"/>
                  </a:lnTo>
                  <a:lnTo>
                    <a:pt x="2895" y="11290"/>
                  </a:lnTo>
                  <a:lnTo>
                    <a:pt x="2794" y="11925"/>
                  </a:lnTo>
                  <a:lnTo>
                    <a:pt x="2794" y="11290"/>
                  </a:lnTo>
                  <a:lnTo>
                    <a:pt x="2997" y="10909"/>
                  </a:lnTo>
                  <a:lnTo>
                    <a:pt x="3200" y="10782"/>
                  </a:lnTo>
                  <a:lnTo>
                    <a:pt x="3898" y="10782"/>
                  </a:lnTo>
                  <a:lnTo>
                    <a:pt x="4267" y="10909"/>
                  </a:lnTo>
                  <a:lnTo>
                    <a:pt x="4318" y="10782"/>
                  </a:lnTo>
                  <a:lnTo>
                    <a:pt x="4851" y="9512"/>
                  </a:lnTo>
                  <a:lnTo>
                    <a:pt x="5384" y="10007"/>
                  </a:lnTo>
                  <a:lnTo>
                    <a:pt x="5613" y="9512"/>
                  </a:lnTo>
                  <a:lnTo>
                    <a:pt x="5676" y="9385"/>
                  </a:lnTo>
                  <a:lnTo>
                    <a:pt x="6197" y="9258"/>
                  </a:lnTo>
                  <a:lnTo>
                    <a:pt x="6388" y="9258"/>
                  </a:lnTo>
                  <a:lnTo>
                    <a:pt x="6769" y="9740"/>
                  </a:lnTo>
                  <a:lnTo>
                    <a:pt x="7112" y="9258"/>
                  </a:lnTo>
                  <a:lnTo>
                    <a:pt x="7200" y="9131"/>
                  </a:lnTo>
                  <a:lnTo>
                    <a:pt x="7327" y="9004"/>
                  </a:lnTo>
                  <a:lnTo>
                    <a:pt x="7531" y="8496"/>
                  </a:lnTo>
                  <a:lnTo>
                    <a:pt x="7531" y="8369"/>
                  </a:lnTo>
                  <a:lnTo>
                    <a:pt x="7569" y="7861"/>
                  </a:lnTo>
                  <a:lnTo>
                    <a:pt x="7581" y="7607"/>
                  </a:lnTo>
                  <a:lnTo>
                    <a:pt x="7594" y="7353"/>
                  </a:lnTo>
                  <a:lnTo>
                    <a:pt x="7302" y="7353"/>
                  </a:lnTo>
                  <a:lnTo>
                    <a:pt x="7023" y="7607"/>
                  </a:lnTo>
                  <a:lnTo>
                    <a:pt x="7073" y="7226"/>
                  </a:lnTo>
                  <a:lnTo>
                    <a:pt x="6870" y="5956"/>
                  </a:lnTo>
                  <a:lnTo>
                    <a:pt x="6273" y="5956"/>
                  </a:lnTo>
                  <a:lnTo>
                    <a:pt x="5549" y="6210"/>
                  </a:lnTo>
                  <a:lnTo>
                    <a:pt x="5422" y="6591"/>
                  </a:lnTo>
                  <a:lnTo>
                    <a:pt x="5308" y="6845"/>
                  </a:lnTo>
                  <a:lnTo>
                    <a:pt x="5041" y="7099"/>
                  </a:lnTo>
                  <a:lnTo>
                    <a:pt x="4953" y="7226"/>
                  </a:lnTo>
                  <a:lnTo>
                    <a:pt x="4991" y="7099"/>
                  </a:lnTo>
                  <a:lnTo>
                    <a:pt x="5156" y="6845"/>
                  </a:lnTo>
                  <a:lnTo>
                    <a:pt x="5295" y="6591"/>
                  </a:lnTo>
                  <a:lnTo>
                    <a:pt x="5422" y="6337"/>
                  </a:lnTo>
                  <a:lnTo>
                    <a:pt x="5435" y="6083"/>
                  </a:lnTo>
                  <a:lnTo>
                    <a:pt x="6146" y="5829"/>
                  </a:lnTo>
                  <a:lnTo>
                    <a:pt x="6921" y="5829"/>
                  </a:lnTo>
                  <a:lnTo>
                    <a:pt x="7035" y="5702"/>
                  </a:lnTo>
                  <a:lnTo>
                    <a:pt x="7124" y="6210"/>
                  </a:lnTo>
                  <a:lnTo>
                    <a:pt x="7213" y="6591"/>
                  </a:lnTo>
                  <a:lnTo>
                    <a:pt x="7289" y="7099"/>
                  </a:lnTo>
                  <a:lnTo>
                    <a:pt x="7607" y="6972"/>
                  </a:lnTo>
                  <a:lnTo>
                    <a:pt x="7658" y="5702"/>
                  </a:lnTo>
                  <a:close/>
                </a:path>
                <a:path w="35559" h="45720">
                  <a:moveTo>
                    <a:pt x="10756" y="25946"/>
                  </a:moveTo>
                  <a:close/>
                </a:path>
                <a:path w="35559" h="45720">
                  <a:moveTo>
                    <a:pt x="10769" y="25946"/>
                  </a:moveTo>
                  <a:close/>
                </a:path>
                <a:path w="35559" h="45720">
                  <a:moveTo>
                    <a:pt x="11176" y="18491"/>
                  </a:moveTo>
                  <a:lnTo>
                    <a:pt x="11010" y="18237"/>
                  </a:lnTo>
                  <a:lnTo>
                    <a:pt x="10858" y="18034"/>
                  </a:lnTo>
                  <a:lnTo>
                    <a:pt x="10833" y="18199"/>
                  </a:lnTo>
                  <a:lnTo>
                    <a:pt x="10782" y="18503"/>
                  </a:lnTo>
                  <a:lnTo>
                    <a:pt x="10947" y="18503"/>
                  </a:lnTo>
                  <a:lnTo>
                    <a:pt x="11074" y="18503"/>
                  </a:lnTo>
                  <a:close/>
                </a:path>
                <a:path w="35559" h="45720">
                  <a:moveTo>
                    <a:pt x="11569" y="37896"/>
                  </a:moveTo>
                  <a:close/>
                </a:path>
                <a:path w="35559" h="45720">
                  <a:moveTo>
                    <a:pt x="13296" y="29616"/>
                  </a:moveTo>
                  <a:close/>
                </a:path>
                <a:path w="35559" h="45720">
                  <a:moveTo>
                    <a:pt x="14389" y="9461"/>
                  </a:moveTo>
                  <a:close/>
                </a:path>
                <a:path w="35559" h="45720">
                  <a:moveTo>
                    <a:pt x="14592" y="13906"/>
                  </a:moveTo>
                  <a:close/>
                </a:path>
                <a:path w="35559" h="45720">
                  <a:moveTo>
                    <a:pt x="16243" y="39090"/>
                  </a:moveTo>
                  <a:lnTo>
                    <a:pt x="16205" y="38823"/>
                  </a:lnTo>
                  <a:lnTo>
                    <a:pt x="16002" y="38938"/>
                  </a:lnTo>
                  <a:lnTo>
                    <a:pt x="15468" y="39090"/>
                  </a:lnTo>
                  <a:lnTo>
                    <a:pt x="15290" y="39027"/>
                  </a:lnTo>
                  <a:lnTo>
                    <a:pt x="14859" y="38976"/>
                  </a:lnTo>
                  <a:lnTo>
                    <a:pt x="14389" y="38976"/>
                  </a:lnTo>
                  <a:lnTo>
                    <a:pt x="14122" y="38976"/>
                  </a:lnTo>
                  <a:lnTo>
                    <a:pt x="13817" y="38963"/>
                  </a:lnTo>
                  <a:lnTo>
                    <a:pt x="13525" y="38950"/>
                  </a:lnTo>
                  <a:lnTo>
                    <a:pt x="13144" y="38963"/>
                  </a:lnTo>
                  <a:lnTo>
                    <a:pt x="12598" y="38709"/>
                  </a:lnTo>
                  <a:lnTo>
                    <a:pt x="12280" y="38341"/>
                  </a:lnTo>
                  <a:lnTo>
                    <a:pt x="12217" y="37833"/>
                  </a:lnTo>
                  <a:lnTo>
                    <a:pt x="11569" y="37896"/>
                  </a:lnTo>
                  <a:lnTo>
                    <a:pt x="11620" y="38506"/>
                  </a:lnTo>
                  <a:lnTo>
                    <a:pt x="11912" y="39573"/>
                  </a:lnTo>
                  <a:lnTo>
                    <a:pt x="11239" y="39014"/>
                  </a:lnTo>
                  <a:lnTo>
                    <a:pt x="10363" y="38506"/>
                  </a:lnTo>
                  <a:lnTo>
                    <a:pt x="10007" y="38188"/>
                  </a:lnTo>
                  <a:lnTo>
                    <a:pt x="10261" y="39712"/>
                  </a:lnTo>
                  <a:lnTo>
                    <a:pt x="10617" y="41198"/>
                  </a:lnTo>
                  <a:lnTo>
                    <a:pt x="11074" y="42672"/>
                  </a:lnTo>
                  <a:lnTo>
                    <a:pt x="12738" y="42748"/>
                  </a:lnTo>
                  <a:lnTo>
                    <a:pt x="14452" y="42951"/>
                  </a:lnTo>
                  <a:lnTo>
                    <a:pt x="16154" y="43218"/>
                  </a:lnTo>
                  <a:lnTo>
                    <a:pt x="16230" y="39573"/>
                  </a:lnTo>
                  <a:lnTo>
                    <a:pt x="16243" y="39090"/>
                  </a:lnTo>
                  <a:close/>
                </a:path>
                <a:path w="35559" h="45720">
                  <a:moveTo>
                    <a:pt x="16649" y="30365"/>
                  </a:moveTo>
                  <a:lnTo>
                    <a:pt x="16586" y="30797"/>
                  </a:lnTo>
                  <a:lnTo>
                    <a:pt x="16649" y="30365"/>
                  </a:lnTo>
                  <a:close/>
                </a:path>
                <a:path w="35559" h="45720">
                  <a:moveTo>
                    <a:pt x="16941" y="26009"/>
                  </a:moveTo>
                  <a:lnTo>
                    <a:pt x="16154" y="26530"/>
                  </a:lnTo>
                  <a:lnTo>
                    <a:pt x="15621" y="26758"/>
                  </a:lnTo>
                  <a:lnTo>
                    <a:pt x="14859" y="26911"/>
                  </a:lnTo>
                  <a:lnTo>
                    <a:pt x="14427" y="26885"/>
                  </a:lnTo>
                  <a:lnTo>
                    <a:pt x="14097" y="26339"/>
                  </a:lnTo>
                  <a:lnTo>
                    <a:pt x="14008" y="26047"/>
                  </a:lnTo>
                  <a:lnTo>
                    <a:pt x="13804" y="26149"/>
                  </a:lnTo>
                  <a:lnTo>
                    <a:pt x="13474" y="26263"/>
                  </a:lnTo>
                  <a:lnTo>
                    <a:pt x="13042" y="26631"/>
                  </a:lnTo>
                  <a:lnTo>
                    <a:pt x="12750" y="26974"/>
                  </a:lnTo>
                  <a:lnTo>
                    <a:pt x="12611" y="26339"/>
                  </a:lnTo>
                  <a:lnTo>
                    <a:pt x="12509" y="25958"/>
                  </a:lnTo>
                  <a:lnTo>
                    <a:pt x="11976" y="26339"/>
                  </a:lnTo>
                  <a:lnTo>
                    <a:pt x="11785" y="26073"/>
                  </a:lnTo>
                  <a:lnTo>
                    <a:pt x="11671" y="25844"/>
                  </a:lnTo>
                  <a:lnTo>
                    <a:pt x="10769" y="26911"/>
                  </a:lnTo>
                  <a:lnTo>
                    <a:pt x="10769" y="26657"/>
                  </a:lnTo>
                  <a:lnTo>
                    <a:pt x="10756" y="25984"/>
                  </a:lnTo>
                  <a:lnTo>
                    <a:pt x="10515" y="26238"/>
                  </a:lnTo>
                  <a:lnTo>
                    <a:pt x="10337" y="26657"/>
                  </a:lnTo>
                  <a:lnTo>
                    <a:pt x="10172" y="26631"/>
                  </a:lnTo>
                  <a:lnTo>
                    <a:pt x="10045" y="26911"/>
                  </a:lnTo>
                  <a:lnTo>
                    <a:pt x="9956" y="26530"/>
                  </a:lnTo>
                  <a:lnTo>
                    <a:pt x="9715" y="26123"/>
                  </a:lnTo>
                  <a:lnTo>
                    <a:pt x="9613" y="27228"/>
                  </a:lnTo>
                  <a:lnTo>
                    <a:pt x="9499" y="29438"/>
                  </a:lnTo>
                  <a:lnTo>
                    <a:pt x="9690" y="29019"/>
                  </a:lnTo>
                  <a:lnTo>
                    <a:pt x="10706" y="30149"/>
                  </a:lnTo>
                  <a:lnTo>
                    <a:pt x="10896" y="30416"/>
                  </a:lnTo>
                  <a:lnTo>
                    <a:pt x="10820" y="30594"/>
                  </a:lnTo>
                  <a:lnTo>
                    <a:pt x="10490" y="30467"/>
                  </a:lnTo>
                  <a:lnTo>
                    <a:pt x="9906" y="30010"/>
                  </a:lnTo>
                  <a:lnTo>
                    <a:pt x="9753" y="30213"/>
                  </a:lnTo>
                  <a:lnTo>
                    <a:pt x="9563" y="34391"/>
                  </a:lnTo>
                  <a:lnTo>
                    <a:pt x="10198" y="34086"/>
                  </a:lnTo>
                  <a:lnTo>
                    <a:pt x="9817" y="34455"/>
                  </a:lnTo>
                  <a:lnTo>
                    <a:pt x="9588" y="34544"/>
                  </a:lnTo>
                  <a:lnTo>
                    <a:pt x="9639" y="35445"/>
                  </a:lnTo>
                  <a:lnTo>
                    <a:pt x="11150" y="38468"/>
                  </a:lnTo>
                  <a:lnTo>
                    <a:pt x="10934" y="37655"/>
                  </a:lnTo>
                  <a:lnTo>
                    <a:pt x="10845" y="37414"/>
                  </a:lnTo>
                  <a:lnTo>
                    <a:pt x="11049" y="37414"/>
                  </a:lnTo>
                  <a:lnTo>
                    <a:pt x="13055" y="37198"/>
                  </a:lnTo>
                  <a:lnTo>
                    <a:pt x="12979" y="37414"/>
                  </a:lnTo>
                  <a:lnTo>
                    <a:pt x="12852" y="38163"/>
                  </a:lnTo>
                  <a:lnTo>
                    <a:pt x="13208" y="38328"/>
                  </a:lnTo>
                  <a:lnTo>
                    <a:pt x="13893" y="38366"/>
                  </a:lnTo>
                  <a:lnTo>
                    <a:pt x="14338" y="38354"/>
                  </a:lnTo>
                  <a:lnTo>
                    <a:pt x="14998" y="38379"/>
                  </a:lnTo>
                  <a:lnTo>
                    <a:pt x="15570" y="38493"/>
                  </a:lnTo>
                  <a:lnTo>
                    <a:pt x="15697" y="38430"/>
                  </a:lnTo>
                  <a:lnTo>
                    <a:pt x="16230" y="37719"/>
                  </a:lnTo>
                  <a:lnTo>
                    <a:pt x="16319" y="37198"/>
                  </a:lnTo>
                  <a:lnTo>
                    <a:pt x="16383" y="35585"/>
                  </a:lnTo>
                  <a:lnTo>
                    <a:pt x="16408" y="34950"/>
                  </a:lnTo>
                  <a:lnTo>
                    <a:pt x="16471" y="33553"/>
                  </a:lnTo>
                  <a:lnTo>
                    <a:pt x="16497" y="32727"/>
                  </a:lnTo>
                  <a:lnTo>
                    <a:pt x="16586" y="30797"/>
                  </a:lnTo>
                  <a:lnTo>
                    <a:pt x="16243" y="30772"/>
                  </a:lnTo>
                  <a:lnTo>
                    <a:pt x="16167" y="34709"/>
                  </a:lnTo>
                  <a:lnTo>
                    <a:pt x="16065" y="34950"/>
                  </a:lnTo>
                  <a:lnTo>
                    <a:pt x="15963" y="33756"/>
                  </a:lnTo>
                  <a:lnTo>
                    <a:pt x="15748" y="33756"/>
                  </a:lnTo>
                  <a:lnTo>
                    <a:pt x="15392" y="33985"/>
                  </a:lnTo>
                  <a:lnTo>
                    <a:pt x="15278" y="34112"/>
                  </a:lnTo>
                  <a:lnTo>
                    <a:pt x="15151" y="35585"/>
                  </a:lnTo>
                  <a:lnTo>
                    <a:pt x="15024" y="35585"/>
                  </a:lnTo>
                  <a:lnTo>
                    <a:pt x="13843" y="35534"/>
                  </a:lnTo>
                  <a:lnTo>
                    <a:pt x="13398" y="35407"/>
                  </a:lnTo>
                  <a:lnTo>
                    <a:pt x="13373" y="34569"/>
                  </a:lnTo>
                  <a:lnTo>
                    <a:pt x="13119" y="34569"/>
                  </a:lnTo>
                  <a:lnTo>
                    <a:pt x="12890" y="34442"/>
                  </a:lnTo>
                  <a:lnTo>
                    <a:pt x="12369" y="33756"/>
                  </a:lnTo>
                  <a:lnTo>
                    <a:pt x="12179" y="34442"/>
                  </a:lnTo>
                  <a:lnTo>
                    <a:pt x="12052" y="35534"/>
                  </a:lnTo>
                  <a:lnTo>
                    <a:pt x="11201" y="35509"/>
                  </a:lnTo>
                  <a:lnTo>
                    <a:pt x="10972" y="35445"/>
                  </a:lnTo>
                  <a:lnTo>
                    <a:pt x="10617" y="35191"/>
                  </a:lnTo>
                  <a:lnTo>
                    <a:pt x="10502" y="34531"/>
                  </a:lnTo>
                  <a:lnTo>
                    <a:pt x="10515" y="34366"/>
                  </a:lnTo>
                  <a:lnTo>
                    <a:pt x="10388" y="34531"/>
                  </a:lnTo>
                  <a:lnTo>
                    <a:pt x="10922" y="33172"/>
                  </a:lnTo>
                  <a:lnTo>
                    <a:pt x="11226" y="33553"/>
                  </a:lnTo>
                  <a:lnTo>
                    <a:pt x="11099" y="34836"/>
                  </a:lnTo>
                  <a:lnTo>
                    <a:pt x="11290" y="34912"/>
                  </a:lnTo>
                  <a:lnTo>
                    <a:pt x="11442" y="34925"/>
                  </a:lnTo>
                  <a:lnTo>
                    <a:pt x="11633" y="34124"/>
                  </a:lnTo>
                  <a:lnTo>
                    <a:pt x="11925" y="33172"/>
                  </a:lnTo>
                  <a:lnTo>
                    <a:pt x="12052" y="32727"/>
                  </a:lnTo>
                  <a:lnTo>
                    <a:pt x="12598" y="33172"/>
                  </a:lnTo>
                  <a:lnTo>
                    <a:pt x="12928" y="33540"/>
                  </a:lnTo>
                  <a:lnTo>
                    <a:pt x="13220" y="33985"/>
                  </a:lnTo>
                  <a:lnTo>
                    <a:pt x="13449" y="33921"/>
                  </a:lnTo>
                  <a:lnTo>
                    <a:pt x="13652" y="33896"/>
                  </a:lnTo>
                  <a:lnTo>
                    <a:pt x="13843" y="34074"/>
                  </a:lnTo>
                  <a:lnTo>
                    <a:pt x="13970" y="35077"/>
                  </a:lnTo>
                  <a:lnTo>
                    <a:pt x="14566" y="35166"/>
                  </a:lnTo>
                  <a:lnTo>
                    <a:pt x="14706" y="35191"/>
                  </a:lnTo>
                  <a:lnTo>
                    <a:pt x="15722" y="33553"/>
                  </a:lnTo>
                  <a:lnTo>
                    <a:pt x="15963" y="33591"/>
                  </a:lnTo>
                  <a:lnTo>
                    <a:pt x="16090" y="33680"/>
                  </a:lnTo>
                  <a:lnTo>
                    <a:pt x="16167" y="34709"/>
                  </a:lnTo>
                  <a:lnTo>
                    <a:pt x="16167" y="30746"/>
                  </a:lnTo>
                  <a:lnTo>
                    <a:pt x="15862" y="30594"/>
                  </a:lnTo>
                  <a:lnTo>
                    <a:pt x="15659" y="30467"/>
                  </a:lnTo>
                  <a:lnTo>
                    <a:pt x="15379" y="30403"/>
                  </a:lnTo>
                  <a:lnTo>
                    <a:pt x="15227" y="30378"/>
                  </a:lnTo>
                  <a:lnTo>
                    <a:pt x="13817" y="30314"/>
                  </a:lnTo>
                  <a:lnTo>
                    <a:pt x="13335" y="30213"/>
                  </a:lnTo>
                  <a:lnTo>
                    <a:pt x="12801" y="29946"/>
                  </a:lnTo>
                  <a:lnTo>
                    <a:pt x="12877" y="29489"/>
                  </a:lnTo>
                  <a:lnTo>
                    <a:pt x="13081" y="29362"/>
                  </a:lnTo>
                  <a:lnTo>
                    <a:pt x="12865" y="29210"/>
                  </a:lnTo>
                  <a:lnTo>
                    <a:pt x="12611" y="29121"/>
                  </a:lnTo>
                  <a:lnTo>
                    <a:pt x="12128" y="29248"/>
                  </a:lnTo>
                  <a:lnTo>
                    <a:pt x="11963" y="29489"/>
                  </a:lnTo>
                  <a:lnTo>
                    <a:pt x="11836" y="30213"/>
                  </a:lnTo>
                  <a:lnTo>
                    <a:pt x="11950" y="30378"/>
                  </a:lnTo>
                  <a:lnTo>
                    <a:pt x="11798" y="30149"/>
                  </a:lnTo>
                  <a:lnTo>
                    <a:pt x="11925" y="29210"/>
                  </a:lnTo>
                  <a:lnTo>
                    <a:pt x="12052" y="29083"/>
                  </a:lnTo>
                  <a:lnTo>
                    <a:pt x="12230" y="29019"/>
                  </a:lnTo>
                  <a:lnTo>
                    <a:pt x="12687" y="28854"/>
                  </a:lnTo>
                  <a:lnTo>
                    <a:pt x="13119" y="29006"/>
                  </a:lnTo>
                  <a:lnTo>
                    <a:pt x="13411" y="29248"/>
                  </a:lnTo>
                  <a:lnTo>
                    <a:pt x="13500" y="29438"/>
                  </a:lnTo>
                  <a:lnTo>
                    <a:pt x="13296" y="29616"/>
                  </a:lnTo>
                  <a:lnTo>
                    <a:pt x="13233" y="29768"/>
                  </a:lnTo>
                  <a:lnTo>
                    <a:pt x="13538" y="29870"/>
                  </a:lnTo>
                  <a:lnTo>
                    <a:pt x="14071" y="29921"/>
                  </a:lnTo>
                  <a:lnTo>
                    <a:pt x="14782" y="29895"/>
                  </a:lnTo>
                  <a:lnTo>
                    <a:pt x="15646" y="29946"/>
                  </a:lnTo>
                  <a:lnTo>
                    <a:pt x="15887" y="30010"/>
                  </a:lnTo>
                  <a:lnTo>
                    <a:pt x="16116" y="30149"/>
                  </a:lnTo>
                  <a:lnTo>
                    <a:pt x="16256" y="29895"/>
                  </a:lnTo>
                  <a:lnTo>
                    <a:pt x="16484" y="29362"/>
                  </a:lnTo>
                  <a:lnTo>
                    <a:pt x="16662" y="28854"/>
                  </a:lnTo>
                  <a:lnTo>
                    <a:pt x="16764" y="28549"/>
                  </a:lnTo>
                  <a:lnTo>
                    <a:pt x="16878" y="26974"/>
                  </a:lnTo>
                  <a:lnTo>
                    <a:pt x="16941" y="26009"/>
                  </a:lnTo>
                  <a:close/>
                </a:path>
                <a:path w="35559" h="45720">
                  <a:moveTo>
                    <a:pt x="17208" y="22034"/>
                  </a:moveTo>
                  <a:close/>
                </a:path>
                <a:path w="35559" h="45720">
                  <a:moveTo>
                    <a:pt x="18351" y="10858"/>
                  </a:moveTo>
                  <a:lnTo>
                    <a:pt x="18161" y="11112"/>
                  </a:lnTo>
                  <a:lnTo>
                    <a:pt x="17983" y="10731"/>
                  </a:lnTo>
                  <a:lnTo>
                    <a:pt x="17818" y="10350"/>
                  </a:lnTo>
                  <a:lnTo>
                    <a:pt x="17475" y="9842"/>
                  </a:lnTo>
                  <a:lnTo>
                    <a:pt x="17360" y="9588"/>
                  </a:lnTo>
                  <a:lnTo>
                    <a:pt x="16675" y="10223"/>
                  </a:lnTo>
                  <a:lnTo>
                    <a:pt x="16395" y="10731"/>
                  </a:lnTo>
                  <a:lnTo>
                    <a:pt x="16014" y="9588"/>
                  </a:lnTo>
                  <a:lnTo>
                    <a:pt x="15900" y="9461"/>
                  </a:lnTo>
                  <a:lnTo>
                    <a:pt x="15646" y="9347"/>
                  </a:lnTo>
                  <a:lnTo>
                    <a:pt x="15481" y="10096"/>
                  </a:lnTo>
                  <a:lnTo>
                    <a:pt x="15405" y="11366"/>
                  </a:lnTo>
                  <a:lnTo>
                    <a:pt x="14795" y="10223"/>
                  </a:lnTo>
                  <a:lnTo>
                    <a:pt x="14351" y="9499"/>
                  </a:lnTo>
                  <a:lnTo>
                    <a:pt x="13728" y="10223"/>
                  </a:lnTo>
                  <a:lnTo>
                    <a:pt x="13576" y="8953"/>
                  </a:lnTo>
                  <a:lnTo>
                    <a:pt x="13411" y="9207"/>
                  </a:lnTo>
                  <a:lnTo>
                    <a:pt x="12852" y="9588"/>
                  </a:lnTo>
                  <a:lnTo>
                    <a:pt x="12585" y="9588"/>
                  </a:lnTo>
                  <a:lnTo>
                    <a:pt x="11950" y="12509"/>
                  </a:lnTo>
                  <a:lnTo>
                    <a:pt x="12217" y="12890"/>
                  </a:lnTo>
                  <a:lnTo>
                    <a:pt x="12242" y="13525"/>
                  </a:lnTo>
                  <a:lnTo>
                    <a:pt x="12128" y="13906"/>
                  </a:lnTo>
                  <a:lnTo>
                    <a:pt x="13576" y="14160"/>
                  </a:lnTo>
                  <a:lnTo>
                    <a:pt x="13843" y="14160"/>
                  </a:lnTo>
                  <a:lnTo>
                    <a:pt x="13855" y="14287"/>
                  </a:lnTo>
                  <a:lnTo>
                    <a:pt x="14401" y="13144"/>
                  </a:lnTo>
                  <a:lnTo>
                    <a:pt x="14871" y="13525"/>
                  </a:lnTo>
                  <a:lnTo>
                    <a:pt x="15430" y="13779"/>
                  </a:lnTo>
                  <a:lnTo>
                    <a:pt x="15862" y="14033"/>
                  </a:lnTo>
                  <a:lnTo>
                    <a:pt x="16192" y="13652"/>
                  </a:lnTo>
                  <a:lnTo>
                    <a:pt x="16370" y="13525"/>
                  </a:lnTo>
                  <a:lnTo>
                    <a:pt x="16624" y="13652"/>
                  </a:lnTo>
                  <a:lnTo>
                    <a:pt x="16814" y="13906"/>
                  </a:lnTo>
                  <a:lnTo>
                    <a:pt x="16929" y="14160"/>
                  </a:lnTo>
                  <a:lnTo>
                    <a:pt x="16510" y="13906"/>
                  </a:lnTo>
                  <a:lnTo>
                    <a:pt x="15976" y="14668"/>
                  </a:lnTo>
                  <a:lnTo>
                    <a:pt x="15951" y="14541"/>
                  </a:lnTo>
                  <a:lnTo>
                    <a:pt x="15455" y="14287"/>
                  </a:lnTo>
                  <a:lnTo>
                    <a:pt x="14579" y="13919"/>
                  </a:lnTo>
                  <a:lnTo>
                    <a:pt x="14389" y="14414"/>
                  </a:lnTo>
                  <a:lnTo>
                    <a:pt x="14300" y="14922"/>
                  </a:lnTo>
                  <a:lnTo>
                    <a:pt x="13423" y="14668"/>
                  </a:lnTo>
                  <a:lnTo>
                    <a:pt x="12814" y="14541"/>
                  </a:lnTo>
                  <a:lnTo>
                    <a:pt x="12420" y="14541"/>
                  </a:lnTo>
                  <a:lnTo>
                    <a:pt x="11531" y="14668"/>
                  </a:lnTo>
                  <a:lnTo>
                    <a:pt x="10998" y="17335"/>
                  </a:lnTo>
                  <a:lnTo>
                    <a:pt x="11734" y="17462"/>
                  </a:lnTo>
                  <a:lnTo>
                    <a:pt x="11976" y="17462"/>
                  </a:lnTo>
                  <a:lnTo>
                    <a:pt x="12204" y="17589"/>
                  </a:lnTo>
                  <a:lnTo>
                    <a:pt x="12446" y="17589"/>
                  </a:lnTo>
                  <a:lnTo>
                    <a:pt x="12966" y="17843"/>
                  </a:lnTo>
                  <a:lnTo>
                    <a:pt x="13042" y="17970"/>
                  </a:lnTo>
                  <a:lnTo>
                    <a:pt x="13462" y="17716"/>
                  </a:lnTo>
                  <a:lnTo>
                    <a:pt x="13728" y="17589"/>
                  </a:lnTo>
                  <a:lnTo>
                    <a:pt x="14325" y="17716"/>
                  </a:lnTo>
                  <a:lnTo>
                    <a:pt x="14503" y="17970"/>
                  </a:lnTo>
                  <a:lnTo>
                    <a:pt x="14541" y="18097"/>
                  </a:lnTo>
                  <a:lnTo>
                    <a:pt x="14643" y="18859"/>
                  </a:lnTo>
                  <a:lnTo>
                    <a:pt x="14795" y="18732"/>
                  </a:lnTo>
                  <a:lnTo>
                    <a:pt x="14846" y="18605"/>
                  </a:lnTo>
                  <a:lnTo>
                    <a:pt x="14947" y="18478"/>
                  </a:lnTo>
                  <a:lnTo>
                    <a:pt x="15290" y="17716"/>
                  </a:lnTo>
                  <a:lnTo>
                    <a:pt x="15468" y="17462"/>
                  </a:lnTo>
                  <a:lnTo>
                    <a:pt x="15557" y="17716"/>
                  </a:lnTo>
                  <a:lnTo>
                    <a:pt x="15684" y="17843"/>
                  </a:lnTo>
                  <a:lnTo>
                    <a:pt x="15798" y="18097"/>
                  </a:lnTo>
                  <a:lnTo>
                    <a:pt x="16040" y="18351"/>
                  </a:lnTo>
                  <a:lnTo>
                    <a:pt x="16078" y="18224"/>
                  </a:lnTo>
                  <a:lnTo>
                    <a:pt x="16179" y="18097"/>
                  </a:lnTo>
                  <a:lnTo>
                    <a:pt x="16332" y="17716"/>
                  </a:lnTo>
                  <a:lnTo>
                    <a:pt x="16548" y="17970"/>
                  </a:lnTo>
                  <a:lnTo>
                    <a:pt x="16560" y="18224"/>
                  </a:lnTo>
                  <a:lnTo>
                    <a:pt x="16484" y="18097"/>
                  </a:lnTo>
                  <a:lnTo>
                    <a:pt x="16370" y="17970"/>
                  </a:lnTo>
                  <a:lnTo>
                    <a:pt x="16179" y="18351"/>
                  </a:lnTo>
                  <a:lnTo>
                    <a:pt x="16090" y="18859"/>
                  </a:lnTo>
                  <a:lnTo>
                    <a:pt x="15532" y="17970"/>
                  </a:lnTo>
                  <a:lnTo>
                    <a:pt x="15506" y="17716"/>
                  </a:lnTo>
                  <a:lnTo>
                    <a:pt x="15443" y="17970"/>
                  </a:lnTo>
                  <a:lnTo>
                    <a:pt x="15316" y="18351"/>
                  </a:lnTo>
                  <a:lnTo>
                    <a:pt x="14909" y="19113"/>
                  </a:lnTo>
                  <a:lnTo>
                    <a:pt x="14465" y="19621"/>
                  </a:lnTo>
                  <a:lnTo>
                    <a:pt x="14198" y="19367"/>
                  </a:lnTo>
                  <a:lnTo>
                    <a:pt x="14312" y="18986"/>
                  </a:lnTo>
                  <a:lnTo>
                    <a:pt x="14312" y="18478"/>
                  </a:lnTo>
                  <a:lnTo>
                    <a:pt x="14185" y="18097"/>
                  </a:lnTo>
                  <a:lnTo>
                    <a:pt x="14071" y="17970"/>
                  </a:lnTo>
                  <a:lnTo>
                    <a:pt x="13627" y="17970"/>
                  </a:lnTo>
                  <a:lnTo>
                    <a:pt x="13398" y="18097"/>
                  </a:lnTo>
                  <a:lnTo>
                    <a:pt x="13106" y="18351"/>
                  </a:lnTo>
                  <a:lnTo>
                    <a:pt x="13068" y="18478"/>
                  </a:lnTo>
                  <a:lnTo>
                    <a:pt x="13042" y="18351"/>
                  </a:lnTo>
                  <a:lnTo>
                    <a:pt x="12509" y="18097"/>
                  </a:lnTo>
                  <a:lnTo>
                    <a:pt x="12319" y="17970"/>
                  </a:lnTo>
                  <a:lnTo>
                    <a:pt x="11887" y="17843"/>
                  </a:lnTo>
                  <a:lnTo>
                    <a:pt x="11277" y="17843"/>
                  </a:lnTo>
                  <a:lnTo>
                    <a:pt x="12077" y="18859"/>
                  </a:lnTo>
                  <a:lnTo>
                    <a:pt x="11112" y="19113"/>
                  </a:lnTo>
                  <a:lnTo>
                    <a:pt x="10680" y="19113"/>
                  </a:lnTo>
                  <a:lnTo>
                    <a:pt x="10337" y="21272"/>
                  </a:lnTo>
                  <a:lnTo>
                    <a:pt x="10629" y="21399"/>
                  </a:lnTo>
                  <a:lnTo>
                    <a:pt x="11239" y="21907"/>
                  </a:lnTo>
                  <a:lnTo>
                    <a:pt x="11518" y="21780"/>
                  </a:lnTo>
                  <a:lnTo>
                    <a:pt x="11430" y="21526"/>
                  </a:lnTo>
                  <a:lnTo>
                    <a:pt x="11887" y="21526"/>
                  </a:lnTo>
                  <a:lnTo>
                    <a:pt x="11976" y="21399"/>
                  </a:lnTo>
                  <a:lnTo>
                    <a:pt x="12420" y="21907"/>
                  </a:lnTo>
                  <a:lnTo>
                    <a:pt x="12471" y="22415"/>
                  </a:lnTo>
                  <a:lnTo>
                    <a:pt x="11963" y="22542"/>
                  </a:lnTo>
                  <a:lnTo>
                    <a:pt x="11811" y="22288"/>
                  </a:lnTo>
                  <a:lnTo>
                    <a:pt x="11811" y="22542"/>
                  </a:lnTo>
                  <a:lnTo>
                    <a:pt x="11938" y="22669"/>
                  </a:lnTo>
                  <a:lnTo>
                    <a:pt x="11099" y="22542"/>
                  </a:lnTo>
                  <a:lnTo>
                    <a:pt x="10515" y="22034"/>
                  </a:lnTo>
                  <a:lnTo>
                    <a:pt x="10388" y="22415"/>
                  </a:lnTo>
                  <a:lnTo>
                    <a:pt x="10160" y="22415"/>
                  </a:lnTo>
                  <a:lnTo>
                    <a:pt x="10007" y="23431"/>
                  </a:lnTo>
                  <a:lnTo>
                    <a:pt x="9779" y="25717"/>
                  </a:lnTo>
                  <a:lnTo>
                    <a:pt x="10109" y="25971"/>
                  </a:lnTo>
                  <a:lnTo>
                    <a:pt x="10109" y="26098"/>
                  </a:lnTo>
                  <a:lnTo>
                    <a:pt x="10147" y="25844"/>
                  </a:lnTo>
                  <a:lnTo>
                    <a:pt x="10972" y="24701"/>
                  </a:lnTo>
                  <a:lnTo>
                    <a:pt x="11277" y="25463"/>
                  </a:lnTo>
                  <a:lnTo>
                    <a:pt x="11861" y="24828"/>
                  </a:lnTo>
                  <a:lnTo>
                    <a:pt x="11874" y="24701"/>
                  </a:lnTo>
                  <a:lnTo>
                    <a:pt x="12166" y="25463"/>
                  </a:lnTo>
                  <a:lnTo>
                    <a:pt x="12306" y="25336"/>
                  </a:lnTo>
                  <a:lnTo>
                    <a:pt x="12776" y="25082"/>
                  </a:lnTo>
                  <a:lnTo>
                    <a:pt x="12979" y="25590"/>
                  </a:lnTo>
                  <a:lnTo>
                    <a:pt x="13081" y="25971"/>
                  </a:lnTo>
                  <a:lnTo>
                    <a:pt x="13360" y="25717"/>
                  </a:lnTo>
                  <a:lnTo>
                    <a:pt x="13919" y="25590"/>
                  </a:lnTo>
                  <a:lnTo>
                    <a:pt x="14401" y="25336"/>
                  </a:lnTo>
                  <a:lnTo>
                    <a:pt x="14516" y="26098"/>
                  </a:lnTo>
                  <a:lnTo>
                    <a:pt x="14643" y="26479"/>
                  </a:lnTo>
                  <a:lnTo>
                    <a:pt x="15506" y="26479"/>
                  </a:lnTo>
                  <a:lnTo>
                    <a:pt x="16979" y="25717"/>
                  </a:lnTo>
                  <a:lnTo>
                    <a:pt x="17005" y="25336"/>
                  </a:lnTo>
                  <a:lnTo>
                    <a:pt x="17030" y="25082"/>
                  </a:lnTo>
                  <a:lnTo>
                    <a:pt x="17056" y="24701"/>
                  </a:lnTo>
                  <a:lnTo>
                    <a:pt x="17183" y="23177"/>
                  </a:lnTo>
                  <a:lnTo>
                    <a:pt x="17132" y="22669"/>
                  </a:lnTo>
                  <a:lnTo>
                    <a:pt x="16827" y="22542"/>
                  </a:lnTo>
                  <a:lnTo>
                    <a:pt x="16560" y="22288"/>
                  </a:lnTo>
                  <a:lnTo>
                    <a:pt x="16129" y="23177"/>
                  </a:lnTo>
                  <a:lnTo>
                    <a:pt x="15989" y="22669"/>
                  </a:lnTo>
                  <a:lnTo>
                    <a:pt x="15963" y="22542"/>
                  </a:lnTo>
                  <a:lnTo>
                    <a:pt x="15862" y="22186"/>
                  </a:lnTo>
                  <a:lnTo>
                    <a:pt x="15481" y="22542"/>
                  </a:lnTo>
                  <a:lnTo>
                    <a:pt x="14668" y="21780"/>
                  </a:lnTo>
                  <a:lnTo>
                    <a:pt x="14617" y="21907"/>
                  </a:lnTo>
                  <a:lnTo>
                    <a:pt x="14528" y="22415"/>
                  </a:lnTo>
                  <a:lnTo>
                    <a:pt x="14173" y="22542"/>
                  </a:lnTo>
                  <a:lnTo>
                    <a:pt x="14071" y="22161"/>
                  </a:lnTo>
                  <a:lnTo>
                    <a:pt x="14008" y="22034"/>
                  </a:lnTo>
                  <a:lnTo>
                    <a:pt x="13881" y="21780"/>
                  </a:lnTo>
                  <a:lnTo>
                    <a:pt x="13500" y="21272"/>
                  </a:lnTo>
                  <a:lnTo>
                    <a:pt x="12801" y="22034"/>
                  </a:lnTo>
                  <a:lnTo>
                    <a:pt x="13131" y="21399"/>
                  </a:lnTo>
                  <a:lnTo>
                    <a:pt x="13360" y="21018"/>
                  </a:lnTo>
                  <a:lnTo>
                    <a:pt x="13500" y="20891"/>
                  </a:lnTo>
                  <a:lnTo>
                    <a:pt x="14236" y="21780"/>
                  </a:lnTo>
                  <a:lnTo>
                    <a:pt x="14351" y="21272"/>
                  </a:lnTo>
                  <a:lnTo>
                    <a:pt x="14389" y="20891"/>
                  </a:lnTo>
                  <a:lnTo>
                    <a:pt x="14871" y="20891"/>
                  </a:lnTo>
                  <a:lnTo>
                    <a:pt x="14922" y="21272"/>
                  </a:lnTo>
                  <a:lnTo>
                    <a:pt x="15125" y="21526"/>
                  </a:lnTo>
                  <a:lnTo>
                    <a:pt x="15481" y="21780"/>
                  </a:lnTo>
                  <a:lnTo>
                    <a:pt x="15951" y="21399"/>
                  </a:lnTo>
                  <a:lnTo>
                    <a:pt x="16192" y="21526"/>
                  </a:lnTo>
                  <a:lnTo>
                    <a:pt x="16243" y="21399"/>
                  </a:lnTo>
                  <a:lnTo>
                    <a:pt x="16446" y="20891"/>
                  </a:lnTo>
                  <a:lnTo>
                    <a:pt x="17043" y="21907"/>
                  </a:lnTo>
                  <a:lnTo>
                    <a:pt x="17183" y="22009"/>
                  </a:lnTo>
                  <a:lnTo>
                    <a:pt x="17310" y="21526"/>
                  </a:lnTo>
                  <a:lnTo>
                    <a:pt x="17360" y="20891"/>
                  </a:lnTo>
                  <a:lnTo>
                    <a:pt x="17475" y="19621"/>
                  </a:lnTo>
                  <a:lnTo>
                    <a:pt x="17526" y="19113"/>
                  </a:lnTo>
                  <a:lnTo>
                    <a:pt x="17653" y="17716"/>
                  </a:lnTo>
                  <a:lnTo>
                    <a:pt x="17919" y="14922"/>
                  </a:lnTo>
                  <a:lnTo>
                    <a:pt x="17945" y="14668"/>
                  </a:lnTo>
                  <a:lnTo>
                    <a:pt x="17995" y="14160"/>
                  </a:lnTo>
                  <a:lnTo>
                    <a:pt x="18008" y="14033"/>
                  </a:lnTo>
                  <a:lnTo>
                    <a:pt x="18046" y="13652"/>
                  </a:lnTo>
                  <a:lnTo>
                    <a:pt x="17894" y="13779"/>
                  </a:lnTo>
                  <a:lnTo>
                    <a:pt x="17462" y="13919"/>
                  </a:lnTo>
                  <a:lnTo>
                    <a:pt x="17208" y="14033"/>
                  </a:lnTo>
                  <a:lnTo>
                    <a:pt x="17881" y="13652"/>
                  </a:lnTo>
                  <a:lnTo>
                    <a:pt x="18072" y="13525"/>
                  </a:lnTo>
                  <a:lnTo>
                    <a:pt x="18110" y="13144"/>
                  </a:lnTo>
                  <a:lnTo>
                    <a:pt x="18300" y="11366"/>
                  </a:lnTo>
                  <a:lnTo>
                    <a:pt x="18326" y="11112"/>
                  </a:lnTo>
                  <a:lnTo>
                    <a:pt x="18351" y="10858"/>
                  </a:lnTo>
                  <a:close/>
                </a:path>
                <a:path w="35559" h="45720">
                  <a:moveTo>
                    <a:pt x="18821" y="6438"/>
                  </a:moveTo>
                  <a:lnTo>
                    <a:pt x="18351" y="6565"/>
                  </a:lnTo>
                  <a:lnTo>
                    <a:pt x="17957" y="6578"/>
                  </a:lnTo>
                  <a:lnTo>
                    <a:pt x="16967" y="6197"/>
                  </a:lnTo>
                  <a:lnTo>
                    <a:pt x="15887" y="5651"/>
                  </a:lnTo>
                  <a:lnTo>
                    <a:pt x="16141" y="6578"/>
                  </a:lnTo>
                  <a:lnTo>
                    <a:pt x="16268" y="6959"/>
                  </a:lnTo>
                  <a:lnTo>
                    <a:pt x="15176" y="6477"/>
                  </a:lnTo>
                  <a:lnTo>
                    <a:pt x="14922" y="6375"/>
                  </a:lnTo>
                  <a:lnTo>
                    <a:pt x="14338" y="6286"/>
                  </a:lnTo>
                  <a:lnTo>
                    <a:pt x="14020" y="6311"/>
                  </a:lnTo>
                  <a:lnTo>
                    <a:pt x="13385" y="6477"/>
                  </a:lnTo>
                  <a:lnTo>
                    <a:pt x="13335" y="6019"/>
                  </a:lnTo>
                  <a:lnTo>
                    <a:pt x="12636" y="9309"/>
                  </a:lnTo>
                  <a:lnTo>
                    <a:pt x="12801" y="9283"/>
                  </a:lnTo>
                  <a:lnTo>
                    <a:pt x="12941" y="9220"/>
                  </a:lnTo>
                  <a:lnTo>
                    <a:pt x="13144" y="9042"/>
                  </a:lnTo>
                  <a:lnTo>
                    <a:pt x="13271" y="8902"/>
                  </a:lnTo>
                  <a:lnTo>
                    <a:pt x="13398" y="8686"/>
                  </a:lnTo>
                  <a:lnTo>
                    <a:pt x="13525" y="8648"/>
                  </a:lnTo>
                  <a:lnTo>
                    <a:pt x="13639" y="8509"/>
                  </a:lnTo>
                  <a:lnTo>
                    <a:pt x="13690" y="8648"/>
                  </a:lnTo>
                  <a:lnTo>
                    <a:pt x="13995" y="9283"/>
                  </a:lnTo>
                  <a:lnTo>
                    <a:pt x="14236" y="9042"/>
                  </a:lnTo>
                  <a:lnTo>
                    <a:pt x="14566" y="8826"/>
                  </a:lnTo>
                  <a:lnTo>
                    <a:pt x="14795" y="9296"/>
                  </a:lnTo>
                  <a:lnTo>
                    <a:pt x="15049" y="9702"/>
                  </a:lnTo>
                  <a:lnTo>
                    <a:pt x="15138" y="8826"/>
                  </a:lnTo>
                  <a:lnTo>
                    <a:pt x="15176" y="8509"/>
                  </a:lnTo>
                  <a:lnTo>
                    <a:pt x="16078" y="8826"/>
                  </a:lnTo>
                  <a:lnTo>
                    <a:pt x="16256" y="8928"/>
                  </a:lnTo>
                  <a:lnTo>
                    <a:pt x="16497" y="9220"/>
                  </a:lnTo>
                  <a:lnTo>
                    <a:pt x="16598" y="9410"/>
                  </a:lnTo>
                  <a:lnTo>
                    <a:pt x="17094" y="8928"/>
                  </a:lnTo>
                  <a:lnTo>
                    <a:pt x="17208" y="8737"/>
                  </a:lnTo>
                  <a:lnTo>
                    <a:pt x="17792" y="8826"/>
                  </a:lnTo>
                  <a:lnTo>
                    <a:pt x="17894" y="9220"/>
                  </a:lnTo>
                  <a:lnTo>
                    <a:pt x="18211" y="9779"/>
                  </a:lnTo>
                  <a:lnTo>
                    <a:pt x="18351" y="9626"/>
                  </a:lnTo>
                  <a:lnTo>
                    <a:pt x="18491" y="9499"/>
                  </a:lnTo>
                  <a:lnTo>
                    <a:pt x="18567" y="8737"/>
                  </a:lnTo>
                  <a:lnTo>
                    <a:pt x="18605" y="8445"/>
                  </a:lnTo>
                  <a:lnTo>
                    <a:pt x="18757" y="6959"/>
                  </a:lnTo>
                  <a:lnTo>
                    <a:pt x="18808" y="6578"/>
                  </a:lnTo>
                  <a:lnTo>
                    <a:pt x="18821" y="6438"/>
                  </a:lnTo>
                  <a:close/>
                </a:path>
                <a:path w="35559" h="45720">
                  <a:moveTo>
                    <a:pt x="19481" y="647"/>
                  </a:moveTo>
                  <a:lnTo>
                    <a:pt x="17856" y="304"/>
                  </a:lnTo>
                  <a:lnTo>
                    <a:pt x="16129" y="25"/>
                  </a:lnTo>
                  <a:lnTo>
                    <a:pt x="14173" y="0"/>
                  </a:lnTo>
                  <a:lnTo>
                    <a:pt x="14173" y="1625"/>
                  </a:lnTo>
                  <a:lnTo>
                    <a:pt x="13919" y="3251"/>
                  </a:lnTo>
                  <a:lnTo>
                    <a:pt x="13589" y="4826"/>
                  </a:lnTo>
                  <a:lnTo>
                    <a:pt x="13754" y="4800"/>
                  </a:lnTo>
                  <a:lnTo>
                    <a:pt x="13741" y="5016"/>
                  </a:lnTo>
                  <a:lnTo>
                    <a:pt x="13868" y="5727"/>
                  </a:lnTo>
                  <a:lnTo>
                    <a:pt x="14363" y="5689"/>
                  </a:lnTo>
                  <a:lnTo>
                    <a:pt x="15227" y="5842"/>
                  </a:lnTo>
                  <a:lnTo>
                    <a:pt x="15240" y="5689"/>
                  </a:lnTo>
                  <a:lnTo>
                    <a:pt x="14973" y="5016"/>
                  </a:lnTo>
                  <a:lnTo>
                    <a:pt x="14859" y="4800"/>
                  </a:lnTo>
                  <a:lnTo>
                    <a:pt x="14770" y="4610"/>
                  </a:lnTo>
                  <a:lnTo>
                    <a:pt x="15709" y="4889"/>
                  </a:lnTo>
                  <a:lnTo>
                    <a:pt x="17818" y="5892"/>
                  </a:lnTo>
                  <a:lnTo>
                    <a:pt x="18097" y="5981"/>
                  </a:lnTo>
                  <a:lnTo>
                    <a:pt x="18440" y="5956"/>
                  </a:lnTo>
                  <a:lnTo>
                    <a:pt x="18719" y="5791"/>
                  </a:lnTo>
                  <a:lnTo>
                    <a:pt x="18923" y="5346"/>
                  </a:lnTo>
                  <a:lnTo>
                    <a:pt x="19024" y="4610"/>
                  </a:lnTo>
                  <a:lnTo>
                    <a:pt x="19380" y="1625"/>
                  </a:lnTo>
                  <a:lnTo>
                    <a:pt x="19481" y="647"/>
                  </a:lnTo>
                  <a:close/>
                </a:path>
                <a:path w="35559" h="45720">
                  <a:moveTo>
                    <a:pt x="27889" y="28067"/>
                  </a:moveTo>
                  <a:lnTo>
                    <a:pt x="27863" y="27940"/>
                  </a:lnTo>
                  <a:lnTo>
                    <a:pt x="27863" y="28067"/>
                  </a:lnTo>
                  <a:close/>
                </a:path>
                <a:path w="35559" h="45720">
                  <a:moveTo>
                    <a:pt x="29248" y="35915"/>
                  </a:moveTo>
                  <a:lnTo>
                    <a:pt x="29121" y="34925"/>
                  </a:lnTo>
                  <a:lnTo>
                    <a:pt x="29108" y="34798"/>
                  </a:lnTo>
                  <a:lnTo>
                    <a:pt x="29044" y="34925"/>
                  </a:lnTo>
                  <a:lnTo>
                    <a:pt x="29006" y="35064"/>
                  </a:lnTo>
                  <a:lnTo>
                    <a:pt x="29248" y="35915"/>
                  </a:lnTo>
                  <a:close/>
                </a:path>
                <a:path w="35559" h="45720">
                  <a:moveTo>
                    <a:pt x="35140" y="45085"/>
                  </a:moveTo>
                  <a:lnTo>
                    <a:pt x="34556" y="40767"/>
                  </a:lnTo>
                  <a:lnTo>
                    <a:pt x="34404" y="39370"/>
                  </a:lnTo>
                  <a:lnTo>
                    <a:pt x="34036" y="36068"/>
                  </a:lnTo>
                  <a:lnTo>
                    <a:pt x="33934" y="35179"/>
                  </a:lnTo>
                  <a:lnTo>
                    <a:pt x="33883" y="34798"/>
                  </a:lnTo>
                  <a:lnTo>
                    <a:pt x="33743" y="33401"/>
                  </a:lnTo>
                  <a:lnTo>
                    <a:pt x="33680" y="32639"/>
                  </a:lnTo>
                  <a:lnTo>
                    <a:pt x="33439" y="29591"/>
                  </a:lnTo>
                  <a:lnTo>
                    <a:pt x="33375" y="28702"/>
                  </a:lnTo>
                  <a:lnTo>
                    <a:pt x="33235" y="27051"/>
                  </a:lnTo>
                  <a:lnTo>
                    <a:pt x="33223" y="26797"/>
                  </a:lnTo>
                  <a:lnTo>
                    <a:pt x="33210" y="26670"/>
                  </a:lnTo>
                  <a:lnTo>
                    <a:pt x="33147" y="25654"/>
                  </a:lnTo>
                  <a:lnTo>
                    <a:pt x="33121" y="23495"/>
                  </a:lnTo>
                  <a:lnTo>
                    <a:pt x="33121" y="23368"/>
                  </a:lnTo>
                  <a:lnTo>
                    <a:pt x="33121" y="22225"/>
                  </a:lnTo>
                  <a:lnTo>
                    <a:pt x="33108" y="20701"/>
                  </a:lnTo>
                  <a:lnTo>
                    <a:pt x="33108" y="20193"/>
                  </a:lnTo>
                  <a:lnTo>
                    <a:pt x="33096" y="19685"/>
                  </a:lnTo>
                  <a:lnTo>
                    <a:pt x="33235" y="16764"/>
                  </a:lnTo>
                  <a:lnTo>
                    <a:pt x="33439" y="13843"/>
                  </a:lnTo>
                  <a:lnTo>
                    <a:pt x="33489" y="12700"/>
                  </a:lnTo>
                  <a:lnTo>
                    <a:pt x="33591" y="9652"/>
                  </a:lnTo>
                  <a:lnTo>
                    <a:pt x="33655" y="3429"/>
                  </a:lnTo>
                  <a:lnTo>
                    <a:pt x="32753" y="6604"/>
                  </a:lnTo>
                  <a:lnTo>
                    <a:pt x="32004" y="8559"/>
                  </a:lnTo>
                  <a:lnTo>
                    <a:pt x="32004" y="35560"/>
                  </a:lnTo>
                  <a:lnTo>
                    <a:pt x="31915" y="35814"/>
                  </a:lnTo>
                  <a:lnTo>
                    <a:pt x="31546" y="36068"/>
                  </a:lnTo>
                  <a:lnTo>
                    <a:pt x="31407" y="35941"/>
                  </a:lnTo>
                  <a:lnTo>
                    <a:pt x="31381" y="35560"/>
                  </a:lnTo>
                  <a:lnTo>
                    <a:pt x="31470" y="35179"/>
                  </a:lnTo>
                  <a:lnTo>
                    <a:pt x="31927" y="35179"/>
                  </a:lnTo>
                  <a:lnTo>
                    <a:pt x="32004" y="35560"/>
                  </a:lnTo>
                  <a:lnTo>
                    <a:pt x="32004" y="8559"/>
                  </a:lnTo>
                  <a:lnTo>
                    <a:pt x="31584" y="9652"/>
                  </a:lnTo>
                  <a:lnTo>
                    <a:pt x="30556" y="12700"/>
                  </a:lnTo>
                  <a:lnTo>
                    <a:pt x="30594" y="12954"/>
                  </a:lnTo>
                  <a:lnTo>
                    <a:pt x="30683" y="13081"/>
                  </a:lnTo>
                  <a:lnTo>
                    <a:pt x="30873" y="13284"/>
                  </a:lnTo>
                  <a:lnTo>
                    <a:pt x="31000" y="13208"/>
                  </a:lnTo>
                  <a:lnTo>
                    <a:pt x="31292" y="12827"/>
                  </a:lnTo>
                  <a:lnTo>
                    <a:pt x="31597" y="12700"/>
                  </a:lnTo>
                  <a:lnTo>
                    <a:pt x="31762" y="12827"/>
                  </a:lnTo>
                  <a:lnTo>
                    <a:pt x="31648" y="13081"/>
                  </a:lnTo>
                  <a:lnTo>
                    <a:pt x="31623" y="12954"/>
                  </a:lnTo>
                  <a:lnTo>
                    <a:pt x="31559" y="13081"/>
                  </a:lnTo>
                  <a:lnTo>
                    <a:pt x="31318" y="13589"/>
                  </a:lnTo>
                  <a:lnTo>
                    <a:pt x="31229" y="13843"/>
                  </a:lnTo>
                  <a:lnTo>
                    <a:pt x="30657" y="13843"/>
                  </a:lnTo>
                  <a:lnTo>
                    <a:pt x="30492" y="13716"/>
                  </a:lnTo>
                  <a:lnTo>
                    <a:pt x="30035" y="14478"/>
                  </a:lnTo>
                  <a:lnTo>
                    <a:pt x="29946" y="14732"/>
                  </a:lnTo>
                  <a:lnTo>
                    <a:pt x="29883" y="14605"/>
                  </a:lnTo>
                  <a:lnTo>
                    <a:pt x="29845" y="14732"/>
                  </a:lnTo>
                  <a:lnTo>
                    <a:pt x="29006" y="17526"/>
                  </a:lnTo>
                  <a:lnTo>
                    <a:pt x="29146" y="17780"/>
                  </a:lnTo>
                  <a:lnTo>
                    <a:pt x="29527" y="18288"/>
                  </a:lnTo>
                  <a:lnTo>
                    <a:pt x="29743" y="18669"/>
                  </a:lnTo>
                  <a:lnTo>
                    <a:pt x="30086" y="17526"/>
                  </a:lnTo>
                  <a:lnTo>
                    <a:pt x="30403" y="16764"/>
                  </a:lnTo>
                  <a:lnTo>
                    <a:pt x="30708" y="17018"/>
                  </a:lnTo>
                  <a:lnTo>
                    <a:pt x="30835" y="17018"/>
                  </a:lnTo>
                  <a:lnTo>
                    <a:pt x="31292" y="17780"/>
                  </a:lnTo>
                  <a:lnTo>
                    <a:pt x="31394" y="18923"/>
                  </a:lnTo>
                  <a:lnTo>
                    <a:pt x="31267" y="19558"/>
                  </a:lnTo>
                  <a:lnTo>
                    <a:pt x="31203" y="19685"/>
                  </a:lnTo>
                  <a:lnTo>
                    <a:pt x="31038" y="17907"/>
                  </a:lnTo>
                  <a:lnTo>
                    <a:pt x="30683" y="17399"/>
                  </a:lnTo>
                  <a:lnTo>
                    <a:pt x="30353" y="18288"/>
                  </a:lnTo>
                  <a:lnTo>
                    <a:pt x="30149" y="19431"/>
                  </a:lnTo>
                  <a:lnTo>
                    <a:pt x="30048" y="20193"/>
                  </a:lnTo>
                  <a:lnTo>
                    <a:pt x="28829" y="18288"/>
                  </a:lnTo>
                  <a:lnTo>
                    <a:pt x="28498" y="19558"/>
                  </a:lnTo>
                  <a:lnTo>
                    <a:pt x="28282" y="20701"/>
                  </a:lnTo>
                  <a:lnTo>
                    <a:pt x="28092" y="22098"/>
                  </a:lnTo>
                  <a:lnTo>
                    <a:pt x="28549" y="22479"/>
                  </a:lnTo>
                  <a:lnTo>
                    <a:pt x="28549" y="22352"/>
                  </a:lnTo>
                  <a:lnTo>
                    <a:pt x="28663" y="21590"/>
                  </a:lnTo>
                  <a:lnTo>
                    <a:pt x="28829" y="21463"/>
                  </a:lnTo>
                  <a:lnTo>
                    <a:pt x="29197" y="21463"/>
                  </a:lnTo>
                  <a:lnTo>
                    <a:pt x="29349" y="21844"/>
                  </a:lnTo>
                  <a:lnTo>
                    <a:pt x="29502" y="22098"/>
                  </a:lnTo>
                  <a:lnTo>
                    <a:pt x="29768" y="22352"/>
                  </a:lnTo>
                  <a:lnTo>
                    <a:pt x="29895" y="21844"/>
                  </a:lnTo>
                  <a:lnTo>
                    <a:pt x="29921" y="21463"/>
                  </a:lnTo>
                  <a:lnTo>
                    <a:pt x="29984" y="20701"/>
                  </a:lnTo>
                  <a:lnTo>
                    <a:pt x="30441" y="21717"/>
                  </a:lnTo>
                  <a:lnTo>
                    <a:pt x="31127" y="22733"/>
                  </a:lnTo>
                  <a:lnTo>
                    <a:pt x="31432" y="22225"/>
                  </a:lnTo>
                  <a:lnTo>
                    <a:pt x="31534" y="22352"/>
                  </a:lnTo>
                  <a:lnTo>
                    <a:pt x="31470" y="22860"/>
                  </a:lnTo>
                  <a:lnTo>
                    <a:pt x="31292" y="23114"/>
                  </a:lnTo>
                  <a:lnTo>
                    <a:pt x="31076" y="23241"/>
                  </a:lnTo>
                  <a:lnTo>
                    <a:pt x="30975" y="23368"/>
                  </a:lnTo>
                  <a:lnTo>
                    <a:pt x="30924" y="26670"/>
                  </a:lnTo>
                  <a:lnTo>
                    <a:pt x="30924" y="26797"/>
                  </a:lnTo>
                  <a:lnTo>
                    <a:pt x="30911" y="26670"/>
                  </a:lnTo>
                  <a:lnTo>
                    <a:pt x="30924" y="23317"/>
                  </a:lnTo>
                  <a:lnTo>
                    <a:pt x="30314" y="22606"/>
                  </a:lnTo>
                  <a:lnTo>
                    <a:pt x="30238" y="22733"/>
                  </a:lnTo>
                  <a:lnTo>
                    <a:pt x="30137" y="23495"/>
                  </a:lnTo>
                  <a:lnTo>
                    <a:pt x="29489" y="22860"/>
                  </a:lnTo>
                  <a:lnTo>
                    <a:pt x="29235" y="22606"/>
                  </a:lnTo>
                  <a:lnTo>
                    <a:pt x="29044" y="22352"/>
                  </a:lnTo>
                  <a:lnTo>
                    <a:pt x="29032" y="22225"/>
                  </a:lnTo>
                  <a:lnTo>
                    <a:pt x="29006" y="22352"/>
                  </a:lnTo>
                  <a:lnTo>
                    <a:pt x="28994" y="22225"/>
                  </a:lnTo>
                  <a:lnTo>
                    <a:pt x="28956" y="22352"/>
                  </a:lnTo>
                  <a:lnTo>
                    <a:pt x="28841" y="22860"/>
                  </a:lnTo>
                  <a:lnTo>
                    <a:pt x="28625" y="22860"/>
                  </a:lnTo>
                  <a:lnTo>
                    <a:pt x="28359" y="22733"/>
                  </a:lnTo>
                  <a:lnTo>
                    <a:pt x="28054" y="22352"/>
                  </a:lnTo>
                  <a:lnTo>
                    <a:pt x="28016" y="22606"/>
                  </a:lnTo>
                  <a:lnTo>
                    <a:pt x="27901" y="27051"/>
                  </a:lnTo>
                  <a:lnTo>
                    <a:pt x="28473" y="26162"/>
                  </a:lnTo>
                  <a:lnTo>
                    <a:pt x="28803" y="26543"/>
                  </a:lnTo>
                  <a:lnTo>
                    <a:pt x="28956" y="26670"/>
                  </a:lnTo>
                  <a:lnTo>
                    <a:pt x="29171" y="26797"/>
                  </a:lnTo>
                  <a:lnTo>
                    <a:pt x="29324" y="26797"/>
                  </a:lnTo>
                  <a:lnTo>
                    <a:pt x="29591" y="26543"/>
                  </a:lnTo>
                  <a:lnTo>
                    <a:pt x="29870" y="26162"/>
                  </a:lnTo>
                  <a:lnTo>
                    <a:pt x="29997" y="25654"/>
                  </a:lnTo>
                  <a:lnTo>
                    <a:pt x="30175" y="25781"/>
                  </a:lnTo>
                  <a:lnTo>
                    <a:pt x="30899" y="26797"/>
                  </a:lnTo>
                  <a:lnTo>
                    <a:pt x="30086" y="26035"/>
                  </a:lnTo>
                  <a:lnTo>
                    <a:pt x="30048" y="26289"/>
                  </a:lnTo>
                  <a:lnTo>
                    <a:pt x="29806" y="26797"/>
                  </a:lnTo>
                  <a:lnTo>
                    <a:pt x="29540" y="27051"/>
                  </a:lnTo>
                  <a:lnTo>
                    <a:pt x="28790" y="27051"/>
                  </a:lnTo>
                  <a:lnTo>
                    <a:pt x="28511" y="26797"/>
                  </a:lnTo>
                  <a:lnTo>
                    <a:pt x="28105" y="27559"/>
                  </a:lnTo>
                  <a:lnTo>
                    <a:pt x="27889" y="28067"/>
                  </a:lnTo>
                  <a:lnTo>
                    <a:pt x="27965" y="29464"/>
                  </a:lnTo>
                  <a:lnTo>
                    <a:pt x="28079" y="30480"/>
                  </a:lnTo>
                  <a:lnTo>
                    <a:pt x="28181" y="30353"/>
                  </a:lnTo>
                  <a:lnTo>
                    <a:pt x="28371" y="30226"/>
                  </a:lnTo>
                  <a:lnTo>
                    <a:pt x="28473" y="29972"/>
                  </a:lnTo>
                  <a:lnTo>
                    <a:pt x="28625" y="29464"/>
                  </a:lnTo>
                  <a:lnTo>
                    <a:pt x="29197" y="29591"/>
                  </a:lnTo>
                  <a:lnTo>
                    <a:pt x="29222" y="30607"/>
                  </a:lnTo>
                  <a:lnTo>
                    <a:pt x="29337" y="30734"/>
                  </a:lnTo>
                  <a:lnTo>
                    <a:pt x="29527" y="30734"/>
                  </a:lnTo>
                  <a:lnTo>
                    <a:pt x="29705" y="30353"/>
                  </a:lnTo>
                  <a:lnTo>
                    <a:pt x="29743" y="29464"/>
                  </a:lnTo>
                  <a:lnTo>
                    <a:pt x="29692" y="28702"/>
                  </a:lnTo>
                  <a:lnTo>
                    <a:pt x="30645" y="29591"/>
                  </a:lnTo>
                  <a:lnTo>
                    <a:pt x="31051" y="30353"/>
                  </a:lnTo>
                  <a:lnTo>
                    <a:pt x="31127" y="30607"/>
                  </a:lnTo>
                  <a:lnTo>
                    <a:pt x="31242" y="29972"/>
                  </a:lnTo>
                  <a:lnTo>
                    <a:pt x="31330" y="29718"/>
                  </a:lnTo>
                  <a:lnTo>
                    <a:pt x="31445" y="29591"/>
                  </a:lnTo>
                  <a:lnTo>
                    <a:pt x="31521" y="30480"/>
                  </a:lnTo>
                  <a:lnTo>
                    <a:pt x="31394" y="32004"/>
                  </a:lnTo>
                  <a:lnTo>
                    <a:pt x="31280" y="32639"/>
                  </a:lnTo>
                  <a:lnTo>
                    <a:pt x="30797" y="31369"/>
                  </a:lnTo>
                  <a:lnTo>
                    <a:pt x="30581" y="30734"/>
                  </a:lnTo>
                  <a:lnTo>
                    <a:pt x="30353" y="30226"/>
                  </a:lnTo>
                  <a:lnTo>
                    <a:pt x="30187" y="30734"/>
                  </a:lnTo>
                  <a:lnTo>
                    <a:pt x="30073" y="30988"/>
                  </a:lnTo>
                  <a:lnTo>
                    <a:pt x="29794" y="31242"/>
                  </a:lnTo>
                  <a:lnTo>
                    <a:pt x="29311" y="31369"/>
                  </a:lnTo>
                  <a:lnTo>
                    <a:pt x="29019" y="31242"/>
                  </a:lnTo>
                  <a:lnTo>
                    <a:pt x="28778" y="30988"/>
                  </a:lnTo>
                  <a:lnTo>
                    <a:pt x="28638" y="30734"/>
                  </a:lnTo>
                  <a:lnTo>
                    <a:pt x="28448" y="30861"/>
                  </a:lnTo>
                  <a:lnTo>
                    <a:pt x="28308" y="30988"/>
                  </a:lnTo>
                  <a:lnTo>
                    <a:pt x="28194" y="31242"/>
                  </a:lnTo>
                  <a:lnTo>
                    <a:pt x="28511" y="33147"/>
                  </a:lnTo>
                  <a:lnTo>
                    <a:pt x="28765" y="34163"/>
                  </a:lnTo>
                  <a:lnTo>
                    <a:pt x="28981" y="33401"/>
                  </a:lnTo>
                  <a:lnTo>
                    <a:pt x="29425" y="34290"/>
                  </a:lnTo>
                  <a:lnTo>
                    <a:pt x="29591" y="34798"/>
                  </a:lnTo>
                  <a:lnTo>
                    <a:pt x="29654" y="36195"/>
                  </a:lnTo>
                  <a:lnTo>
                    <a:pt x="29997" y="36068"/>
                  </a:lnTo>
                  <a:lnTo>
                    <a:pt x="30035" y="35941"/>
                  </a:lnTo>
                  <a:lnTo>
                    <a:pt x="30149" y="35814"/>
                  </a:lnTo>
                  <a:lnTo>
                    <a:pt x="30264" y="35306"/>
                  </a:lnTo>
                  <a:lnTo>
                    <a:pt x="30353" y="35052"/>
                  </a:lnTo>
                  <a:lnTo>
                    <a:pt x="29921" y="35052"/>
                  </a:lnTo>
                  <a:lnTo>
                    <a:pt x="29616" y="34798"/>
                  </a:lnTo>
                  <a:lnTo>
                    <a:pt x="30429" y="34798"/>
                  </a:lnTo>
                  <a:lnTo>
                    <a:pt x="30505" y="34925"/>
                  </a:lnTo>
                  <a:lnTo>
                    <a:pt x="30772" y="35052"/>
                  </a:lnTo>
                  <a:lnTo>
                    <a:pt x="30886" y="35179"/>
                  </a:lnTo>
                  <a:lnTo>
                    <a:pt x="31343" y="35560"/>
                  </a:lnTo>
                  <a:lnTo>
                    <a:pt x="31153" y="35560"/>
                  </a:lnTo>
                  <a:lnTo>
                    <a:pt x="30594" y="35179"/>
                  </a:lnTo>
                  <a:lnTo>
                    <a:pt x="30505" y="35814"/>
                  </a:lnTo>
                  <a:lnTo>
                    <a:pt x="30403" y="36068"/>
                  </a:lnTo>
                  <a:lnTo>
                    <a:pt x="30264" y="36322"/>
                  </a:lnTo>
                  <a:lnTo>
                    <a:pt x="30086" y="36449"/>
                  </a:lnTo>
                  <a:lnTo>
                    <a:pt x="29806" y="36576"/>
                  </a:lnTo>
                  <a:lnTo>
                    <a:pt x="29502" y="36830"/>
                  </a:lnTo>
                  <a:lnTo>
                    <a:pt x="29857" y="37973"/>
                  </a:lnTo>
                  <a:lnTo>
                    <a:pt x="30734" y="40132"/>
                  </a:lnTo>
                  <a:lnTo>
                    <a:pt x="30822" y="39624"/>
                  </a:lnTo>
                  <a:lnTo>
                    <a:pt x="31064" y="39497"/>
                  </a:lnTo>
                  <a:lnTo>
                    <a:pt x="31038" y="39370"/>
                  </a:lnTo>
                  <a:lnTo>
                    <a:pt x="31305" y="39624"/>
                  </a:lnTo>
                  <a:lnTo>
                    <a:pt x="31521" y="40259"/>
                  </a:lnTo>
                  <a:lnTo>
                    <a:pt x="31648" y="40767"/>
                  </a:lnTo>
                  <a:lnTo>
                    <a:pt x="31127" y="40132"/>
                  </a:lnTo>
                  <a:lnTo>
                    <a:pt x="31076" y="40894"/>
                  </a:lnTo>
                  <a:lnTo>
                    <a:pt x="31623" y="42164"/>
                  </a:lnTo>
                  <a:lnTo>
                    <a:pt x="32372" y="43688"/>
                  </a:lnTo>
                  <a:lnTo>
                    <a:pt x="33197" y="45085"/>
                  </a:lnTo>
                  <a:lnTo>
                    <a:pt x="35140" y="45085"/>
                  </a:lnTo>
                  <a:close/>
                </a:path>
              </a:pathLst>
            </a:custGeom>
            <a:solidFill>
              <a:srgbClr val="FFFFFF"/>
            </a:solidFill>
          </p:spPr>
          <p:txBody>
            <a:bodyPr wrap="square" lIns="0" tIns="0" rIns="0" bIns="0" rtlCol="0"/>
            <a:lstStyle/>
            <a:p>
              <a:endParaRPr/>
            </a:p>
          </p:txBody>
        </p:sp>
        <p:sp>
          <p:nvSpPr>
            <p:cNvPr id="26" name="object 26"/>
            <p:cNvSpPr/>
            <p:nvPr/>
          </p:nvSpPr>
          <p:spPr>
            <a:xfrm>
              <a:off x="733107" y="6027470"/>
              <a:ext cx="27940" cy="45085"/>
            </a:xfrm>
            <a:custGeom>
              <a:avLst/>
              <a:gdLst/>
              <a:ahLst/>
              <a:cxnLst/>
              <a:rect l="l" t="t" r="r" b="b"/>
              <a:pathLst>
                <a:path w="27940" h="45085">
                  <a:moveTo>
                    <a:pt x="736" y="29616"/>
                  </a:moveTo>
                  <a:close/>
                </a:path>
                <a:path w="27940" h="45085">
                  <a:moveTo>
                    <a:pt x="3670" y="34417"/>
                  </a:moveTo>
                  <a:lnTo>
                    <a:pt x="3594" y="33121"/>
                  </a:lnTo>
                  <a:lnTo>
                    <a:pt x="3581" y="30568"/>
                  </a:lnTo>
                  <a:lnTo>
                    <a:pt x="3390" y="30530"/>
                  </a:lnTo>
                  <a:lnTo>
                    <a:pt x="3098" y="30568"/>
                  </a:lnTo>
                  <a:lnTo>
                    <a:pt x="2463" y="30403"/>
                  </a:lnTo>
                  <a:lnTo>
                    <a:pt x="2171" y="30289"/>
                  </a:lnTo>
                  <a:lnTo>
                    <a:pt x="1282" y="29552"/>
                  </a:lnTo>
                  <a:lnTo>
                    <a:pt x="1092" y="29972"/>
                  </a:lnTo>
                  <a:lnTo>
                    <a:pt x="990" y="30289"/>
                  </a:lnTo>
                  <a:lnTo>
                    <a:pt x="825" y="30314"/>
                  </a:lnTo>
                  <a:lnTo>
                    <a:pt x="609" y="30289"/>
                  </a:lnTo>
                  <a:lnTo>
                    <a:pt x="330" y="29895"/>
                  </a:lnTo>
                  <a:lnTo>
                    <a:pt x="177" y="30060"/>
                  </a:lnTo>
                  <a:lnTo>
                    <a:pt x="0" y="33439"/>
                  </a:lnTo>
                  <a:lnTo>
                    <a:pt x="152" y="33312"/>
                  </a:lnTo>
                  <a:lnTo>
                    <a:pt x="292" y="33235"/>
                  </a:lnTo>
                  <a:lnTo>
                    <a:pt x="749" y="33172"/>
                  </a:lnTo>
                  <a:lnTo>
                    <a:pt x="1016" y="33324"/>
                  </a:lnTo>
                  <a:lnTo>
                    <a:pt x="1320" y="33629"/>
                  </a:lnTo>
                  <a:lnTo>
                    <a:pt x="1460" y="34023"/>
                  </a:lnTo>
                  <a:lnTo>
                    <a:pt x="2413" y="33616"/>
                  </a:lnTo>
                  <a:lnTo>
                    <a:pt x="2832" y="33172"/>
                  </a:lnTo>
                  <a:lnTo>
                    <a:pt x="2870" y="34302"/>
                  </a:lnTo>
                  <a:lnTo>
                    <a:pt x="3136" y="34417"/>
                  </a:lnTo>
                  <a:lnTo>
                    <a:pt x="3352" y="34455"/>
                  </a:lnTo>
                  <a:lnTo>
                    <a:pt x="3594" y="34442"/>
                  </a:lnTo>
                  <a:close/>
                </a:path>
                <a:path w="27940" h="45085">
                  <a:moveTo>
                    <a:pt x="4127" y="21793"/>
                  </a:moveTo>
                  <a:close/>
                </a:path>
                <a:path w="27940" h="45085">
                  <a:moveTo>
                    <a:pt x="4787" y="19062"/>
                  </a:moveTo>
                  <a:lnTo>
                    <a:pt x="4648" y="19062"/>
                  </a:lnTo>
                  <a:lnTo>
                    <a:pt x="4470" y="19062"/>
                  </a:lnTo>
                  <a:lnTo>
                    <a:pt x="4203" y="19050"/>
                  </a:lnTo>
                  <a:lnTo>
                    <a:pt x="4038" y="19062"/>
                  </a:lnTo>
                  <a:lnTo>
                    <a:pt x="3035" y="18910"/>
                  </a:lnTo>
                  <a:lnTo>
                    <a:pt x="3098" y="18770"/>
                  </a:lnTo>
                  <a:lnTo>
                    <a:pt x="3340" y="18288"/>
                  </a:lnTo>
                  <a:lnTo>
                    <a:pt x="3378" y="17894"/>
                  </a:lnTo>
                  <a:lnTo>
                    <a:pt x="3403" y="17703"/>
                  </a:lnTo>
                  <a:lnTo>
                    <a:pt x="3035" y="17741"/>
                  </a:lnTo>
                  <a:lnTo>
                    <a:pt x="2489" y="17894"/>
                  </a:lnTo>
                  <a:lnTo>
                    <a:pt x="2324" y="17640"/>
                  </a:lnTo>
                  <a:lnTo>
                    <a:pt x="1841" y="18288"/>
                  </a:lnTo>
                  <a:lnTo>
                    <a:pt x="1612" y="18770"/>
                  </a:lnTo>
                  <a:lnTo>
                    <a:pt x="1016" y="18694"/>
                  </a:lnTo>
                  <a:lnTo>
                    <a:pt x="901" y="18059"/>
                  </a:lnTo>
                  <a:lnTo>
                    <a:pt x="660" y="20650"/>
                  </a:lnTo>
                  <a:lnTo>
                    <a:pt x="596" y="21996"/>
                  </a:lnTo>
                  <a:lnTo>
                    <a:pt x="711" y="21869"/>
                  </a:lnTo>
                  <a:lnTo>
                    <a:pt x="1168" y="21120"/>
                  </a:lnTo>
                  <a:lnTo>
                    <a:pt x="1308" y="21336"/>
                  </a:lnTo>
                  <a:lnTo>
                    <a:pt x="1371" y="21488"/>
                  </a:lnTo>
                  <a:lnTo>
                    <a:pt x="1498" y="21691"/>
                  </a:lnTo>
                  <a:lnTo>
                    <a:pt x="1663" y="21869"/>
                  </a:lnTo>
                  <a:lnTo>
                    <a:pt x="1778" y="21996"/>
                  </a:lnTo>
                  <a:lnTo>
                    <a:pt x="1930" y="21399"/>
                  </a:lnTo>
                  <a:lnTo>
                    <a:pt x="2032" y="21526"/>
                  </a:lnTo>
                  <a:lnTo>
                    <a:pt x="2159" y="21831"/>
                  </a:lnTo>
                  <a:lnTo>
                    <a:pt x="2273" y="23114"/>
                  </a:lnTo>
                  <a:lnTo>
                    <a:pt x="1803" y="22682"/>
                  </a:lnTo>
                  <a:lnTo>
                    <a:pt x="1206" y="22186"/>
                  </a:lnTo>
                  <a:lnTo>
                    <a:pt x="787" y="22694"/>
                  </a:lnTo>
                  <a:lnTo>
                    <a:pt x="431" y="23368"/>
                  </a:lnTo>
                  <a:lnTo>
                    <a:pt x="279" y="25565"/>
                  </a:lnTo>
                  <a:lnTo>
                    <a:pt x="787" y="25247"/>
                  </a:lnTo>
                  <a:lnTo>
                    <a:pt x="1168" y="25057"/>
                  </a:lnTo>
                  <a:lnTo>
                    <a:pt x="2324" y="24790"/>
                  </a:lnTo>
                  <a:lnTo>
                    <a:pt x="1689" y="25755"/>
                  </a:lnTo>
                  <a:lnTo>
                    <a:pt x="1397" y="26225"/>
                  </a:lnTo>
                  <a:lnTo>
                    <a:pt x="1879" y="26517"/>
                  </a:lnTo>
                  <a:lnTo>
                    <a:pt x="2108" y="26581"/>
                  </a:lnTo>
                  <a:lnTo>
                    <a:pt x="2514" y="26543"/>
                  </a:lnTo>
                  <a:lnTo>
                    <a:pt x="2692" y="26441"/>
                  </a:lnTo>
                  <a:lnTo>
                    <a:pt x="2806" y="26149"/>
                  </a:lnTo>
                  <a:lnTo>
                    <a:pt x="2705" y="25565"/>
                  </a:lnTo>
                  <a:lnTo>
                    <a:pt x="2463" y="25120"/>
                  </a:lnTo>
                  <a:lnTo>
                    <a:pt x="2590" y="25247"/>
                  </a:lnTo>
                  <a:lnTo>
                    <a:pt x="2832" y="25615"/>
                  </a:lnTo>
                  <a:lnTo>
                    <a:pt x="2959" y="26314"/>
                  </a:lnTo>
                  <a:lnTo>
                    <a:pt x="2870" y="26593"/>
                  </a:lnTo>
                  <a:lnTo>
                    <a:pt x="2628" y="26771"/>
                  </a:lnTo>
                  <a:lnTo>
                    <a:pt x="2082" y="26873"/>
                  </a:lnTo>
                  <a:lnTo>
                    <a:pt x="1790" y="26822"/>
                  </a:lnTo>
                  <a:lnTo>
                    <a:pt x="1206" y="26517"/>
                  </a:lnTo>
                  <a:lnTo>
                    <a:pt x="1041" y="26403"/>
                  </a:lnTo>
                  <a:lnTo>
                    <a:pt x="1016" y="26136"/>
                  </a:lnTo>
                  <a:lnTo>
                    <a:pt x="1371" y="25514"/>
                  </a:lnTo>
                  <a:lnTo>
                    <a:pt x="977" y="25717"/>
                  </a:lnTo>
                  <a:lnTo>
                    <a:pt x="723" y="25958"/>
                  </a:lnTo>
                  <a:lnTo>
                    <a:pt x="571" y="26136"/>
                  </a:lnTo>
                  <a:lnTo>
                    <a:pt x="241" y="26098"/>
                  </a:lnTo>
                  <a:lnTo>
                    <a:pt x="101" y="28371"/>
                  </a:lnTo>
                  <a:lnTo>
                    <a:pt x="50" y="29857"/>
                  </a:lnTo>
                  <a:lnTo>
                    <a:pt x="177" y="29527"/>
                  </a:lnTo>
                  <a:lnTo>
                    <a:pt x="228" y="29133"/>
                  </a:lnTo>
                  <a:lnTo>
                    <a:pt x="558" y="29667"/>
                  </a:lnTo>
                  <a:lnTo>
                    <a:pt x="685" y="29806"/>
                  </a:lnTo>
                  <a:lnTo>
                    <a:pt x="723" y="29629"/>
                  </a:lnTo>
                  <a:lnTo>
                    <a:pt x="889" y="29133"/>
                  </a:lnTo>
                  <a:lnTo>
                    <a:pt x="1054" y="28689"/>
                  </a:lnTo>
                  <a:lnTo>
                    <a:pt x="2349" y="29667"/>
                  </a:lnTo>
                  <a:lnTo>
                    <a:pt x="2603" y="29819"/>
                  </a:lnTo>
                  <a:lnTo>
                    <a:pt x="3162" y="29997"/>
                  </a:lnTo>
                  <a:lnTo>
                    <a:pt x="3302" y="29959"/>
                  </a:lnTo>
                  <a:lnTo>
                    <a:pt x="3530" y="29667"/>
                  </a:lnTo>
                  <a:lnTo>
                    <a:pt x="3644" y="28689"/>
                  </a:lnTo>
                  <a:lnTo>
                    <a:pt x="3771" y="26873"/>
                  </a:lnTo>
                  <a:lnTo>
                    <a:pt x="3708" y="25958"/>
                  </a:lnTo>
                  <a:lnTo>
                    <a:pt x="3454" y="25514"/>
                  </a:lnTo>
                  <a:lnTo>
                    <a:pt x="3505" y="25247"/>
                  </a:lnTo>
                  <a:lnTo>
                    <a:pt x="3886" y="25615"/>
                  </a:lnTo>
                  <a:lnTo>
                    <a:pt x="3911" y="25247"/>
                  </a:lnTo>
                  <a:lnTo>
                    <a:pt x="3924" y="25120"/>
                  </a:lnTo>
                  <a:lnTo>
                    <a:pt x="3962" y="24790"/>
                  </a:lnTo>
                  <a:lnTo>
                    <a:pt x="4178" y="23114"/>
                  </a:lnTo>
                  <a:lnTo>
                    <a:pt x="4279" y="22364"/>
                  </a:lnTo>
                  <a:lnTo>
                    <a:pt x="3911" y="22275"/>
                  </a:lnTo>
                  <a:lnTo>
                    <a:pt x="3657" y="22174"/>
                  </a:lnTo>
                  <a:lnTo>
                    <a:pt x="3403" y="22034"/>
                  </a:lnTo>
                  <a:lnTo>
                    <a:pt x="3022" y="21526"/>
                  </a:lnTo>
                  <a:lnTo>
                    <a:pt x="2959" y="21399"/>
                  </a:lnTo>
                  <a:lnTo>
                    <a:pt x="2819" y="21120"/>
                  </a:lnTo>
                  <a:lnTo>
                    <a:pt x="2882" y="20802"/>
                  </a:lnTo>
                  <a:lnTo>
                    <a:pt x="3073" y="20650"/>
                  </a:lnTo>
                  <a:lnTo>
                    <a:pt x="3238" y="20662"/>
                  </a:lnTo>
                  <a:lnTo>
                    <a:pt x="3517" y="20815"/>
                  </a:lnTo>
                  <a:lnTo>
                    <a:pt x="3251" y="20828"/>
                  </a:lnTo>
                  <a:lnTo>
                    <a:pt x="3136" y="21120"/>
                  </a:lnTo>
                  <a:lnTo>
                    <a:pt x="3467" y="21526"/>
                  </a:lnTo>
                  <a:lnTo>
                    <a:pt x="3644" y="21691"/>
                  </a:lnTo>
                  <a:lnTo>
                    <a:pt x="4051" y="21831"/>
                  </a:lnTo>
                  <a:lnTo>
                    <a:pt x="4279" y="21120"/>
                  </a:lnTo>
                  <a:lnTo>
                    <a:pt x="4445" y="21221"/>
                  </a:lnTo>
                  <a:lnTo>
                    <a:pt x="4495" y="20866"/>
                  </a:lnTo>
                  <a:lnTo>
                    <a:pt x="4533" y="20650"/>
                  </a:lnTo>
                  <a:lnTo>
                    <a:pt x="4787" y="19062"/>
                  </a:lnTo>
                  <a:close/>
                </a:path>
                <a:path w="27940" h="45085">
                  <a:moveTo>
                    <a:pt x="5181" y="42697"/>
                  </a:moveTo>
                  <a:lnTo>
                    <a:pt x="4724" y="41224"/>
                  </a:lnTo>
                  <a:lnTo>
                    <a:pt x="4368" y="39712"/>
                  </a:lnTo>
                  <a:lnTo>
                    <a:pt x="4178" y="38582"/>
                  </a:lnTo>
                  <a:lnTo>
                    <a:pt x="4140" y="38392"/>
                  </a:lnTo>
                  <a:lnTo>
                    <a:pt x="4013" y="38049"/>
                  </a:lnTo>
                  <a:lnTo>
                    <a:pt x="3708" y="38354"/>
                  </a:lnTo>
                  <a:lnTo>
                    <a:pt x="3568" y="38392"/>
                  </a:lnTo>
                  <a:lnTo>
                    <a:pt x="3378" y="38265"/>
                  </a:lnTo>
                  <a:lnTo>
                    <a:pt x="3073" y="37998"/>
                  </a:lnTo>
                  <a:lnTo>
                    <a:pt x="2933" y="37960"/>
                  </a:lnTo>
                  <a:lnTo>
                    <a:pt x="2819" y="38265"/>
                  </a:lnTo>
                  <a:lnTo>
                    <a:pt x="2705" y="38430"/>
                  </a:lnTo>
                  <a:lnTo>
                    <a:pt x="2476" y="38582"/>
                  </a:lnTo>
                  <a:lnTo>
                    <a:pt x="2298" y="38582"/>
                  </a:lnTo>
                  <a:lnTo>
                    <a:pt x="2451" y="38519"/>
                  </a:lnTo>
                  <a:lnTo>
                    <a:pt x="2641" y="38328"/>
                  </a:lnTo>
                  <a:lnTo>
                    <a:pt x="2755" y="38112"/>
                  </a:lnTo>
                  <a:lnTo>
                    <a:pt x="2844" y="37731"/>
                  </a:lnTo>
                  <a:lnTo>
                    <a:pt x="3162" y="37795"/>
                  </a:lnTo>
                  <a:lnTo>
                    <a:pt x="3594" y="38100"/>
                  </a:lnTo>
                  <a:lnTo>
                    <a:pt x="3848" y="37731"/>
                  </a:lnTo>
                  <a:lnTo>
                    <a:pt x="4013" y="37680"/>
                  </a:lnTo>
                  <a:lnTo>
                    <a:pt x="4000" y="37515"/>
                  </a:lnTo>
                  <a:lnTo>
                    <a:pt x="3873" y="36652"/>
                  </a:lnTo>
                  <a:lnTo>
                    <a:pt x="3759" y="35610"/>
                  </a:lnTo>
                  <a:lnTo>
                    <a:pt x="3721" y="35064"/>
                  </a:lnTo>
                  <a:lnTo>
                    <a:pt x="3683" y="34645"/>
                  </a:lnTo>
                  <a:lnTo>
                    <a:pt x="3429" y="34645"/>
                  </a:lnTo>
                  <a:lnTo>
                    <a:pt x="3111" y="34645"/>
                  </a:lnTo>
                  <a:lnTo>
                    <a:pt x="2705" y="34518"/>
                  </a:lnTo>
                  <a:lnTo>
                    <a:pt x="2578" y="33870"/>
                  </a:lnTo>
                  <a:lnTo>
                    <a:pt x="2413" y="34074"/>
                  </a:lnTo>
                  <a:lnTo>
                    <a:pt x="1701" y="34480"/>
                  </a:lnTo>
                  <a:lnTo>
                    <a:pt x="1511" y="34658"/>
                  </a:lnTo>
                  <a:lnTo>
                    <a:pt x="1155" y="35064"/>
                  </a:lnTo>
                  <a:lnTo>
                    <a:pt x="1028" y="34404"/>
                  </a:lnTo>
                  <a:lnTo>
                    <a:pt x="914" y="34023"/>
                  </a:lnTo>
                  <a:lnTo>
                    <a:pt x="825" y="33870"/>
                  </a:lnTo>
                  <a:lnTo>
                    <a:pt x="622" y="33693"/>
                  </a:lnTo>
                  <a:lnTo>
                    <a:pt x="482" y="33731"/>
                  </a:lnTo>
                  <a:lnTo>
                    <a:pt x="203" y="34074"/>
                  </a:lnTo>
                  <a:lnTo>
                    <a:pt x="101" y="36652"/>
                  </a:lnTo>
                  <a:lnTo>
                    <a:pt x="215" y="38277"/>
                  </a:lnTo>
                  <a:lnTo>
                    <a:pt x="520" y="37515"/>
                  </a:lnTo>
                  <a:lnTo>
                    <a:pt x="1320" y="38569"/>
                  </a:lnTo>
                  <a:lnTo>
                    <a:pt x="1689" y="38112"/>
                  </a:lnTo>
                  <a:lnTo>
                    <a:pt x="1765" y="38671"/>
                  </a:lnTo>
                  <a:lnTo>
                    <a:pt x="1651" y="39712"/>
                  </a:lnTo>
                  <a:lnTo>
                    <a:pt x="1104" y="39090"/>
                  </a:lnTo>
                  <a:lnTo>
                    <a:pt x="698" y="38684"/>
                  </a:lnTo>
                  <a:lnTo>
                    <a:pt x="495" y="40970"/>
                  </a:lnTo>
                  <a:lnTo>
                    <a:pt x="825" y="42951"/>
                  </a:lnTo>
                  <a:lnTo>
                    <a:pt x="1816" y="42760"/>
                  </a:lnTo>
                  <a:lnTo>
                    <a:pt x="2882" y="42672"/>
                  </a:lnTo>
                  <a:lnTo>
                    <a:pt x="5181" y="42697"/>
                  </a:lnTo>
                  <a:close/>
                </a:path>
                <a:path w="27940" h="45085">
                  <a:moveTo>
                    <a:pt x="5295" y="14617"/>
                  </a:moveTo>
                  <a:close/>
                </a:path>
                <a:path w="27940" h="45085">
                  <a:moveTo>
                    <a:pt x="5664" y="13728"/>
                  </a:moveTo>
                  <a:lnTo>
                    <a:pt x="5626" y="12801"/>
                  </a:lnTo>
                  <a:lnTo>
                    <a:pt x="5016" y="12890"/>
                  </a:lnTo>
                  <a:lnTo>
                    <a:pt x="4749" y="13169"/>
                  </a:lnTo>
                  <a:lnTo>
                    <a:pt x="4749" y="14516"/>
                  </a:lnTo>
                  <a:lnTo>
                    <a:pt x="3797" y="14262"/>
                  </a:lnTo>
                  <a:lnTo>
                    <a:pt x="3505" y="14274"/>
                  </a:lnTo>
                  <a:lnTo>
                    <a:pt x="3327" y="14312"/>
                  </a:lnTo>
                  <a:lnTo>
                    <a:pt x="2768" y="14643"/>
                  </a:lnTo>
                  <a:lnTo>
                    <a:pt x="2247" y="15036"/>
                  </a:lnTo>
                  <a:lnTo>
                    <a:pt x="2197" y="14528"/>
                  </a:lnTo>
                  <a:lnTo>
                    <a:pt x="2159" y="14249"/>
                  </a:lnTo>
                  <a:lnTo>
                    <a:pt x="1968" y="14363"/>
                  </a:lnTo>
                  <a:lnTo>
                    <a:pt x="1676" y="14478"/>
                  </a:lnTo>
                  <a:lnTo>
                    <a:pt x="1447" y="14528"/>
                  </a:lnTo>
                  <a:lnTo>
                    <a:pt x="1219" y="14465"/>
                  </a:lnTo>
                  <a:lnTo>
                    <a:pt x="1028" y="16649"/>
                  </a:lnTo>
                  <a:lnTo>
                    <a:pt x="1231" y="16548"/>
                  </a:lnTo>
                  <a:lnTo>
                    <a:pt x="1460" y="17805"/>
                  </a:lnTo>
                  <a:lnTo>
                    <a:pt x="2400" y="16548"/>
                  </a:lnTo>
                  <a:lnTo>
                    <a:pt x="2781" y="16992"/>
                  </a:lnTo>
                  <a:lnTo>
                    <a:pt x="2819" y="17208"/>
                  </a:lnTo>
                  <a:lnTo>
                    <a:pt x="3200" y="17145"/>
                  </a:lnTo>
                  <a:lnTo>
                    <a:pt x="3568" y="17132"/>
                  </a:lnTo>
                  <a:lnTo>
                    <a:pt x="4127" y="17132"/>
                  </a:lnTo>
                  <a:lnTo>
                    <a:pt x="3962" y="17627"/>
                  </a:lnTo>
                  <a:lnTo>
                    <a:pt x="3860" y="18427"/>
                  </a:lnTo>
                  <a:lnTo>
                    <a:pt x="4076" y="18529"/>
                  </a:lnTo>
                  <a:lnTo>
                    <a:pt x="4229" y="18516"/>
                  </a:lnTo>
                  <a:lnTo>
                    <a:pt x="4673" y="18554"/>
                  </a:lnTo>
                  <a:lnTo>
                    <a:pt x="4826" y="18542"/>
                  </a:lnTo>
                  <a:lnTo>
                    <a:pt x="4965" y="18059"/>
                  </a:lnTo>
                  <a:lnTo>
                    <a:pt x="4394" y="17322"/>
                  </a:lnTo>
                  <a:lnTo>
                    <a:pt x="5105" y="17322"/>
                  </a:lnTo>
                  <a:lnTo>
                    <a:pt x="5143" y="17132"/>
                  </a:lnTo>
                  <a:lnTo>
                    <a:pt x="5270" y="16484"/>
                  </a:lnTo>
                  <a:lnTo>
                    <a:pt x="5549" y="15036"/>
                  </a:lnTo>
                  <a:lnTo>
                    <a:pt x="5626" y="14630"/>
                  </a:lnTo>
                  <a:lnTo>
                    <a:pt x="5257" y="14630"/>
                  </a:lnTo>
                  <a:lnTo>
                    <a:pt x="5664" y="13728"/>
                  </a:lnTo>
                  <a:close/>
                </a:path>
                <a:path w="27940" h="45085">
                  <a:moveTo>
                    <a:pt x="7366" y="5410"/>
                  </a:moveTo>
                  <a:lnTo>
                    <a:pt x="6375" y="5422"/>
                  </a:lnTo>
                  <a:lnTo>
                    <a:pt x="5791" y="5486"/>
                  </a:lnTo>
                  <a:lnTo>
                    <a:pt x="5969" y="6413"/>
                  </a:lnTo>
                  <a:lnTo>
                    <a:pt x="5346" y="7010"/>
                  </a:lnTo>
                  <a:lnTo>
                    <a:pt x="4991" y="7023"/>
                  </a:lnTo>
                  <a:lnTo>
                    <a:pt x="4089" y="5626"/>
                  </a:lnTo>
                  <a:lnTo>
                    <a:pt x="3771" y="5613"/>
                  </a:lnTo>
                  <a:lnTo>
                    <a:pt x="3187" y="5613"/>
                  </a:lnTo>
                  <a:lnTo>
                    <a:pt x="1701" y="7264"/>
                  </a:lnTo>
                  <a:lnTo>
                    <a:pt x="1638" y="8496"/>
                  </a:lnTo>
                  <a:lnTo>
                    <a:pt x="2273" y="9118"/>
                  </a:lnTo>
                  <a:lnTo>
                    <a:pt x="2705" y="9448"/>
                  </a:lnTo>
                  <a:lnTo>
                    <a:pt x="2781" y="8813"/>
                  </a:lnTo>
                  <a:lnTo>
                    <a:pt x="2933" y="8877"/>
                  </a:lnTo>
                  <a:lnTo>
                    <a:pt x="3111" y="8991"/>
                  </a:lnTo>
                  <a:lnTo>
                    <a:pt x="3670" y="9207"/>
                  </a:lnTo>
                  <a:lnTo>
                    <a:pt x="4038" y="9321"/>
                  </a:lnTo>
                  <a:lnTo>
                    <a:pt x="4267" y="9448"/>
                  </a:lnTo>
                  <a:lnTo>
                    <a:pt x="4140" y="8813"/>
                  </a:lnTo>
                  <a:lnTo>
                    <a:pt x="4064" y="8547"/>
                  </a:lnTo>
                  <a:lnTo>
                    <a:pt x="4533" y="8750"/>
                  </a:lnTo>
                  <a:lnTo>
                    <a:pt x="5168" y="9271"/>
                  </a:lnTo>
                  <a:lnTo>
                    <a:pt x="5232" y="9512"/>
                  </a:lnTo>
                  <a:lnTo>
                    <a:pt x="4775" y="9398"/>
                  </a:lnTo>
                  <a:lnTo>
                    <a:pt x="4749" y="10680"/>
                  </a:lnTo>
                  <a:lnTo>
                    <a:pt x="4597" y="10515"/>
                  </a:lnTo>
                  <a:lnTo>
                    <a:pt x="4127" y="10007"/>
                  </a:lnTo>
                  <a:lnTo>
                    <a:pt x="3987" y="9893"/>
                  </a:lnTo>
                  <a:lnTo>
                    <a:pt x="3340" y="9715"/>
                  </a:lnTo>
                  <a:lnTo>
                    <a:pt x="3073" y="10515"/>
                  </a:lnTo>
                  <a:lnTo>
                    <a:pt x="1803" y="9512"/>
                  </a:lnTo>
                  <a:lnTo>
                    <a:pt x="1625" y="9715"/>
                  </a:lnTo>
                  <a:lnTo>
                    <a:pt x="1498" y="10680"/>
                  </a:lnTo>
                  <a:lnTo>
                    <a:pt x="1257" y="14008"/>
                  </a:lnTo>
                  <a:lnTo>
                    <a:pt x="1473" y="14122"/>
                  </a:lnTo>
                  <a:lnTo>
                    <a:pt x="1816" y="13931"/>
                  </a:lnTo>
                  <a:lnTo>
                    <a:pt x="2159" y="13652"/>
                  </a:lnTo>
                  <a:lnTo>
                    <a:pt x="2527" y="13843"/>
                  </a:lnTo>
                  <a:lnTo>
                    <a:pt x="2641" y="14109"/>
                  </a:lnTo>
                  <a:lnTo>
                    <a:pt x="3124" y="13804"/>
                  </a:lnTo>
                  <a:lnTo>
                    <a:pt x="3416" y="13728"/>
                  </a:lnTo>
                  <a:lnTo>
                    <a:pt x="3683" y="13716"/>
                  </a:lnTo>
                  <a:lnTo>
                    <a:pt x="3962" y="13716"/>
                  </a:lnTo>
                  <a:lnTo>
                    <a:pt x="4114" y="13754"/>
                  </a:lnTo>
                  <a:lnTo>
                    <a:pt x="4191" y="12928"/>
                  </a:lnTo>
                  <a:lnTo>
                    <a:pt x="4622" y="12344"/>
                  </a:lnTo>
                  <a:lnTo>
                    <a:pt x="5511" y="12204"/>
                  </a:lnTo>
                  <a:lnTo>
                    <a:pt x="5842" y="12293"/>
                  </a:lnTo>
                  <a:lnTo>
                    <a:pt x="6057" y="12509"/>
                  </a:lnTo>
                  <a:lnTo>
                    <a:pt x="6121" y="12204"/>
                  </a:lnTo>
                  <a:lnTo>
                    <a:pt x="6451" y="10680"/>
                  </a:lnTo>
                  <a:lnTo>
                    <a:pt x="6705" y="9512"/>
                  </a:lnTo>
                  <a:lnTo>
                    <a:pt x="6451" y="9512"/>
                  </a:lnTo>
                  <a:lnTo>
                    <a:pt x="5905" y="9271"/>
                  </a:lnTo>
                  <a:lnTo>
                    <a:pt x="5727" y="9105"/>
                  </a:lnTo>
                  <a:lnTo>
                    <a:pt x="5613" y="8966"/>
                  </a:lnTo>
                  <a:lnTo>
                    <a:pt x="5778" y="9118"/>
                  </a:lnTo>
                  <a:lnTo>
                    <a:pt x="6515" y="9372"/>
                  </a:lnTo>
                  <a:lnTo>
                    <a:pt x="6743" y="9334"/>
                  </a:lnTo>
                  <a:lnTo>
                    <a:pt x="6819" y="8966"/>
                  </a:lnTo>
                  <a:lnTo>
                    <a:pt x="6908" y="8547"/>
                  </a:lnTo>
                  <a:lnTo>
                    <a:pt x="7226" y="7023"/>
                  </a:lnTo>
                  <a:lnTo>
                    <a:pt x="7315" y="6591"/>
                  </a:lnTo>
                  <a:lnTo>
                    <a:pt x="7366" y="5410"/>
                  </a:lnTo>
                  <a:close/>
                </a:path>
                <a:path w="27940" h="45085">
                  <a:moveTo>
                    <a:pt x="8280" y="25"/>
                  </a:moveTo>
                  <a:lnTo>
                    <a:pt x="8089" y="12"/>
                  </a:lnTo>
                  <a:lnTo>
                    <a:pt x="6197" y="25"/>
                  </a:lnTo>
                  <a:lnTo>
                    <a:pt x="4610" y="215"/>
                  </a:lnTo>
                  <a:lnTo>
                    <a:pt x="2095" y="774"/>
                  </a:lnTo>
                  <a:lnTo>
                    <a:pt x="1765" y="863"/>
                  </a:lnTo>
                  <a:lnTo>
                    <a:pt x="1714" y="6921"/>
                  </a:lnTo>
                  <a:lnTo>
                    <a:pt x="2120" y="6642"/>
                  </a:lnTo>
                  <a:lnTo>
                    <a:pt x="2489" y="6108"/>
                  </a:lnTo>
                  <a:lnTo>
                    <a:pt x="2794" y="5511"/>
                  </a:lnTo>
                  <a:lnTo>
                    <a:pt x="2882" y="5245"/>
                  </a:lnTo>
                  <a:lnTo>
                    <a:pt x="4216" y="5207"/>
                  </a:lnTo>
                  <a:lnTo>
                    <a:pt x="4648" y="5067"/>
                  </a:lnTo>
                  <a:lnTo>
                    <a:pt x="4559" y="5740"/>
                  </a:lnTo>
                  <a:lnTo>
                    <a:pt x="4673" y="6108"/>
                  </a:lnTo>
                  <a:lnTo>
                    <a:pt x="4775" y="6324"/>
                  </a:lnTo>
                  <a:lnTo>
                    <a:pt x="5092" y="6527"/>
                  </a:lnTo>
                  <a:lnTo>
                    <a:pt x="5308" y="6388"/>
                  </a:lnTo>
                  <a:lnTo>
                    <a:pt x="5194" y="5295"/>
                  </a:lnTo>
                  <a:lnTo>
                    <a:pt x="5181" y="5067"/>
                  </a:lnTo>
                  <a:lnTo>
                    <a:pt x="5918" y="4927"/>
                  </a:lnTo>
                  <a:lnTo>
                    <a:pt x="6464" y="4876"/>
                  </a:lnTo>
                  <a:lnTo>
                    <a:pt x="7518" y="4851"/>
                  </a:lnTo>
                  <a:lnTo>
                    <a:pt x="7696" y="4851"/>
                  </a:lnTo>
                  <a:lnTo>
                    <a:pt x="8077" y="2882"/>
                  </a:lnTo>
                  <a:lnTo>
                    <a:pt x="8280" y="1651"/>
                  </a:lnTo>
                  <a:lnTo>
                    <a:pt x="8280" y="25"/>
                  </a:lnTo>
                  <a:close/>
                </a:path>
                <a:path w="27940" h="45085">
                  <a:moveTo>
                    <a:pt x="15963" y="26276"/>
                  </a:moveTo>
                  <a:close/>
                </a:path>
                <a:path w="27940" h="45085">
                  <a:moveTo>
                    <a:pt x="17894" y="5969"/>
                  </a:moveTo>
                  <a:close/>
                </a:path>
                <a:path w="27940" h="45085">
                  <a:moveTo>
                    <a:pt x="18783" y="9893"/>
                  </a:moveTo>
                  <a:close/>
                </a:path>
                <a:path w="27940" h="45085">
                  <a:moveTo>
                    <a:pt x="19011" y="39624"/>
                  </a:moveTo>
                  <a:lnTo>
                    <a:pt x="18986" y="39751"/>
                  </a:lnTo>
                  <a:lnTo>
                    <a:pt x="19011" y="39624"/>
                  </a:lnTo>
                  <a:close/>
                </a:path>
                <a:path w="27940" h="45085">
                  <a:moveTo>
                    <a:pt x="19875" y="26784"/>
                  </a:moveTo>
                  <a:close/>
                </a:path>
                <a:path w="27940" h="45085">
                  <a:moveTo>
                    <a:pt x="21272" y="40640"/>
                  </a:moveTo>
                  <a:lnTo>
                    <a:pt x="21170" y="40259"/>
                  </a:lnTo>
                  <a:lnTo>
                    <a:pt x="20294" y="40259"/>
                  </a:lnTo>
                  <a:lnTo>
                    <a:pt x="20154" y="40259"/>
                  </a:lnTo>
                  <a:lnTo>
                    <a:pt x="20116" y="40513"/>
                  </a:lnTo>
                  <a:lnTo>
                    <a:pt x="20218" y="40640"/>
                  </a:lnTo>
                  <a:lnTo>
                    <a:pt x="20497" y="40767"/>
                  </a:lnTo>
                  <a:lnTo>
                    <a:pt x="20713" y="40894"/>
                  </a:lnTo>
                  <a:lnTo>
                    <a:pt x="21107" y="40894"/>
                  </a:lnTo>
                  <a:lnTo>
                    <a:pt x="21196" y="40767"/>
                  </a:lnTo>
                  <a:lnTo>
                    <a:pt x="21272" y="40640"/>
                  </a:lnTo>
                  <a:close/>
                </a:path>
                <a:path w="27940" h="45085">
                  <a:moveTo>
                    <a:pt x="23723" y="13970"/>
                  </a:moveTo>
                  <a:close/>
                </a:path>
                <a:path w="27940" h="45085">
                  <a:moveTo>
                    <a:pt x="25438" y="8839"/>
                  </a:moveTo>
                  <a:close/>
                </a:path>
                <a:path w="27940" h="45085">
                  <a:moveTo>
                    <a:pt x="27749" y="3556"/>
                  </a:moveTo>
                  <a:lnTo>
                    <a:pt x="27736" y="1651"/>
                  </a:lnTo>
                  <a:lnTo>
                    <a:pt x="27673" y="508"/>
                  </a:lnTo>
                  <a:lnTo>
                    <a:pt x="27571" y="0"/>
                  </a:lnTo>
                  <a:lnTo>
                    <a:pt x="26441" y="508"/>
                  </a:lnTo>
                  <a:lnTo>
                    <a:pt x="25666" y="749"/>
                  </a:lnTo>
                  <a:lnTo>
                    <a:pt x="25666" y="5969"/>
                  </a:lnTo>
                  <a:lnTo>
                    <a:pt x="25654" y="9017"/>
                  </a:lnTo>
                  <a:lnTo>
                    <a:pt x="25514" y="9017"/>
                  </a:lnTo>
                  <a:lnTo>
                    <a:pt x="25374" y="9398"/>
                  </a:lnTo>
                  <a:lnTo>
                    <a:pt x="25044" y="9779"/>
                  </a:lnTo>
                  <a:lnTo>
                    <a:pt x="24790" y="9906"/>
                  </a:lnTo>
                  <a:lnTo>
                    <a:pt x="24333" y="9779"/>
                  </a:lnTo>
                  <a:lnTo>
                    <a:pt x="24015" y="9525"/>
                  </a:lnTo>
                  <a:lnTo>
                    <a:pt x="23571" y="9906"/>
                  </a:lnTo>
                  <a:lnTo>
                    <a:pt x="22644" y="10795"/>
                  </a:lnTo>
                  <a:lnTo>
                    <a:pt x="22898" y="9652"/>
                  </a:lnTo>
                  <a:lnTo>
                    <a:pt x="22847" y="9017"/>
                  </a:lnTo>
                  <a:lnTo>
                    <a:pt x="22720" y="8890"/>
                  </a:lnTo>
                  <a:lnTo>
                    <a:pt x="22466" y="8763"/>
                  </a:lnTo>
                  <a:lnTo>
                    <a:pt x="22263" y="8763"/>
                  </a:lnTo>
                  <a:lnTo>
                    <a:pt x="22047" y="8636"/>
                  </a:lnTo>
                  <a:lnTo>
                    <a:pt x="22021" y="8763"/>
                  </a:lnTo>
                  <a:lnTo>
                    <a:pt x="22034" y="8636"/>
                  </a:lnTo>
                  <a:lnTo>
                    <a:pt x="21996" y="8763"/>
                  </a:lnTo>
                  <a:lnTo>
                    <a:pt x="21907" y="9017"/>
                  </a:lnTo>
                  <a:lnTo>
                    <a:pt x="21818" y="9525"/>
                  </a:lnTo>
                  <a:lnTo>
                    <a:pt x="21666" y="9525"/>
                  </a:lnTo>
                  <a:lnTo>
                    <a:pt x="21590" y="9652"/>
                  </a:lnTo>
                  <a:lnTo>
                    <a:pt x="21551" y="9525"/>
                  </a:lnTo>
                  <a:lnTo>
                    <a:pt x="21336" y="9398"/>
                  </a:lnTo>
                  <a:lnTo>
                    <a:pt x="21285" y="9271"/>
                  </a:lnTo>
                  <a:lnTo>
                    <a:pt x="21031" y="8890"/>
                  </a:lnTo>
                  <a:lnTo>
                    <a:pt x="20853" y="8763"/>
                  </a:lnTo>
                  <a:lnTo>
                    <a:pt x="20561" y="8636"/>
                  </a:lnTo>
                  <a:lnTo>
                    <a:pt x="20243" y="8890"/>
                  </a:lnTo>
                  <a:lnTo>
                    <a:pt x="20002" y="9144"/>
                  </a:lnTo>
                  <a:lnTo>
                    <a:pt x="19888" y="9398"/>
                  </a:lnTo>
                  <a:lnTo>
                    <a:pt x="19862" y="9271"/>
                  </a:lnTo>
                  <a:lnTo>
                    <a:pt x="20015" y="8890"/>
                  </a:lnTo>
                  <a:lnTo>
                    <a:pt x="20167" y="8763"/>
                  </a:lnTo>
                  <a:lnTo>
                    <a:pt x="20459" y="8509"/>
                  </a:lnTo>
                  <a:lnTo>
                    <a:pt x="21094" y="8509"/>
                  </a:lnTo>
                  <a:lnTo>
                    <a:pt x="21424" y="8890"/>
                  </a:lnTo>
                  <a:lnTo>
                    <a:pt x="21501" y="9017"/>
                  </a:lnTo>
                  <a:lnTo>
                    <a:pt x="21615" y="8509"/>
                  </a:lnTo>
                  <a:lnTo>
                    <a:pt x="21691" y="8255"/>
                  </a:lnTo>
                  <a:lnTo>
                    <a:pt x="22453" y="8255"/>
                  </a:lnTo>
                  <a:lnTo>
                    <a:pt x="23037" y="8382"/>
                  </a:lnTo>
                  <a:lnTo>
                    <a:pt x="23317" y="8636"/>
                  </a:lnTo>
                  <a:lnTo>
                    <a:pt x="23507" y="9144"/>
                  </a:lnTo>
                  <a:lnTo>
                    <a:pt x="23698" y="9017"/>
                  </a:lnTo>
                  <a:lnTo>
                    <a:pt x="23888" y="8763"/>
                  </a:lnTo>
                  <a:lnTo>
                    <a:pt x="23990" y="8509"/>
                  </a:lnTo>
                  <a:lnTo>
                    <a:pt x="24549" y="9271"/>
                  </a:lnTo>
                  <a:lnTo>
                    <a:pt x="24714" y="9271"/>
                  </a:lnTo>
                  <a:lnTo>
                    <a:pt x="24892" y="9144"/>
                  </a:lnTo>
                  <a:lnTo>
                    <a:pt x="25184" y="8509"/>
                  </a:lnTo>
                  <a:lnTo>
                    <a:pt x="25298" y="8255"/>
                  </a:lnTo>
                  <a:lnTo>
                    <a:pt x="25463" y="7874"/>
                  </a:lnTo>
                  <a:lnTo>
                    <a:pt x="25590" y="8255"/>
                  </a:lnTo>
                  <a:lnTo>
                    <a:pt x="25654" y="9017"/>
                  </a:lnTo>
                  <a:lnTo>
                    <a:pt x="25654" y="5969"/>
                  </a:lnTo>
                  <a:lnTo>
                    <a:pt x="25527" y="5969"/>
                  </a:lnTo>
                  <a:lnTo>
                    <a:pt x="25057" y="5588"/>
                  </a:lnTo>
                  <a:lnTo>
                    <a:pt x="25019" y="5715"/>
                  </a:lnTo>
                  <a:lnTo>
                    <a:pt x="24536" y="6223"/>
                  </a:lnTo>
                  <a:lnTo>
                    <a:pt x="24079" y="6223"/>
                  </a:lnTo>
                  <a:lnTo>
                    <a:pt x="23799" y="5969"/>
                  </a:lnTo>
                  <a:lnTo>
                    <a:pt x="23444" y="6477"/>
                  </a:lnTo>
                  <a:lnTo>
                    <a:pt x="22885" y="6604"/>
                  </a:lnTo>
                  <a:lnTo>
                    <a:pt x="22682" y="6477"/>
                  </a:lnTo>
                  <a:lnTo>
                    <a:pt x="22542" y="6350"/>
                  </a:lnTo>
                  <a:lnTo>
                    <a:pt x="22390" y="6223"/>
                  </a:lnTo>
                  <a:lnTo>
                    <a:pt x="22225" y="5956"/>
                  </a:lnTo>
                  <a:lnTo>
                    <a:pt x="22186" y="5588"/>
                  </a:lnTo>
                  <a:lnTo>
                    <a:pt x="21463" y="6350"/>
                  </a:lnTo>
                  <a:lnTo>
                    <a:pt x="21831" y="5588"/>
                  </a:lnTo>
                  <a:lnTo>
                    <a:pt x="22161" y="5080"/>
                  </a:lnTo>
                  <a:lnTo>
                    <a:pt x="22250" y="4953"/>
                  </a:lnTo>
                  <a:lnTo>
                    <a:pt x="22339" y="4826"/>
                  </a:lnTo>
                  <a:lnTo>
                    <a:pt x="22428" y="4699"/>
                  </a:lnTo>
                  <a:lnTo>
                    <a:pt x="22580" y="5588"/>
                  </a:lnTo>
                  <a:lnTo>
                    <a:pt x="22682" y="5842"/>
                  </a:lnTo>
                  <a:lnTo>
                    <a:pt x="22758" y="5969"/>
                  </a:lnTo>
                  <a:lnTo>
                    <a:pt x="23075" y="5969"/>
                  </a:lnTo>
                  <a:lnTo>
                    <a:pt x="23177" y="5842"/>
                  </a:lnTo>
                  <a:lnTo>
                    <a:pt x="23660" y="4953"/>
                  </a:lnTo>
                  <a:lnTo>
                    <a:pt x="24269" y="5588"/>
                  </a:lnTo>
                  <a:lnTo>
                    <a:pt x="24980" y="4953"/>
                  </a:lnTo>
                  <a:lnTo>
                    <a:pt x="25514" y="5334"/>
                  </a:lnTo>
                  <a:lnTo>
                    <a:pt x="25666" y="5969"/>
                  </a:lnTo>
                  <a:lnTo>
                    <a:pt x="25666" y="749"/>
                  </a:lnTo>
                  <a:lnTo>
                    <a:pt x="22631" y="1651"/>
                  </a:lnTo>
                  <a:lnTo>
                    <a:pt x="20764" y="1651"/>
                  </a:lnTo>
                  <a:lnTo>
                    <a:pt x="20764" y="5588"/>
                  </a:lnTo>
                  <a:lnTo>
                    <a:pt x="20701" y="6350"/>
                  </a:lnTo>
                  <a:lnTo>
                    <a:pt x="20459" y="7239"/>
                  </a:lnTo>
                  <a:lnTo>
                    <a:pt x="20383" y="7112"/>
                  </a:lnTo>
                  <a:lnTo>
                    <a:pt x="19989" y="6477"/>
                  </a:lnTo>
                  <a:lnTo>
                    <a:pt x="19824" y="6223"/>
                  </a:lnTo>
                  <a:lnTo>
                    <a:pt x="19494" y="6477"/>
                  </a:lnTo>
                  <a:lnTo>
                    <a:pt x="19316" y="6477"/>
                  </a:lnTo>
                  <a:lnTo>
                    <a:pt x="19316" y="10160"/>
                  </a:lnTo>
                  <a:lnTo>
                    <a:pt x="18897" y="10541"/>
                  </a:lnTo>
                  <a:lnTo>
                    <a:pt x="18338" y="10795"/>
                  </a:lnTo>
                  <a:lnTo>
                    <a:pt x="18237" y="10160"/>
                  </a:lnTo>
                  <a:lnTo>
                    <a:pt x="18122" y="9906"/>
                  </a:lnTo>
                  <a:lnTo>
                    <a:pt x="17716" y="10160"/>
                  </a:lnTo>
                  <a:lnTo>
                    <a:pt x="17437" y="10160"/>
                  </a:lnTo>
                  <a:lnTo>
                    <a:pt x="16941" y="10033"/>
                  </a:lnTo>
                  <a:lnTo>
                    <a:pt x="16751" y="9906"/>
                  </a:lnTo>
                  <a:lnTo>
                    <a:pt x="16510" y="9652"/>
                  </a:lnTo>
                  <a:lnTo>
                    <a:pt x="16459" y="9525"/>
                  </a:lnTo>
                  <a:lnTo>
                    <a:pt x="16027" y="10160"/>
                  </a:lnTo>
                  <a:lnTo>
                    <a:pt x="16103" y="9525"/>
                  </a:lnTo>
                  <a:lnTo>
                    <a:pt x="16205" y="9271"/>
                  </a:lnTo>
                  <a:lnTo>
                    <a:pt x="16294" y="9144"/>
                  </a:lnTo>
                  <a:lnTo>
                    <a:pt x="16446" y="8890"/>
                  </a:lnTo>
                  <a:lnTo>
                    <a:pt x="16776" y="9398"/>
                  </a:lnTo>
                  <a:lnTo>
                    <a:pt x="17018" y="9525"/>
                  </a:lnTo>
                  <a:lnTo>
                    <a:pt x="17145" y="9652"/>
                  </a:lnTo>
                  <a:lnTo>
                    <a:pt x="17487" y="9652"/>
                  </a:lnTo>
                  <a:lnTo>
                    <a:pt x="17792" y="9398"/>
                  </a:lnTo>
                  <a:lnTo>
                    <a:pt x="18122" y="8890"/>
                  </a:lnTo>
                  <a:lnTo>
                    <a:pt x="18199" y="8763"/>
                  </a:lnTo>
                  <a:lnTo>
                    <a:pt x="18783" y="9893"/>
                  </a:lnTo>
                  <a:lnTo>
                    <a:pt x="18897" y="9652"/>
                  </a:lnTo>
                  <a:lnTo>
                    <a:pt x="19011" y="9017"/>
                  </a:lnTo>
                  <a:lnTo>
                    <a:pt x="19075" y="8890"/>
                  </a:lnTo>
                  <a:lnTo>
                    <a:pt x="19227" y="8890"/>
                  </a:lnTo>
                  <a:lnTo>
                    <a:pt x="19316" y="10160"/>
                  </a:lnTo>
                  <a:lnTo>
                    <a:pt x="19316" y="6477"/>
                  </a:lnTo>
                  <a:lnTo>
                    <a:pt x="18897" y="6477"/>
                  </a:lnTo>
                  <a:lnTo>
                    <a:pt x="18605" y="6350"/>
                  </a:lnTo>
                  <a:lnTo>
                    <a:pt x="18364" y="5969"/>
                  </a:lnTo>
                  <a:lnTo>
                    <a:pt x="18110" y="6477"/>
                  </a:lnTo>
                  <a:lnTo>
                    <a:pt x="17868" y="7112"/>
                  </a:lnTo>
                  <a:lnTo>
                    <a:pt x="17754" y="6731"/>
                  </a:lnTo>
                  <a:lnTo>
                    <a:pt x="17665" y="6477"/>
                  </a:lnTo>
                  <a:lnTo>
                    <a:pt x="17386" y="5969"/>
                  </a:lnTo>
                  <a:lnTo>
                    <a:pt x="17246" y="5715"/>
                  </a:lnTo>
                  <a:lnTo>
                    <a:pt x="17132" y="5461"/>
                  </a:lnTo>
                  <a:lnTo>
                    <a:pt x="16649" y="5842"/>
                  </a:lnTo>
                  <a:lnTo>
                    <a:pt x="16598" y="5969"/>
                  </a:lnTo>
                  <a:lnTo>
                    <a:pt x="16598" y="5842"/>
                  </a:lnTo>
                  <a:lnTo>
                    <a:pt x="16929" y="5334"/>
                  </a:lnTo>
                  <a:lnTo>
                    <a:pt x="17183" y="4953"/>
                  </a:lnTo>
                  <a:lnTo>
                    <a:pt x="17399" y="5461"/>
                  </a:lnTo>
                  <a:lnTo>
                    <a:pt x="17881" y="5956"/>
                  </a:lnTo>
                  <a:lnTo>
                    <a:pt x="17970" y="5715"/>
                  </a:lnTo>
                  <a:lnTo>
                    <a:pt x="18021" y="5207"/>
                  </a:lnTo>
                  <a:lnTo>
                    <a:pt x="18567" y="5080"/>
                  </a:lnTo>
                  <a:lnTo>
                    <a:pt x="18630" y="5334"/>
                  </a:lnTo>
                  <a:lnTo>
                    <a:pt x="18732" y="5588"/>
                  </a:lnTo>
                  <a:lnTo>
                    <a:pt x="19126" y="5969"/>
                  </a:lnTo>
                  <a:lnTo>
                    <a:pt x="19342" y="5969"/>
                  </a:lnTo>
                  <a:lnTo>
                    <a:pt x="19494" y="5715"/>
                  </a:lnTo>
                  <a:lnTo>
                    <a:pt x="19621" y="5588"/>
                  </a:lnTo>
                  <a:lnTo>
                    <a:pt x="20129" y="5588"/>
                  </a:lnTo>
                  <a:lnTo>
                    <a:pt x="20307" y="5969"/>
                  </a:lnTo>
                  <a:lnTo>
                    <a:pt x="20637" y="5588"/>
                  </a:lnTo>
                  <a:lnTo>
                    <a:pt x="20764" y="5588"/>
                  </a:lnTo>
                  <a:lnTo>
                    <a:pt x="20764" y="1651"/>
                  </a:lnTo>
                  <a:lnTo>
                    <a:pt x="17741" y="1651"/>
                  </a:lnTo>
                  <a:lnTo>
                    <a:pt x="13589" y="762"/>
                  </a:lnTo>
                  <a:lnTo>
                    <a:pt x="13042" y="5461"/>
                  </a:lnTo>
                  <a:lnTo>
                    <a:pt x="13589" y="5461"/>
                  </a:lnTo>
                  <a:lnTo>
                    <a:pt x="13716" y="5956"/>
                  </a:lnTo>
                  <a:lnTo>
                    <a:pt x="13830" y="6096"/>
                  </a:lnTo>
                  <a:lnTo>
                    <a:pt x="14046" y="6223"/>
                  </a:lnTo>
                  <a:lnTo>
                    <a:pt x="14185" y="6223"/>
                  </a:lnTo>
                  <a:lnTo>
                    <a:pt x="14566" y="5969"/>
                  </a:lnTo>
                  <a:lnTo>
                    <a:pt x="14757" y="5588"/>
                  </a:lnTo>
                  <a:lnTo>
                    <a:pt x="14986" y="4826"/>
                  </a:lnTo>
                  <a:lnTo>
                    <a:pt x="15303" y="5588"/>
                  </a:lnTo>
                  <a:lnTo>
                    <a:pt x="15417" y="5969"/>
                  </a:lnTo>
                  <a:lnTo>
                    <a:pt x="15557" y="5969"/>
                  </a:lnTo>
                  <a:lnTo>
                    <a:pt x="15684" y="5334"/>
                  </a:lnTo>
                  <a:lnTo>
                    <a:pt x="15811" y="6350"/>
                  </a:lnTo>
                  <a:lnTo>
                    <a:pt x="15748" y="6477"/>
                  </a:lnTo>
                  <a:lnTo>
                    <a:pt x="15455" y="6731"/>
                  </a:lnTo>
                  <a:lnTo>
                    <a:pt x="15062" y="6096"/>
                  </a:lnTo>
                  <a:lnTo>
                    <a:pt x="14782" y="6350"/>
                  </a:lnTo>
                  <a:lnTo>
                    <a:pt x="14363" y="6604"/>
                  </a:lnTo>
                  <a:lnTo>
                    <a:pt x="14071" y="6731"/>
                  </a:lnTo>
                  <a:lnTo>
                    <a:pt x="13690" y="6604"/>
                  </a:lnTo>
                  <a:lnTo>
                    <a:pt x="13487" y="6477"/>
                  </a:lnTo>
                  <a:lnTo>
                    <a:pt x="13258" y="6223"/>
                  </a:lnTo>
                  <a:lnTo>
                    <a:pt x="12992" y="6477"/>
                  </a:lnTo>
                  <a:lnTo>
                    <a:pt x="12585" y="9525"/>
                  </a:lnTo>
                  <a:lnTo>
                    <a:pt x="13106" y="9144"/>
                  </a:lnTo>
                  <a:lnTo>
                    <a:pt x="14084" y="9144"/>
                  </a:lnTo>
                  <a:lnTo>
                    <a:pt x="14871" y="9271"/>
                  </a:lnTo>
                  <a:lnTo>
                    <a:pt x="15379" y="9271"/>
                  </a:lnTo>
                  <a:lnTo>
                    <a:pt x="15328" y="10160"/>
                  </a:lnTo>
                  <a:lnTo>
                    <a:pt x="14986" y="10160"/>
                  </a:lnTo>
                  <a:lnTo>
                    <a:pt x="14935" y="9652"/>
                  </a:lnTo>
                  <a:lnTo>
                    <a:pt x="13550" y="9652"/>
                  </a:lnTo>
                  <a:lnTo>
                    <a:pt x="12903" y="10033"/>
                  </a:lnTo>
                  <a:lnTo>
                    <a:pt x="12700" y="10287"/>
                  </a:lnTo>
                  <a:lnTo>
                    <a:pt x="12446" y="10795"/>
                  </a:lnTo>
                  <a:lnTo>
                    <a:pt x="12166" y="13462"/>
                  </a:lnTo>
                  <a:lnTo>
                    <a:pt x="12611" y="12827"/>
                  </a:lnTo>
                  <a:lnTo>
                    <a:pt x="12712" y="13081"/>
                  </a:lnTo>
                  <a:lnTo>
                    <a:pt x="13246" y="13957"/>
                  </a:lnTo>
                  <a:lnTo>
                    <a:pt x="13360" y="14224"/>
                  </a:lnTo>
                  <a:lnTo>
                    <a:pt x="13830" y="13589"/>
                  </a:lnTo>
                  <a:lnTo>
                    <a:pt x="13944" y="13335"/>
                  </a:lnTo>
                  <a:lnTo>
                    <a:pt x="14122" y="12827"/>
                  </a:lnTo>
                  <a:lnTo>
                    <a:pt x="14160" y="12700"/>
                  </a:lnTo>
                  <a:lnTo>
                    <a:pt x="14566" y="13716"/>
                  </a:lnTo>
                  <a:lnTo>
                    <a:pt x="14770" y="13970"/>
                  </a:lnTo>
                  <a:lnTo>
                    <a:pt x="15113" y="13208"/>
                  </a:lnTo>
                  <a:lnTo>
                    <a:pt x="15176" y="12700"/>
                  </a:lnTo>
                  <a:lnTo>
                    <a:pt x="15201" y="12065"/>
                  </a:lnTo>
                  <a:lnTo>
                    <a:pt x="15455" y="12319"/>
                  </a:lnTo>
                  <a:lnTo>
                    <a:pt x="15773" y="12827"/>
                  </a:lnTo>
                  <a:lnTo>
                    <a:pt x="16179" y="13081"/>
                  </a:lnTo>
                  <a:lnTo>
                    <a:pt x="16332" y="13208"/>
                  </a:lnTo>
                  <a:lnTo>
                    <a:pt x="16637" y="13335"/>
                  </a:lnTo>
                  <a:lnTo>
                    <a:pt x="16941" y="13335"/>
                  </a:lnTo>
                  <a:lnTo>
                    <a:pt x="17183" y="13081"/>
                  </a:lnTo>
                  <a:lnTo>
                    <a:pt x="17449" y="12700"/>
                  </a:lnTo>
                  <a:lnTo>
                    <a:pt x="17741" y="13081"/>
                  </a:lnTo>
                  <a:lnTo>
                    <a:pt x="18021" y="13335"/>
                  </a:lnTo>
                  <a:lnTo>
                    <a:pt x="18237" y="13462"/>
                  </a:lnTo>
                  <a:lnTo>
                    <a:pt x="18580" y="13335"/>
                  </a:lnTo>
                  <a:lnTo>
                    <a:pt x="18872" y="12827"/>
                  </a:lnTo>
                  <a:lnTo>
                    <a:pt x="19075" y="12827"/>
                  </a:lnTo>
                  <a:lnTo>
                    <a:pt x="19456" y="12954"/>
                  </a:lnTo>
                  <a:lnTo>
                    <a:pt x="19532" y="13601"/>
                  </a:lnTo>
                  <a:lnTo>
                    <a:pt x="19646" y="13957"/>
                  </a:lnTo>
                  <a:lnTo>
                    <a:pt x="19913" y="14478"/>
                  </a:lnTo>
                  <a:lnTo>
                    <a:pt x="20015" y="12573"/>
                  </a:lnTo>
                  <a:lnTo>
                    <a:pt x="20053" y="12319"/>
                  </a:lnTo>
                  <a:lnTo>
                    <a:pt x="20269" y="12319"/>
                  </a:lnTo>
                  <a:lnTo>
                    <a:pt x="20345" y="12700"/>
                  </a:lnTo>
                  <a:lnTo>
                    <a:pt x="20447" y="16129"/>
                  </a:lnTo>
                  <a:lnTo>
                    <a:pt x="20231" y="15836"/>
                  </a:lnTo>
                  <a:lnTo>
                    <a:pt x="20231" y="22479"/>
                  </a:lnTo>
                  <a:lnTo>
                    <a:pt x="20116" y="22733"/>
                  </a:lnTo>
                  <a:lnTo>
                    <a:pt x="19494" y="23241"/>
                  </a:lnTo>
                  <a:lnTo>
                    <a:pt x="19418" y="23368"/>
                  </a:lnTo>
                  <a:lnTo>
                    <a:pt x="19367" y="23114"/>
                  </a:lnTo>
                  <a:lnTo>
                    <a:pt x="19329" y="22987"/>
                  </a:lnTo>
                  <a:lnTo>
                    <a:pt x="19202" y="22606"/>
                  </a:lnTo>
                  <a:lnTo>
                    <a:pt x="18910" y="22225"/>
                  </a:lnTo>
                  <a:lnTo>
                    <a:pt x="18681" y="22606"/>
                  </a:lnTo>
                  <a:lnTo>
                    <a:pt x="18554" y="22733"/>
                  </a:lnTo>
                  <a:lnTo>
                    <a:pt x="18237" y="22860"/>
                  </a:lnTo>
                  <a:lnTo>
                    <a:pt x="18072" y="22987"/>
                  </a:lnTo>
                  <a:lnTo>
                    <a:pt x="17881" y="22860"/>
                  </a:lnTo>
                  <a:lnTo>
                    <a:pt x="17691" y="22860"/>
                  </a:lnTo>
                  <a:lnTo>
                    <a:pt x="17272" y="22606"/>
                  </a:lnTo>
                  <a:lnTo>
                    <a:pt x="17119" y="22352"/>
                  </a:lnTo>
                  <a:lnTo>
                    <a:pt x="17030" y="22225"/>
                  </a:lnTo>
                  <a:lnTo>
                    <a:pt x="16662" y="22352"/>
                  </a:lnTo>
                  <a:lnTo>
                    <a:pt x="16256" y="21717"/>
                  </a:lnTo>
                  <a:lnTo>
                    <a:pt x="16205" y="21590"/>
                  </a:lnTo>
                  <a:lnTo>
                    <a:pt x="15405" y="22860"/>
                  </a:lnTo>
                  <a:lnTo>
                    <a:pt x="14897" y="22352"/>
                  </a:lnTo>
                  <a:lnTo>
                    <a:pt x="14643" y="22225"/>
                  </a:lnTo>
                  <a:lnTo>
                    <a:pt x="14516" y="22225"/>
                  </a:lnTo>
                  <a:lnTo>
                    <a:pt x="14274" y="22352"/>
                  </a:lnTo>
                  <a:lnTo>
                    <a:pt x="13919" y="23114"/>
                  </a:lnTo>
                  <a:lnTo>
                    <a:pt x="13703" y="22987"/>
                  </a:lnTo>
                  <a:lnTo>
                    <a:pt x="13487" y="22860"/>
                  </a:lnTo>
                  <a:lnTo>
                    <a:pt x="13296" y="22606"/>
                  </a:lnTo>
                  <a:lnTo>
                    <a:pt x="13830" y="22860"/>
                  </a:lnTo>
                  <a:lnTo>
                    <a:pt x="13931" y="22606"/>
                  </a:lnTo>
                  <a:lnTo>
                    <a:pt x="14084" y="22225"/>
                  </a:lnTo>
                  <a:lnTo>
                    <a:pt x="14312" y="22098"/>
                  </a:lnTo>
                  <a:lnTo>
                    <a:pt x="14414" y="21971"/>
                  </a:lnTo>
                  <a:lnTo>
                    <a:pt x="14808" y="21971"/>
                  </a:lnTo>
                  <a:lnTo>
                    <a:pt x="15024" y="22098"/>
                  </a:lnTo>
                  <a:lnTo>
                    <a:pt x="15278" y="22352"/>
                  </a:lnTo>
                  <a:lnTo>
                    <a:pt x="15557" y="21844"/>
                  </a:lnTo>
                  <a:lnTo>
                    <a:pt x="16014" y="20828"/>
                  </a:lnTo>
                  <a:lnTo>
                    <a:pt x="16116" y="20574"/>
                  </a:lnTo>
                  <a:lnTo>
                    <a:pt x="16243" y="20701"/>
                  </a:lnTo>
                  <a:lnTo>
                    <a:pt x="16383" y="20955"/>
                  </a:lnTo>
                  <a:lnTo>
                    <a:pt x="16802" y="21590"/>
                  </a:lnTo>
                  <a:lnTo>
                    <a:pt x="17449" y="21590"/>
                  </a:lnTo>
                  <a:lnTo>
                    <a:pt x="17576" y="21971"/>
                  </a:lnTo>
                  <a:lnTo>
                    <a:pt x="17881" y="22352"/>
                  </a:lnTo>
                  <a:lnTo>
                    <a:pt x="18161" y="22225"/>
                  </a:lnTo>
                  <a:lnTo>
                    <a:pt x="18491" y="21844"/>
                  </a:lnTo>
                  <a:lnTo>
                    <a:pt x="18580" y="21463"/>
                  </a:lnTo>
                  <a:lnTo>
                    <a:pt x="19164" y="21590"/>
                  </a:lnTo>
                  <a:lnTo>
                    <a:pt x="19697" y="22352"/>
                  </a:lnTo>
                  <a:lnTo>
                    <a:pt x="19697" y="22479"/>
                  </a:lnTo>
                  <a:lnTo>
                    <a:pt x="19812" y="22352"/>
                  </a:lnTo>
                  <a:lnTo>
                    <a:pt x="19900" y="21590"/>
                  </a:lnTo>
                  <a:lnTo>
                    <a:pt x="19964" y="21463"/>
                  </a:lnTo>
                  <a:lnTo>
                    <a:pt x="20116" y="21590"/>
                  </a:lnTo>
                  <a:lnTo>
                    <a:pt x="20231" y="22479"/>
                  </a:lnTo>
                  <a:lnTo>
                    <a:pt x="20231" y="15836"/>
                  </a:lnTo>
                  <a:lnTo>
                    <a:pt x="20142" y="19177"/>
                  </a:lnTo>
                  <a:lnTo>
                    <a:pt x="18897" y="18288"/>
                  </a:lnTo>
                  <a:lnTo>
                    <a:pt x="18643" y="18669"/>
                  </a:lnTo>
                  <a:lnTo>
                    <a:pt x="18529" y="18923"/>
                  </a:lnTo>
                  <a:lnTo>
                    <a:pt x="18415" y="19558"/>
                  </a:lnTo>
                  <a:lnTo>
                    <a:pt x="18084" y="19177"/>
                  </a:lnTo>
                  <a:lnTo>
                    <a:pt x="18008" y="19050"/>
                  </a:lnTo>
                  <a:lnTo>
                    <a:pt x="17183" y="17780"/>
                  </a:lnTo>
                  <a:lnTo>
                    <a:pt x="16548" y="18681"/>
                  </a:lnTo>
                  <a:lnTo>
                    <a:pt x="16230" y="18923"/>
                  </a:lnTo>
                  <a:lnTo>
                    <a:pt x="15659" y="19050"/>
                  </a:lnTo>
                  <a:lnTo>
                    <a:pt x="14909" y="19050"/>
                  </a:lnTo>
                  <a:lnTo>
                    <a:pt x="14185" y="18796"/>
                  </a:lnTo>
                  <a:lnTo>
                    <a:pt x="13208" y="19177"/>
                  </a:lnTo>
                  <a:lnTo>
                    <a:pt x="13093" y="18415"/>
                  </a:lnTo>
                  <a:lnTo>
                    <a:pt x="12319" y="19177"/>
                  </a:lnTo>
                  <a:lnTo>
                    <a:pt x="12001" y="19685"/>
                  </a:lnTo>
                  <a:lnTo>
                    <a:pt x="11938" y="17780"/>
                  </a:lnTo>
                  <a:lnTo>
                    <a:pt x="12115" y="17780"/>
                  </a:lnTo>
                  <a:lnTo>
                    <a:pt x="12319" y="18415"/>
                  </a:lnTo>
                  <a:lnTo>
                    <a:pt x="12877" y="17780"/>
                  </a:lnTo>
                  <a:lnTo>
                    <a:pt x="13208" y="17399"/>
                  </a:lnTo>
                  <a:lnTo>
                    <a:pt x="13652" y="18288"/>
                  </a:lnTo>
                  <a:lnTo>
                    <a:pt x="14503" y="17780"/>
                  </a:lnTo>
                  <a:lnTo>
                    <a:pt x="15074" y="17399"/>
                  </a:lnTo>
                  <a:lnTo>
                    <a:pt x="15265" y="17272"/>
                  </a:lnTo>
                  <a:lnTo>
                    <a:pt x="15100" y="18288"/>
                  </a:lnTo>
                  <a:lnTo>
                    <a:pt x="15024" y="18415"/>
                  </a:lnTo>
                  <a:lnTo>
                    <a:pt x="15151" y="18542"/>
                  </a:lnTo>
                  <a:lnTo>
                    <a:pt x="15405" y="18542"/>
                  </a:lnTo>
                  <a:lnTo>
                    <a:pt x="15684" y="18415"/>
                  </a:lnTo>
                  <a:lnTo>
                    <a:pt x="15951" y="18415"/>
                  </a:lnTo>
                  <a:lnTo>
                    <a:pt x="16624" y="17780"/>
                  </a:lnTo>
                  <a:lnTo>
                    <a:pt x="16776" y="17526"/>
                  </a:lnTo>
                  <a:lnTo>
                    <a:pt x="16903" y="17272"/>
                  </a:lnTo>
                  <a:lnTo>
                    <a:pt x="17132" y="16764"/>
                  </a:lnTo>
                  <a:lnTo>
                    <a:pt x="18249" y="18796"/>
                  </a:lnTo>
                  <a:lnTo>
                    <a:pt x="18783" y="17907"/>
                  </a:lnTo>
                  <a:lnTo>
                    <a:pt x="20142" y="19177"/>
                  </a:lnTo>
                  <a:lnTo>
                    <a:pt x="20142" y="15722"/>
                  </a:lnTo>
                  <a:lnTo>
                    <a:pt x="19888" y="15367"/>
                  </a:lnTo>
                  <a:lnTo>
                    <a:pt x="19329" y="14605"/>
                  </a:lnTo>
                  <a:lnTo>
                    <a:pt x="19100" y="14097"/>
                  </a:lnTo>
                  <a:lnTo>
                    <a:pt x="18973" y="13843"/>
                  </a:lnTo>
                  <a:lnTo>
                    <a:pt x="18948" y="13716"/>
                  </a:lnTo>
                  <a:lnTo>
                    <a:pt x="18707" y="13970"/>
                  </a:lnTo>
                  <a:lnTo>
                    <a:pt x="18542" y="13970"/>
                  </a:lnTo>
                  <a:lnTo>
                    <a:pt x="18186" y="14097"/>
                  </a:lnTo>
                  <a:lnTo>
                    <a:pt x="17995" y="13970"/>
                  </a:lnTo>
                  <a:lnTo>
                    <a:pt x="17691" y="13843"/>
                  </a:lnTo>
                  <a:lnTo>
                    <a:pt x="17437" y="13601"/>
                  </a:lnTo>
                  <a:lnTo>
                    <a:pt x="17195" y="13843"/>
                  </a:lnTo>
                  <a:lnTo>
                    <a:pt x="16814" y="13970"/>
                  </a:lnTo>
                  <a:lnTo>
                    <a:pt x="16484" y="13843"/>
                  </a:lnTo>
                  <a:lnTo>
                    <a:pt x="16027" y="13716"/>
                  </a:lnTo>
                  <a:lnTo>
                    <a:pt x="15659" y="13335"/>
                  </a:lnTo>
                  <a:lnTo>
                    <a:pt x="15125" y="14605"/>
                  </a:lnTo>
                  <a:lnTo>
                    <a:pt x="14897" y="15367"/>
                  </a:lnTo>
                  <a:lnTo>
                    <a:pt x="14770" y="14986"/>
                  </a:lnTo>
                  <a:lnTo>
                    <a:pt x="14592" y="14478"/>
                  </a:lnTo>
                  <a:lnTo>
                    <a:pt x="14262" y="13957"/>
                  </a:lnTo>
                  <a:lnTo>
                    <a:pt x="14160" y="13716"/>
                  </a:lnTo>
                  <a:lnTo>
                    <a:pt x="13360" y="14859"/>
                  </a:lnTo>
                  <a:lnTo>
                    <a:pt x="13220" y="14986"/>
                  </a:lnTo>
                  <a:lnTo>
                    <a:pt x="13068" y="14224"/>
                  </a:lnTo>
                  <a:lnTo>
                    <a:pt x="12966" y="13957"/>
                  </a:lnTo>
                  <a:lnTo>
                    <a:pt x="12712" y="13589"/>
                  </a:lnTo>
                  <a:lnTo>
                    <a:pt x="12598" y="13335"/>
                  </a:lnTo>
                  <a:lnTo>
                    <a:pt x="12573" y="13208"/>
                  </a:lnTo>
                  <a:lnTo>
                    <a:pt x="12420" y="13462"/>
                  </a:lnTo>
                  <a:lnTo>
                    <a:pt x="12153" y="13716"/>
                  </a:lnTo>
                  <a:lnTo>
                    <a:pt x="11620" y="19050"/>
                  </a:lnTo>
                  <a:lnTo>
                    <a:pt x="11379" y="21971"/>
                  </a:lnTo>
                  <a:lnTo>
                    <a:pt x="11468" y="21844"/>
                  </a:lnTo>
                  <a:lnTo>
                    <a:pt x="11887" y="20828"/>
                  </a:lnTo>
                  <a:lnTo>
                    <a:pt x="12382" y="22225"/>
                  </a:lnTo>
                  <a:lnTo>
                    <a:pt x="12738" y="21971"/>
                  </a:lnTo>
                  <a:lnTo>
                    <a:pt x="12877" y="21844"/>
                  </a:lnTo>
                  <a:lnTo>
                    <a:pt x="12915" y="21971"/>
                  </a:lnTo>
                  <a:lnTo>
                    <a:pt x="12928" y="22098"/>
                  </a:lnTo>
                  <a:lnTo>
                    <a:pt x="12560" y="22860"/>
                  </a:lnTo>
                  <a:lnTo>
                    <a:pt x="12293" y="22987"/>
                  </a:lnTo>
                  <a:lnTo>
                    <a:pt x="12166" y="22860"/>
                  </a:lnTo>
                  <a:lnTo>
                    <a:pt x="12026" y="22860"/>
                  </a:lnTo>
                  <a:lnTo>
                    <a:pt x="11887" y="22352"/>
                  </a:lnTo>
                  <a:lnTo>
                    <a:pt x="11849" y="22225"/>
                  </a:lnTo>
                  <a:lnTo>
                    <a:pt x="11823" y="22352"/>
                  </a:lnTo>
                  <a:lnTo>
                    <a:pt x="11747" y="22479"/>
                  </a:lnTo>
                  <a:lnTo>
                    <a:pt x="11595" y="22606"/>
                  </a:lnTo>
                  <a:lnTo>
                    <a:pt x="11315" y="22606"/>
                  </a:lnTo>
                  <a:lnTo>
                    <a:pt x="11074" y="25781"/>
                  </a:lnTo>
                  <a:lnTo>
                    <a:pt x="11404" y="25527"/>
                  </a:lnTo>
                  <a:lnTo>
                    <a:pt x="11455" y="25908"/>
                  </a:lnTo>
                  <a:lnTo>
                    <a:pt x="11569" y="26543"/>
                  </a:lnTo>
                  <a:lnTo>
                    <a:pt x="11887" y="26797"/>
                  </a:lnTo>
                  <a:lnTo>
                    <a:pt x="12382" y="26924"/>
                  </a:lnTo>
                  <a:lnTo>
                    <a:pt x="11823" y="26924"/>
                  </a:lnTo>
                  <a:lnTo>
                    <a:pt x="11607" y="26797"/>
                  </a:lnTo>
                  <a:lnTo>
                    <a:pt x="11404" y="26543"/>
                  </a:lnTo>
                  <a:lnTo>
                    <a:pt x="11277" y="26276"/>
                  </a:lnTo>
                  <a:lnTo>
                    <a:pt x="11201" y="26035"/>
                  </a:lnTo>
                  <a:lnTo>
                    <a:pt x="11214" y="25908"/>
                  </a:lnTo>
                  <a:lnTo>
                    <a:pt x="11125" y="26035"/>
                  </a:lnTo>
                  <a:lnTo>
                    <a:pt x="10871" y="28702"/>
                  </a:lnTo>
                  <a:lnTo>
                    <a:pt x="11239" y="29591"/>
                  </a:lnTo>
                  <a:lnTo>
                    <a:pt x="11506" y="29959"/>
                  </a:lnTo>
                  <a:lnTo>
                    <a:pt x="11950" y="28702"/>
                  </a:lnTo>
                  <a:lnTo>
                    <a:pt x="12598" y="29845"/>
                  </a:lnTo>
                  <a:lnTo>
                    <a:pt x="12852" y="29591"/>
                  </a:lnTo>
                  <a:lnTo>
                    <a:pt x="13017" y="29591"/>
                  </a:lnTo>
                  <a:lnTo>
                    <a:pt x="13525" y="30226"/>
                  </a:lnTo>
                  <a:lnTo>
                    <a:pt x="13550" y="30353"/>
                  </a:lnTo>
                  <a:lnTo>
                    <a:pt x="13589" y="30226"/>
                  </a:lnTo>
                  <a:lnTo>
                    <a:pt x="13589" y="30353"/>
                  </a:lnTo>
                  <a:lnTo>
                    <a:pt x="13652" y="30226"/>
                  </a:lnTo>
                  <a:lnTo>
                    <a:pt x="13944" y="29591"/>
                  </a:lnTo>
                  <a:lnTo>
                    <a:pt x="13982" y="29464"/>
                  </a:lnTo>
                  <a:lnTo>
                    <a:pt x="14338" y="29591"/>
                  </a:lnTo>
                  <a:lnTo>
                    <a:pt x="14185" y="29591"/>
                  </a:lnTo>
                  <a:lnTo>
                    <a:pt x="14351" y="29629"/>
                  </a:lnTo>
                  <a:lnTo>
                    <a:pt x="14706" y="29718"/>
                  </a:lnTo>
                  <a:lnTo>
                    <a:pt x="14351" y="29629"/>
                  </a:lnTo>
                  <a:lnTo>
                    <a:pt x="14389" y="30099"/>
                  </a:lnTo>
                  <a:lnTo>
                    <a:pt x="14465" y="30353"/>
                  </a:lnTo>
                  <a:lnTo>
                    <a:pt x="14236" y="30226"/>
                  </a:lnTo>
                  <a:lnTo>
                    <a:pt x="14160" y="30099"/>
                  </a:lnTo>
                  <a:lnTo>
                    <a:pt x="13779" y="31115"/>
                  </a:lnTo>
                  <a:lnTo>
                    <a:pt x="13677" y="31242"/>
                  </a:lnTo>
                  <a:lnTo>
                    <a:pt x="13614" y="31115"/>
                  </a:lnTo>
                  <a:lnTo>
                    <a:pt x="13550" y="31242"/>
                  </a:lnTo>
                  <a:lnTo>
                    <a:pt x="13487" y="31369"/>
                  </a:lnTo>
                  <a:lnTo>
                    <a:pt x="13335" y="30988"/>
                  </a:lnTo>
                  <a:lnTo>
                    <a:pt x="12966" y="30480"/>
                  </a:lnTo>
                  <a:lnTo>
                    <a:pt x="12852" y="30607"/>
                  </a:lnTo>
                  <a:lnTo>
                    <a:pt x="12471" y="30988"/>
                  </a:lnTo>
                  <a:lnTo>
                    <a:pt x="12192" y="30226"/>
                  </a:lnTo>
                  <a:lnTo>
                    <a:pt x="12090" y="30099"/>
                  </a:lnTo>
                  <a:lnTo>
                    <a:pt x="11645" y="31369"/>
                  </a:lnTo>
                  <a:lnTo>
                    <a:pt x="10909" y="30099"/>
                  </a:lnTo>
                  <a:lnTo>
                    <a:pt x="10756" y="30480"/>
                  </a:lnTo>
                  <a:lnTo>
                    <a:pt x="10566" y="33909"/>
                  </a:lnTo>
                  <a:lnTo>
                    <a:pt x="10452" y="37973"/>
                  </a:lnTo>
                  <a:lnTo>
                    <a:pt x="10744" y="38608"/>
                  </a:lnTo>
                  <a:lnTo>
                    <a:pt x="10782" y="38354"/>
                  </a:lnTo>
                  <a:lnTo>
                    <a:pt x="10960" y="38354"/>
                  </a:lnTo>
                  <a:lnTo>
                    <a:pt x="10960" y="39497"/>
                  </a:lnTo>
                  <a:lnTo>
                    <a:pt x="10731" y="40259"/>
                  </a:lnTo>
                  <a:lnTo>
                    <a:pt x="10426" y="39116"/>
                  </a:lnTo>
                  <a:lnTo>
                    <a:pt x="10350" y="38989"/>
                  </a:lnTo>
                  <a:lnTo>
                    <a:pt x="10248" y="43307"/>
                  </a:lnTo>
                  <a:lnTo>
                    <a:pt x="11506" y="43434"/>
                  </a:lnTo>
                  <a:lnTo>
                    <a:pt x="13919" y="43942"/>
                  </a:lnTo>
                  <a:lnTo>
                    <a:pt x="14084" y="43434"/>
                  </a:lnTo>
                  <a:lnTo>
                    <a:pt x="14414" y="42799"/>
                  </a:lnTo>
                  <a:lnTo>
                    <a:pt x="14630" y="42545"/>
                  </a:lnTo>
                  <a:lnTo>
                    <a:pt x="14897" y="42037"/>
                  </a:lnTo>
                  <a:lnTo>
                    <a:pt x="15633" y="41656"/>
                  </a:lnTo>
                  <a:lnTo>
                    <a:pt x="16078" y="41910"/>
                  </a:lnTo>
                  <a:lnTo>
                    <a:pt x="16624" y="42291"/>
                  </a:lnTo>
                  <a:lnTo>
                    <a:pt x="17767" y="43434"/>
                  </a:lnTo>
                  <a:lnTo>
                    <a:pt x="18897" y="44704"/>
                  </a:lnTo>
                  <a:lnTo>
                    <a:pt x="19964" y="44831"/>
                  </a:lnTo>
                  <a:lnTo>
                    <a:pt x="23177" y="45085"/>
                  </a:lnTo>
                  <a:lnTo>
                    <a:pt x="27305" y="45085"/>
                  </a:lnTo>
                  <a:lnTo>
                    <a:pt x="26276" y="43307"/>
                  </a:lnTo>
                  <a:lnTo>
                    <a:pt x="25730" y="42291"/>
                  </a:lnTo>
                  <a:lnTo>
                    <a:pt x="25514" y="41783"/>
                  </a:lnTo>
                  <a:lnTo>
                    <a:pt x="25069" y="40767"/>
                  </a:lnTo>
                  <a:lnTo>
                    <a:pt x="24892" y="41021"/>
                  </a:lnTo>
                  <a:lnTo>
                    <a:pt x="24612" y="41783"/>
                  </a:lnTo>
                  <a:lnTo>
                    <a:pt x="24549" y="41656"/>
                  </a:lnTo>
                  <a:lnTo>
                    <a:pt x="24485" y="41529"/>
                  </a:lnTo>
                  <a:lnTo>
                    <a:pt x="24231" y="41021"/>
                  </a:lnTo>
                  <a:lnTo>
                    <a:pt x="23914" y="40386"/>
                  </a:lnTo>
                  <a:lnTo>
                    <a:pt x="23279" y="40894"/>
                  </a:lnTo>
                  <a:lnTo>
                    <a:pt x="22961" y="41021"/>
                  </a:lnTo>
                  <a:lnTo>
                    <a:pt x="22694" y="40894"/>
                  </a:lnTo>
                  <a:lnTo>
                    <a:pt x="22479" y="40513"/>
                  </a:lnTo>
                  <a:lnTo>
                    <a:pt x="21856" y="40386"/>
                  </a:lnTo>
                  <a:lnTo>
                    <a:pt x="21844" y="40767"/>
                  </a:lnTo>
                  <a:lnTo>
                    <a:pt x="21742" y="41148"/>
                  </a:lnTo>
                  <a:lnTo>
                    <a:pt x="21297" y="41402"/>
                  </a:lnTo>
                  <a:lnTo>
                    <a:pt x="21158" y="41529"/>
                  </a:lnTo>
                  <a:lnTo>
                    <a:pt x="20523" y="41529"/>
                  </a:lnTo>
                  <a:lnTo>
                    <a:pt x="20218" y="41402"/>
                  </a:lnTo>
                  <a:lnTo>
                    <a:pt x="19824" y="41021"/>
                  </a:lnTo>
                  <a:lnTo>
                    <a:pt x="19634" y="40767"/>
                  </a:lnTo>
                  <a:lnTo>
                    <a:pt x="19431" y="40513"/>
                  </a:lnTo>
                  <a:lnTo>
                    <a:pt x="19291" y="40005"/>
                  </a:lnTo>
                  <a:lnTo>
                    <a:pt x="19570" y="39878"/>
                  </a:lnTo>
                  <a:lnTo>
                    <a:pt x="19024" y="39624"/>
                  </a:lnTo>
                  <a:lnTo>
                    <a:pt x="18999" y="39751"/>
                  </a:lnTo>
                  <a:lnTo>
                    <a:pt x="18910" y="40005"/>
                  </a:lnTo>
                  <a:lnTo>
                    <a:pt x="18808" y="40513"/>
                  </a:lnTo>
                  <a:lnTo>
                    <a:pt x="18491" y="40767"/>
                  </a:lnTo>
                  <a:lnTo>
                    <a:pt x="17995" y="40767"/>
                  </a:lnTo>
                  <a:lnTo>
                    <a:pt x="17881" y="40513"/>
                  </a:lnTo>
                  <a:lnTo>
                    <a:pt x="17513" y="39751"/>
                  </a:lnTo>
                  <a:lnTo>
                    <a:pt x="17195" y="39497"/>
                  </a:lnTo>
                  <a:lnTo>
                    <a:pt x="17145" y="39370"/>
                  </a:lnTo>
                  <a:lnTo>
                    <a:pt x="16433" y="40513"/>
                  </a:lnTo>
                  <a:lnTo>
                    <a:pt x="16294" y="40259"/>
                  </a:lnTo>
                  <a:lnTo>
                    <a:pt x="15913" y="39624"/>
                  </a:lnTo>
                  <a:lnTo>
                    <a:pt x="15824" y="39497"/>
                  </a:lnTo>
                  <a:lnTo>
                    <a:pt x="15722" y="39357"/>
                  </a:lnTo>
                  <a:lnTo>
                    <a:pt x="15608" y="39116"/>
                  </a:lnTo>
                  <a:lnTo>
                    <a:pt x="15506" y="38862"/>
                  </a:lnTo>
                  <a:lnTo>
                    <a:pt x="14706" y="39497"/>
                  </a:lnTo>
                  <a:lnTo>
                    <a:pt x="14401" y="39116"/>
                  </a:lnTo>
                  <a:lnTo>
                    <a:pt x="14287" y="38862"/>
                  </a:lnTo>
                  <a:lnTo>
                    <a:pt x="14236" y="38608"/>
                  </a:lnTo>
                  <a:lnTo>
                    <a:pt x="13931" y="38989"/>
                  </a:lnTo>
                  <a:lnTo>
                    <a:pt x="13462" y="39370"/>
                  </a:lnTo>
                  <a:lnTo>
                    <a:pt x="13246" y="39497"/>
                  </a:lnTo>
                  <a:lnTo>
                    <a:pt x="13093" y="38735"/>
                  </a:lnTo>
                  <a:lnTo>
                    <a:pt x="12928" y="38735"/>
                  </a:lnTo>
                  <a:lnTo>
                    <a:pt x="12598" y="38862"/>
                  </a:lnTo>
                  <a:lnTo>
                    <a:pt x="12369" y="38989"/>
                  </a:lnTo>
                  <a:lnTo>
                    <a:pt x="11925" y="39357"/>
                  </a:lnTo>
                  <a:lnTo>
                    <a:pt x="11747" y="39624"/>
                  </a:lnTo>
                  <a:lnTo>
                    <a:pt x="11925" y="39357"/>
                  </a:lnTo>
                  <a:lnTo>
                    <a:pt x="12293" y="38862"/>
                  </a:lnTo>
                  <a:lnTo>
                    <a:pt x="12522" y="38735"/>
                  </a:lnTo>
                  <a:lnTo>
                    <a:pt x="12928" y="38608"/>
                  </a:lnTo>
                  <a:lnTo>
                    <a:pt x="13208" y="38481"/>
                  </a:lnTo>
                  <a:lnTo>
                    <a:pt x="13360" y="39116"/>
                  </a:lnTo>
                  <a:lnTo>
                    <a:pt x="14008" y="38481"/>
                  </a:lnTo>
                  <a:lnTo>
                    <a:pt x="14109" y="38354"/>
                  </a:lnTo>
                  <a:lnTo>
                    <a:pt x="14376" y="37973"/>
                  </a:lnTo>
                  <a:lnTo>
                    <a:pt x="14516" y="38608"/>
                  </a:lnTo>
                  <a:lnTo>
                    <a:pt x="14592" y="38862"/>
                  </a:lnTo>
                  <a:lnTo>
                    <a:pt x="14719" y="38989"/>
                  </a:lnTo>
                  <a:lnTo>
                    <a:pt x="14757" y="39116"/>
                  </a:lnTo>
                  <a:lnTo>
                    <a:pt x="15151" y="38735"/>
                  </a:lnTo>
                  <a:lnTo>
                    <a:pt x="15684" y="38227"/>
                  </a:lnTo>
                  <a:lnTo>
                    <a:pt x="15760" y="38481"/>
                  </a:lnTo>
                  <a:lnTo>
                    <a:pt x="15913" y="38862"/>
                  </a:lnTo>
                  <a:lnTo>
                    <a:pt x="16446" y="39624"/>
                  </a:lnTo>
                  <a:lnTo>
                    <a:pt x="16624" y="39357"/>
                  </a:lnTo>
                  <a:lnTo>
                    <a:pt x="16738" y="38989"/>
                  </a:lnTo>
                  <a:lnTo>
                    <a:pt x="16852" y="38227"/>
                  </a:lnTo>
                  <a:lnTo>
                    <a:pt x="17208" y="38735"/>
                  </a:lnTo>
                  <a:lnTo>
                    <a:pt x="17653" y="39243"/>
                  </a:lnTo>
                  <a:lnTo>
                    <a:pt x="17894" y="39458"/>
                  </a:lnTo>
                  <a:lnTo>
                    <a:pt x="18313" y="40132"/>
                  </a:lnTo>
                  <a:lnTo>
                    <a:pt x="18694" y="38989"/>
                  </a:lnTo>
                  <a:lnTo>
                    <a:pt x="20421" y="39624"/>
                  </a:lnTo>
                  <a:lnTo>
                    <a:pt x="20383" y="39751"/>
                  </a:lnTo>
                  <a:lnTo>
                    <a:pt x="20307" y="40132"/>
                  </a:lnTo>
                  <a:lnTo>
                    <a:pt x="21120" y="40132"/>
                  </a:lnTo>
                  <a:lnTo>
                    <a:pt x="20624" y="38989"/>
                  </a:lnTo>
                  <a:lnTo>
                    <a:pt x="21120" y="39243"/>
                  </a:lnTo>
                  <a:lnTo>
                    <a:pt x="21640" y="39624"/>
                  </a:lnTo>
                  <a:lnTo>
                    <a:pt x="22034" y="39751"/>
                  </a:lnTo>
                  <a:lnTo>
                    <a:pt x="22593" y="39878"/>
                  </a:lnTo>
                  <a:lnTo>
                    <a:pt x="22860" y="40005"/>
                  </a:lnTo>
                  <a:lnTo>
                    <a:pt x="22999" y="40132"/>
                  </a:lnTo>
                  <a:lnTo>
                    <a:pt x="23063" y="40386"/>
                  </a:lnTo>
                  <a:lnTo>
                    <a:pt x="24041" y="39497"/>
                  </a:lnTo>
                  <a:lnTo>
                    <a:pt x="24130" y="39370"/>
                  </a:lnTo>
                  <a:lnTo>
                    <a:pt x="24193" y="39624"/>
                  </a:lnTo>
                  <a:lnTo>
                    <a:pt x="24599" y="40640"/>
                  </a:lnTo>
                  <a:lnTo>
                    <a:pt x="24688" y="40386"/>
                  </a:lnTo>
                  <a:lnTo>
                    <a:pt x="24765" y="40259"/>
                  </a:lnTo>
                  <a:lnTo>
                    <a:pt x="24663" y="39751"/>
                  </a:lnTo>
                  <a:lnTo>
                    <a:pt x="24498" y="39370"/>
                  </a:lnTo>
                  <a:lnTo>
                    <a:pt x="24333" y="38989"/>
                  </a:lnTo>
                  <a:lnTo>
                    <a:pt x="24053" y="38227"/>
                  </a:lnTo>
                  <a:lnTo>
                    <a:pt x="23964" y="37973"/>
                  </a:lnTo>
                  <a:lnTo>
                    <a:pt x="23647" y="36957"/>
                  </a:lnTo>
                  <a:lnTo>
                    <a:pt x="23596" y="36830"/>
                  </a:lnTo>
                  <a:lnTo>
                    <a:pt x="23431" y="36957"/>
                  </a:lnTo>
                  <a:lnTo>
                    <a:pt x="23393" y="36830"/>
                  </a:lnTo>
                  <a:lnTo>
                    <a:pt x="23368" y="36576"/>
                  </a:lnTo>
                  <a:lnTo>
                    <a:pt x="23279" y="35687"/>
                  </a:lnTo>
                  <a:lnTo>
                    <a:pt x="23114" y="35179"/>
                  </a:lnTo>
                  <a:lnTo>
                    <a:pt x="22961" y="35560"/>
                  </a:lnTo>
                  <a:lnTo>
                    <a:pt x="22847" y="36576"/>
                  </a:lnTo>
                  <a:lnTo>
                    <a:pt x="22110" y="36322"/>
                  </a:lnTo>
                  <a:lnTo>
                    <a:pt x="21615" y="36322"/>
                  </a:lnTo>
                  <a:lnTo>
                    <a:pt x="21031" y="36068"/>
                  </a:lnTo>
                  <a:lnTo>
                    <a:pt x="20916" y="35560"/>
                  </a:lnTo>
                  <a:lnTo>
                    <a:pt x="20688" y="35687"/>
                  </a:lnTo>
                  <a:lnTo>
                    <a:pt x="19989" y="36195"/>
                  </a:lnTo>
                  <a:lnTo>
                    <a:pt x="19951" y="36322"/>
                  </a:lnTo>
                  <a:lnTo>
                    <a:pt x="19850" y="35560"/>
                  </a:lnTo>
                  <a:lnTo>
                    <a:pt x="19558" y="36068"/>
                  </a:lnTo>
                  <a:lnTo>
                    <a:pt x="19189" y="36830"/>
                  </a:lnTo>
                  <a:lnTo>
                    <a:pt x="19138" y="36195"/>
                  </a:lnTo>
                  <a:lnTo>
                    <a:pt x="19126" y="36068"/>
                  </a:lnTo>
                  <a:lnTo>
                    <a:pt x="19075" y="35179"/>
                  </a:lnTo>
                  <a:lnTo>
                    <a:pt x="19202" y="35179"/>
                  </a:lnTo>
                  <a:lnTo>
                    <a:pt x="19405" y="35433"/>
                  </a:lnTo>
                  <a:lnTo>
                    <a:pt x="19558" y="35179"/>
                  </a:lnTo>
                  <a:lnTo>
                    <a:pt x="19812" y="34671"/>
                  </a:lnTo>
                  <a:lnTo>
                    <a:pt x="19913" y="34417"/>
                  </a:lnTo>
                  <a:lnTo>
                    <a:pt x="20104" y="33909"/>
                  </a:lnTo>
                  <a:lnTo>
                    <a:pt x="20345" y="35306"/>
                  </a:lnTo>
                  <a:lnTo>
                    <a:pt x="20358" y="35179"/>
                  </a:lnTo>
                  <a:lnTo>
                    <a:pt x="20358" y="35306"/>
                  </a:lnTo>
                  <a:lnTo>
                    <a:pt x="20535" y="35179"/>
                  </a:lnTo>
                  <a:lnTo>
                    <a:pt x="20878" y="34925"/>
                  </a:lnTo>
                  <a:lnTo>
                    <a:pt x="21272" y="34925"/>
                  </a:lnTo>
                  <a:lnTo>
                    <a:pt x="21437" y="35306"/>
                  </a:lnTo>
                  <a:lnTo>
                    <a:pt x="21551" y="35687"/>
                  </a:lnTo>
                  <a:lnTo>
                    <a:pt x="22326" y="35814"/>
                  </a:lnTo>
                  <a:lnTo>
                    <a:pt x="22453" y="35306"/>
                  </a:lnTo>
                  <a:lnTo>
                    <a:pt x="22606" y="34925"/>
                  </a:lnTo>
                  <a:lnTo>
                    <a:pt x="22796" y="34417"/>
                  </a:lnTo>
                  <a:lnTo>
                    <a:pt x="22809" y="33909"/>
                  </a:lnTo>
                  <a:lnTo>
                    <a:pt x="22707" y="33528"/>
                  </a:lnTo>
                  <a:lnTo>
                    <a:pt x="22415" y="32131"/>
                  </a:lnTo>
                  <a:lnTo>
                    <a:pt x="22339" y="31496"/>
                  </a:lnTo>
                  <a:lnTo>
                    <a:pt x="22263" y="30988"/>
                  </a:lnTo>
                  <a:lnTo>
                    <a:pt x="21983" y="30988"/>
                  </a:lnTo>
                  <a:lnTo>
                    <a:pt x="21564" y="30873"/>
                  </a:lnTo>
                  <a:lnTo>
                    <a:pt x="21361" y="31115"/>
                  </a:lnTo>
                  <a:lnTo>
                    <a:pt x="21069" y="31242"/>
                  </a:lnTo>
                  <a:lnTo>
                    <a:pt x="20866" y="31369"/>
                  </a:lnTo>
                  <a:lnTo>
                    <a:pt x="20256" y="31496"/>
                  </a:lnTo>
                  <a:lnTo>
                    <a:pt x="19862" y="31496"/>
                  </a:lnTo>
                  <a:lnTo>
                    <a:pt x="19100" y="31369"/>
                  </a:lnTo>
                  <a:lnTo>
                    <a:pt x="18173" y="31026"/>
                  </a:lnTo>
                  <a:lnTo>
                    <a:pt x="18173" y="36068"/>
                  </a:lnTo>
                  <a:lnTo>
                    <a:pt x="18046" y="35814"/>
                  </a:lnTo>
                  <a:lnTo>
                    <a:pt x="17932" y="35560"/>
                  </a:lnTo>
                  <a:lnTo>
                    <a:pt x="17272" y="34798"/>
                  </a:lnTo>
                  <a:lnTo>
                    <a:pt x="17195" y="34925"/>
                  </a:lnTo>
                  <a:lnTo>
                    <a:pt x="16624" y="35306"/>
                  </a:lnTo>
                  <a:lnTo>
                    <a:pt x="16243" y="35814"/>
                  </a:lnTo>
                  <a:lnTo>
                    <a:pt x="16167" y="35560"/>
                  </a:lnTo>
                  <a:lnTo>
                    <a:pt x="15951" y="35179"/>
                  </a:lnTo>
                  <a:lnTo>
                    <a:pt x="15633" y="34798"/>
                  </a:lnTo>
                  <a:lnTo>
                    <a:pt x="15557" y="34925"/>
                  </a:lnTo>
                  <a:lnTo>
                    <a:pt x="15430" y="35179"/>
                  </a:lnTo>
                  <a:lnTo>
                    <a:pt x="15265" y="35433"/>
                  </a:lnTo>
                  <a:lnTo>
                    <a:pt x="14922" y="35687"/>
                  </a:lnTo>
                  <a:lnTo>
                    <a:pt x="14376" y="36195"/>
                  </a:lnTo>
                  <a:lnTo>
                    <a:pt x="14287" y="36068"/>
                  </a:lnTo>
                  <a:lnTo>
                    <a:pt x="14020" y="35687"/>
                  </a:lnTo>
                  <a:lnTo>
                    <a:pt x="13906" y="35560"/>
                  </a:lnTo>
                  <a:lnTo>
                    <a:pt x="13830" y="35687"/>
                  </a:lnTo>
                  <a:lnTo>
                    <a:pt x="13563" y="35560"/>
                  </a:lnTo>
                  <a:lnTo>
                    <a:pt x="13258" y="35179"/>
                  </a:lnTo>
                  <a:lnTo>
                    <a:pt x="13195" y="35052"/>
                  </a:lnTo>
                  <a:lnTo>
                    <a:pt x="12801" y="34798"/>
                  </a:lnTo>
                  <a:lnTo>
                    <a:pt x="12573" y="35052"/>
                  </a:lnTo>
                  <a:lnTo>
                    <a:pt x="11950" y="35433"/>
                  </a:lnTo>
                  <a:lnTo>
                    <a:pt x="11366" y="36068"/>
                  </a:lnTo>
                  <a:lnTo>
                    <a:pt x="11455" y="34544"/>
                  </a:lnTo>
                  <a:lnTo>
                    <a:pt x="11544" y="34290"/>
                  </a:lnTo>
                  <a:lnTo>
                    <a:pt x="11823" y="34925"/>
                  </a:lnTo>
                  <a:lnTo>
                    <a:pt x="11887" y="34798"/>
                  </a:lnTo>
                  <a:lnTo>
                    <a:pt x="12230" y="34544"/>
                  </a:lnTo>
                  <a:lnTo>
                    <a:pt x="12484" y="34290"/>
                  </a:lnTo>
                  <a:lnTo>
                    <a:pt x="12598" y="34163"/>
                  </a:lnTo>
                  <a:lnTo>
                    <a:pt x="12636" y="34036"/>
                  </a:lnTo>
                  <a:lnTo>
                    <a:pt x="13550" y="34544"/>
                  </a:lnTo>
                  <a:lnTo>
                    <a:pt x="14274" y="35052"/>
                  </a:lnTo>
                  <a:lnTo>
                    <a:pt x="14490" y="35306"/>
                  </a:lnTo>
                  <a:lnTo>
                    <a:pt x="14465" y="35433"/>
                  </a:lnTo>
                  <a:lnTo>
                    <a:pt x="14605" y="35306"/>
                  </a:lnTo>
                  <a:lnTo>
                    <a:pt x="15087" y="34798"/>
                  </a:lnTo>
                  <a:lnTo>
                    <a:pt x="15367" y="34036"/>
                  </a:lnTo>
                  <a:lnTo>
                    <a:pt x="15519" y="33528"/>
                  </a:lnTo>
                  <a:lnTo>
                    <a:pt x="16344" y="35179"/>
                  </a:lnTo>
                  <a:lnTo>
                    <a:pt x="16738" y="34798"/>
                  </a:lnTo>
                  <a:lnTo>
                    <a:pt x="17068" y="34671"/>
                  </a:lnTo>
                  <a:lnTo>
                    <a:pt x="17221" y="34417"/>
                  </a:lnTo>
                  <a:lnTo>
                    <a:pt x="17703" y="35052"/>
                  </a:lnTo>
                  <a:lnTo>
                    <a:pt x="18046" y="35560"/>
                  </a:lnTo>
                  <a:lnTo>
                    <a:pt x="18173" y="36068"/>
                  </a:lnTo>
                  <a:lnTo>
                    <a:pt x="18173" y="31026"/>
                  </a:lnTo>
                  <a:lnTo>
                    <a:pt x="17805" y="30734"/>
                  </a:lnTo>
                  <a:lnTo>
                    <a:pt x="17627" y="30480"/>
                  </a:lnTo>
                  <a:lnTo>
                    <a:pt x="17589" y="30353"/>
                  </a:lnTo>
                  <a:lnTo>
                    <a:pt x="17259" y="30873"/>
                  </a:lnTo>
                  <a:lnTo>
                    <a:pt x="16789" y="30988"/>
                  </a:lnTo>
                  <a:lnTo>
                    <a:pt x="16535" y="30988"/>
                  </a:lnTo>
                  <a:lnTo>
                    <a:pt x="15913" y="30734"/>
                  </a:lnTo>
                  <a:lnTo>
                    <a:pt x="15608" y="30480"/>
                  </a:lnTo>
                  <a:lnTo>
                    <a:pt x="15176" y="30099"/>
                  </a:lnTo>
                  <a:lnTo>
                    <a:pt x="14960" y="30480"/>
                  </a:lnTo>
                  <a:lnTo>
                    <a:pt x="14935" y="30353"/>
                  </a:lnTo>
                  <a:lnTo>
                    <a:pt x="15151" y="29972"/>
                  </a:lnTo>
                  <a:lnTo>
                    <a:pt x="16014" y="30607"/>
                  </a:lnTo>
                  <a:lnTo>
                    <a:pt x="16560" y="30734"/>
                  </a:lnTo>
                  <a:lnTo>
                    <a:pt x="16764" y="30734"/>
                  </a:lnTo>
                  <a:lnTo>
                    <a:pt x="17018" y="30607"/>
                  </a:lnTo>
                  <a:lnTo>
                    <a:pt x="17208" y="30480"/>
                  </a:lnTo>
                  <a:lnTo>
                    <a:pt x="17411" y="29972"/>
                  </a:lnTo>
                  <a:lnTo>
                    <a:pt x="17564" y="29845"/>
                  </a:lnTo>
                  <a:lnTo>
                    <a:pt x="17602" y="29972"/>
                  </a:lnTo>
                  <a:lnTo>
                    <a:pt x="17818" y="29972"/>
                  </a:lnTo>
                  <a:lnTo>
                    <a:pt x="17907" y="30226"/>
                  </a:lnTo>
                  <a:lnTo>
                    <a:pt x="18110" y="30480"/>
                  </a:lnTo>
                  <a:lnTo>
                    <a:pt x="18427" y="30734"/>
                  </a:lnTo>
                  <a:lnTo>
                    <a:pt x="18897" y="30873"/>
                  </a:lnTo>
                  <a:lnTo>
                    <a:pt x="19202" y="30988"/>
                  </a:lnTo>
                  <a:lnTo>
                    <a:pt x="20218" y="30988"/>
                  </a:lnTo>
                  <a:lnTo>
                    <a:pt x="20701" y="30861"/>
                  </a:lnTo>
                  <a:lnTo>
                    <a:pt x="20853" y="30861"/>
                  </a:lnTo>
                  <a:lnTo>
                    <a:pt x="21107" y="30607"/>
                  </a:lnTo>
                  <a:lnTo>
                    <a:pt x="21297" y="29972"/>
                  </a:lnTo>
                  <a:lnTo>
                    <a:pt x="21894" y="30480"/>
                  </a:lnTo>
                  <a:lnTo>
                    <a:pt x="22174" y="30480"/>
                  </a:lnTo>
                  <a:lnTo>
                    <a:pt x="22110" y="29845"/>
                  </a:lnTo>
                  <a:lnTo>
                    <a:pt x="22085" y="29718"/>
                  </a:lnTo>
                  <a:lnTo>
                    <a:pt x="22072" y="29464"/>
                  </a:lnTo>
                  <a:lnTo>
                    <a:pt x="22009" y="28702"/>
                  </a:lnTo>
                  <a:lnTo>
                    <a:pt x="21958" y="27940"/>
                  </a:lnTo>
                  <a:lnTo>
                    <a:pt x="21856" y="27686"/>
                  </a:lnTo>
                  <a:lnTo>
                    <a:pt x="21805" y="27559"/>
                  </a:lnTo>
                  <a:lnTo>
                    <a:pt x="21704" y="27305"/>
                  </a:lnTo>
                  <a:lnTo>
                    <a:pt x="21590" y="27178"/>
                  </a:lnTo>
                  <a:lnTo>
                    <a:pt x="21323" y="27051"/>
                  </a:lnTo>
                  <a:lnTo>
                    <a:pt x="20739" y="27051"/>
                  </a:lnTo>
                  <a:lnTo>
                    <a:pt x="20205" y="27305"/>
                  </a:lnTo>
                  <a:lnTo>
                    <a:pt x="19583" y="27559"/>
                  </a:lnTo>
                  <a:lnTo>
                    <a:pt x="19494" y="27305"/>
                  </a:lnTo>
                  <a:lnTo>
                    <a:pt x="19392" y="27051"/>
                  </a:lnTo>
                  <a:lnTo>
                    <a:pt x="19342" y="26924"/>
                  </a:lnTo>
                  <a:lnTo>
                    <a:pt x="19164" y="26784"/>
                  </a:lnTo>
                  <a:lnTo>
                    <a:pt x="18973" y="26670"/>
                  </a:lnTo>
                  <a:lnTo>
                    <a:pt x="18249" y="26670"/>
                  </a:lnTo>
                  <a:lnTo>
                    <a:pt x="17665" y="26924"/>
                  </a:lnTo>
                  <a:lnTo>
                    <a:pt x="17614" y="27051"/>
                  </a:lnTo>
                  <a:lnTo>
                    <a:pt x="17094" y="26289"/>
                  </a:lnTo>
                  <a:lnTo>
                    <a:pt x="16802" y="26416"/>
                  </a:lnTo>
                  <a:lnTo>
                    <a:pt x="16357" y="26670"/>
                  </a:lnTo>
                  <a:lnTo>
                    <a:pt x="16217" y="26784"/>
                  </a:lnTo>
                  <a:lnTo>
                    <a:pt x="16014" y="27178"/>
                  </a:lnTo>
                  <a:lnTo>
                    <a:pt x="15836" y="27305"/>
                  </a:lnTo>
                  <a:lnTo>
                    <a:pt x="15557" y="27305"/>
                  </a:lnTo>
                  <a:lnTo>
                    <a:pt x="15468" y="26924"/>
                  </a:lnTo>
                  <a:lnTo>
                    <a:pt x="14630" y="27559"/>
                  </a:lnTo>
                  <a:lnTo>
                    <a:pt x="14503" y="27686"/>
                  </a:lnTo>
                  <a:lnTo>
                    <a:pt x="14516" y="26924"/>
                  </a:lnTo>
                  <a:lnTo>
                    <a:pt x="14427" y="26543"/>
                  </a:lnTo>
                  <a:lnTo>
                    <a:pt x="14312" y="26276"/>
                  </a:lnTo>
                  <a:lnTo>
                    <a:pt x="14262" y="25908"/>
                  </a:lnTo>
                  <a:lnTo>
                    <a:pt x="14909" y="26670"/>
                  </a:lnTo>
                  <a:lnTo>
                    <a:pt x="15621" y="26162"/>
                  </a:lnTo>
                  <a:lnTo>
                    <a:pt x="15875" y="26162"/>
                  </a:lnTo>
                  <a:lnTo>
                    <a:pt x="16116" y="26162"/>
                  </a:lnTo>
                  <a:lnTo>
                    <a:pt x="16395" y="25908"/>
                  </a:lnTo>
                  <a:lnTo>
                    <a:pt x="16624" y="25781"/>
                  </a:lnTo>
                  <a:lnTo>
                    <a:pt x="17132" y="25781"/>
                  </a:lnTo>
                  <a:lnTo>
                    <a:pt x="17449" y="25908"/>
                  </a:lnTo>
                  <a:lnTo>
                    <a:pt x="17830" y="26162"/>
                  </a:lnTo>
                  <a:lnTo>
                    <a:pt x="18313" y="26035"/>
                  </a:lnTo>
                  <a:lnTo>
                    <a:pt x="19164" y="26035"/>
                  </a:lnTo>
                  <a:lnTo>
                    <a:pt x="19545" y="26289"/>
                  </a:lnTo>
                  <a:lnTo>
                    <a:pt x="19659" y="26416"/>
                  </a:lnTo>
                  <a:lnTo>
                    <a:pt x="19875" y="26784"/>
                  </a:lnTo>
                  <a:lnTo>
                    <a:pt x="20624" y="26543"/>
                  </a:lnTo>
                  <a:lnTo>
                    <a:pt x="21424" y="26543"/>
                  </a:lnTo>
                  <a:lnTo>
                    <a:pt x="21767" y="26670"/>
                  </a:lnTo>
                  <a:lnTo>
                    <a:pt x="21920" y="26797"/>
                  </a:lnTo>
                  <a:lnTo>
                    <a:pt x="21920" y="26543"/>
                  </a:lnTo>
                  <a:lnTo>
                    <a:pt x="21907" y="26035"/>
                  </a:lnTo>
                  <a:lnTo>
                    <a:pt x="21907" y="25781"/>
                  </a:lnTo>
                  <a:lnTo>
                    <a:pt x="21894" y="25527"/>
                  </a:lnTo>
                  <a:lnTo>
                    <a:pt x="21971" y="23876"/>
                  </a:lnTo>
                  <a:lnTo>
                    <a:pt x="22034" y="23368"/>
                  </a:lnTo>
                  <a:lnTo>
                    <a:pt x="22110" y="22733"/>
                  </a:lnTo>
                  <a:lnTo>
                    <a:pt x="22148" y="22352"/>
                  </a:lnTo>
                  <a:lnTo>
                    <a:pt x="21996" y="22606"/>
                  </a:lnTo>
                  <a:lnTo>
                    <a:pt x="21551" y="22733"/>
                  </a:lnTo>
                  <a:lnTo>
                    <a:pt x="21945" y="22352"/>
                  </a:lnTo>
                  <a:lnTo>
                    <a:pt x="22110" y="21971"/>
                  </a:lnTo>
                  <a:lnTo>
                    <a:pt x="22199" y="22098"/>
                  </a:lnTo>
                  <a:lnTo>
                    <a:pt x="22225" y="21971"/>
                  </a:lnTo>
                  <a:lnTo>
                    <a:pt x="22288" y="21463"/>
                  </a:lnTo>
                  <a:lnTo>
                    <a:pt x="22415" y="20574"/>
                  </a:lnTo>
                  <a:lnTo>
                    <a:pt x="22491" y="20193"/>
                  </a:lnTo>
                  <a:lnTo>
                    <a:pt x="22606" y="19558"/>
                  </a:lnTo>
                  <a:lnTo>
                    <a:pt x="22834" y="18681"/>
                  </a:lnTo>
                  <a:lnTo>
                    <a:pt x="22720" y="18034"/>
                  </a:lnTo>
                  <a:lnTo>
                    <a:pt x="22453" y="17780"/>
                  </a:lnTo>
                  <a:lnTo>
                    <a:pt x="22326" y="18034"/>
                  </a:lnTo>
                  <a:lnTo>
                    <a:pt x="22199" y="18542"/>
                  </a:lnTo>
                  <a:lnTo>
                    <a:pt x="22085" y="18923"/>
                  </a:lnTo>
                  <a:lnTo>
                    <a:pt x="21869" y="19431"/>
                  </a:lnTo>
                  <a:lnTo>
                    <a:pt x="21386" y="20193"/>
                  </a:lnTo>
                  <a:lnTo>
                    <a:pt x="21323" y="20066"/>
                  </a:lnTo>
                  <a:lnTo>
                    <a:pt x="21221" y="19685"/>
                  </a:lnTo>
                  <a:lnTo>
                    <a:pt x="21196" y="19558"/>
                  </a:lnTo>
                  <a:lnTo>
                    <a:pt x="21120" y="19177"/>
                  </a:lnTo>
                  <a:lnTo>
                    <a:pt x="21043" y="18669"/>
                  </a:lnTo>
                  <a:lnTo>
                    <a:pt x="21056" y="18415"/>
                  </a:lnTo>
                  <a:lnTo>
                    <a:pt x="21183" y="18288"/>
                  </a:lnTo>
                  <a:lnTo>
                    <a:pt x="21463" y="18288"/>
                  </a:lnTo>
                  <a:lnTo>
                    <a:pt x="21513" y="18542"/>
                  </a:lnTo>
                  <a:lnTo>
                    <a:pt x="21526" y="18669"/>
                  </a:lnTo>
                  <a:lnTo>
                    <a:pt x="21615" y="18542"/>
                  </a:lnTo>
                  <a:lnTo>
                    <a:pt x="21691" y="18288"/>
                  </a:lnTo>
                  <a:lnTo>
                    <a:pt x="21742" y="17907"/>
                  </a:lnTo>
                  <a:lnTo>
                    <a:pt x="21729" y="17018"/>
                  </a:lnTo>
                  <a:lnTo>
                    <a:pt x="22326" y="17145"/>
                  </a:lnTo>
                  <a:lnTo>
                    <a:pt x="22796" y="17272"/>
                  </a:lnTo>
                  <a:lnTo>
                    <a:pt x="23114" y="17653"/>
                  </a:lnTo>
                  <a:lnTo>
                    <a:pt x="23279" y="17018"/>
                  </a:lnTo>
                  <a:lnTo>
                    <a:pt x="23342" y="16764"/>
                  </a:lnTo>
                  <a:lnTo>
                    <a:pt x="23533" y="16129"/>
                  </a:lnTo>
                  <a:lnTo>
                    <a:pt x="23863" y="15113"/>
                  </a:lnTo>
                  <a:lnTo>
                    <a:pt x="23977" y="14732"/>
                  </a:lnTo>
                  <a:lnTo>
                    <a:pt x="23609" y="14605"/>
                  </a:lnTo>
                  <a:lnTo>
                    <a:pt x="23101" y="14224"/>
                  </a:lnTo>
                  <a:lnTo>
                    <a:pt x="22910" y="13957"/>
                  </a:lnTo>
                  <a:lnTo>
                    <a:pt x="22783" y="13589"/>
                  </a:lnTo>
                  <a:lnTo>
                    <a:pt x="22745" y="13843"/>
                  </a:lnTo>
                  <a:lnTo>
                    <a:pt x="22631" y="15113"/>
                  </a:lnTo>
                  <a:lnTo>
                    <a:pt x="20955" y="12827"/>
                  </a:lnTo>
                  <a:lnTo>
                    <a:pt x="20739" y="12319"/>
                  </a:lnTo>
                  <a:lnTo>
                    <a:pt x="20662" y="12065"/>
                  </a:lnTo>
                  <a:lnTo>
                    <a:pt x="20764" y="11811"/>
                  </a:lnTo>
                  <a:lnTo>
                    <a:pt x="20955" y="11684"/>
                  </a:lnTo>
                  <a:lnTo>
                    <a:pt x="21158" y="11811"/>
                  </a:lnTo>
                  <a:lnTo>
                    <a:pt x="20840" y="11811"/>
                  </a:lnTo>
                  <a:lnTo>
                    <a:pt x="20802" y="12065"/>
                  </a:lnTo>
                  <a:lnTo>
                    <a:pt x="20916" y="12319"/>
                  </a:lnTo>
                  <a:lnTo>
                    <a:pt x="21145" y="12700"/>
                  </a:lnTo>
                  <a:lnTo>
                    <a:pt x="22288" y="13970"/>
                  </a:lnTo>
                  <a:lnTo>
                    <a:pt x="22415" y="12954"/>
                  </a:lnTo>
                  <a:lnTo>
                    <a:pt x="22529" y="12446"/>
                  </a:lnTo>
                  <a:lnTo>
                    <a:pt x="22593" y="12065"/>
                  </a:lnTo>
                  <a:lnTo>
                    <a:pt x="23152" y="12192"/>
                  </a:lnTo>
                  <a:lnTo>
                    <a:pt x="23228" y="13081"/>
                  </a:lnTo>
                  <a:lnTo>
                    <a:pt x="23329" y="13462"/>
                  </a:lnTo>
                  <a:lnTo>
                    <a:pt x="23444" y="13716"/>
                  </a:lnTo>
                  <a:lnTo>
                    <a:pt x="23533" y="13843"/>
                  </a:lnTo>
                  <a:lnTo>
                    <a:pt x="23710" y="13957"/>
                  </a:lnTo>
                  <a:lnTo>
                    <a:pt x="24053" y="13462"/>
                  </a:lnTo>
                  <a:lnTo>
                    <a:pt x="24168" y="12573"/>
                  </a:lnTo>
                  <a:lnTo>
                    <a:pt x="24193" y="12065"/>
                  </a:lnTo>
                  <a:lnTo>
                    <a:pt x="24612" y="12827"/>
                  </a:lnTo>
                  <a:lnTo>
                    <a:pt x="24866" y="12065"/>
                  </a:lnTo>
                  <a:lnTo>
                    <a:pt x="25006" y="11684"/>
                  </a:lnTo>
                  <a:lnTo>
                    <a:pt x="25298" y="10795"/>
                  </a:lnTo>
                  <a:lnTo>
                    <a:pt x="25603" y="9906"/>
                  </a:lnTo>
                  <a:lnTo>
                    <a:pt x="26365" y="7874"/>
                  </a:lnTo>
                  <a:lnTo>
                    <a:pt x="26606" y="7239"/>
                  </a:lnTo>
                  <a:lnTo>
                    <a:pt x="26847" y="6604"/>
                  </a:lnTo>
                  <a:lnTo>
                    <a:pt x="26962" y="6223"/>
                  </a:lnTo>
                  <a:lnTo>
                    <a:pt x="27038" y="5969"/>
                  </a:lnTo>
                  <a:lnTo>
                    <a:pt x="27343" y="4953"/>
                  </a:lnTo>
                  <a:lnTo>
                    <a:pt x="27419" y="4699"/>
                  </a:lnTo>
                  <a:lnTo>
                    <a:pt x="27749" y="3556"/>
                  </a:lnTo>
                  <a:close/>
                </a:path>
              </a:pathLst>
            </a:custGeom>
            <a:solidFill>
              <a:srgbClr val="B3B3B2"/>
            </a:solidFill>
          </p:spPr>
          <p:txBody>
            <a:bodyPr wrap="square" lIns="0" tIns="0" rIns="0" bIns="0" rtlCol="0"/>
            <a:lstStyle/>
            <a:p>
              <a:endParaRPr/>
            </a:p>
          </p:txBody>
        </p:sp>
        <p:sp>
          <p:nvSpPr>
            <p:cNvPr id="27" name="object 27"/>
            <p:cNvSpPr/>
            <p:nvPr/>
          </p:nvSpPr>
          <p:spPr>
            <a:xfrm>
              <a:off x="748800" y="6070461"/>
              <a:ext cx="635" cy="635"/>
            </a:xfrm>
            <a:custGeom>
              <a:avLst/>
              <a:gdLst/>
              <a:ahLst/>
              <a:cxnLst/>
              <a:rect l="l" t="t" r="r" b="b"/>
              <a:pathLst>
                <a:path w="634" h="635">
                  <a:moveTo>
                    <a:pt x="25" y="0"/>
                  </a:moveTo>
                  <a:lnTo>
                    <a:pt x="0" y="38"/>
                  </a:lnTo>
                  <a:lnTo>
                    <a:pt x="25" y="0"/>
                  </a:lnTo>
                  <a:close/>
                </a:path>
              </a:pathLst>
            </a:custGeom>
            <a:solidFill>
              <a:srgbClr val="B17F6F"/>
            </a:solidFill>
          </p:spPr>
          <p:txBody>
            <a:bodyPr wrap="square" lIns="0" tIns="0" rIns="0" bIns="0" rtlCol="0"/>
            <a:lstStyle/>
            <a:p>
              <a:endParaRPr/>
            </a:p>
          </p:txBody>
        </p:sp>
        <p:sp>
          <p:nvSpPr>
            <p:cNvPr id="28" name="object 28"/>
            <p:cNvSpPr/>
            <p:nvPr/>
          </p:nvSpPr>
          <p:spPr>
            <a:xfrm>
              <a:off x="691095" y="6027496"/>
              <a:ext cx="27940" cy="45085"/>
            </a:xfrm>
            <a:custGeom>
              <a:avLst/>
              <a:gdLst/>
              <a:ahLst/>
              <a:cxnLst/>
              <a:rect l="l" t="t" r="r" b="b"/>
              <a:pathLst>
                <a:path w="27940" h="45085">
                  <a:moveTo>
                    <a:pt x="4089" y="8978"/>
                  </a:moveTo>
                  <a:close/>
                </a:path>
                <a:path w="27940" h="45085">
                  <a:moveTo>
                    <a:pt x="5803" y="14097"/>
                  </a:moveTo>
                  <a:close/>
                </a:path>
                <a:path w="27940" h="45085">
                  <a:moveTo>
                    <a:pt x="7505" y="8890"/>
                  </a:moveTo>
                  <a:lnTo>
                    <a:pt x="7467" y="8763"/>
                  </a:lnTo>
                  <a:lnTo>
                    <a:pt x="7480" y="8890"/>
                  </a:lnTo>
                  <a:close/>
                </a:path>
                <a:path w="27940" h="45085">
                  <a:moveTo>
                    <a:pt x="9677" y="26924"/>
                  </a:moveTo>
                  <a:close/>
                </a:path>
                <a:path w="27940" h="45085">
                  <a:moveTo>
                    <a:pt x="10058" y="13081"/>
                  </a:moveTo>
                  <a:lnTo>
                    <a:pt x="9982" y="13208"/>
                  </a:lnTo>
                  <a:lnTo>
                    <a:pt x="10058" y="13081"/>
                  </a:lnTo>
                  <a:close/>
                </a:path>
                <a:path w="27940" h="45085">
                  <a:moveTo>
                    <a:pt x="10515" y="6604"/>
                  </a:moveTo>
                  <a:lnTo>
                    <a:pt x="9994" y="6604"/>
                  </a:lnTo>
                  <a:lnTo>
                    <a:pt x="9677" y="6350"/>
                  </a:lnTo>
                  <a:lnTo>
                    <a:pt x="9601" y="6477"/>
                  </a:lnTo>
                  <a:lnTo>
                    <a:pt x="9601" y="9525"/>
                  </a:lnTo>
                  <a:lnTo>
                    <a:pt x="9499" y="9271"/>
                  </a:lnTo>
                  <a:lnTo>
                    <a:pt x="9118" y="8890"/>
                  </a:lnTo>
                  <a:lnTo>
                    <a:pt x="8940" y="8763"/>
                  </a:lnTo>
                  <a:lnTo>
                    <a:pt x="8775" y="8839"/>
                  </a:lnTo>
                  <a:lnTo>
                    <a:pt x="8775" y="12446"/>
                  </a:lnTo>
                  <a:lnTo>
                    <a:pt x="8547" y="12954"/>
                  </a:lnTo>
                  <a:lnTo>
                    <a:pt x="8509" y="18669"/>
                  </a:lnTo>
                  <a:lnTo>
                    <a:pt x="8432" y="18796"/>
                  </a:lnTo>
                  <a:lnTo>
                    <a:pt x="8394" y="18923"/>
                  </a:lnTo>
                  <a:lnTo>
                    <a:pt x="8280" y="19812"/>
                  </a:lnTo>
                  <a:lnTo>
                    <a:pt x="8178" y="20193"/>
                  </a:lnTo>
                  <a:lnTo>
                    <a:pt x="8115" y="20320"/>
                  </a:lnTo>
                  <a:lnTo>
                    <a:pt x="7950" y="20066"/>
                  </a:lnTo>
                  <a:lnTo>
                    <a:pt x="7950" y="22860"/>
                  </a:lnTo>
                  <a:lnTo>
                    <a:pt x="7505" y="22606"/>
                  </a:lnTo>
                  <a:lnTo>
                    <a:pt x="7340" y="22479"/>
                  </a:lnTo>
                  <a:lnTo>
                    <a:pt x="7264" y="22606"/>
                  </a:lnTo>
                  <a:lnTo>
                    <a:pt x="7124" y="22733"/>
                  </a:lnTo>
                  <a:lnTo>
                    <a:pt x="7035" y="22860"/>
                  </a:lnTo>
                  <a:lnTo>
                    <a:pt x="6832" y="22987"/>
                  </a:lnTo>
                  <a:lnTo>
                    <a:pt x="6553" y="22987"/>
                  </a:lnTo>
                  <a:lnTo>
                    <a:pt x="6400" y="22479"/>
                  </a:lnTo>
                  <a:lnTo>
                    <a:pt x="6311" y="22606"/>
                  </a:lnTo>
                  <a:lnTo>
                    <a:pt x="6096" y="22860"/>
                  </a:lnTo>
                  <a:lnTo>
                    <a:pt x="5270" y="23622"/>
                  </a:lnTo>
                  <a:lnTo>
                    <a:pt x="5257" y="23495"/>
                  </a:lnTo>
                  <a:lnTo>
                    <a:pt x="5156" y="22860"/>
                  </a:lnTo>
                  <a:lnTo>
                    <a:pt x="5092" y="22733"/>
                  </a:lnTo>
                  <a:lnTo>
                    <a:pt x="4419" y="23495"/>
                  </a:lnTo>
                  <a:lnTo>
                    <a:pt x="4025" y="23241"/>
                  </a:lnTo>
                  <a:lnTo>
                    <a:pt x="3924" y="22987"/>
                  </a:lnTo>
                  <a:lnTo>
                    <a:pt x="3835" y="22479"/>
                  </a:lnTo>
                  <a:lnTo>
                    <a:pt x="4025" y="22479"/>
                  </a:lnTo>
                  <a:lnTo>
                    <a:pt x="4267" y="22860"/>
                  </a:lnTo>
                  <a:lnTo>
                    <a:pt x="4330" y="22733"/>
                  </a:lnTo>
                  <a:lnTo>
                    <a:pt x="4546" y="22479"/>
                  </a:lnTo>
                  <a:lnTo>
                    <a:pt x="4762" y="22225"/>
                  </a:lnTo>
                  <a:lnTo>
                    <a:pt x="5410" y="20828"/>
                  </a:lnTo>
                  <a:lnTo>
                    <a:pt x="5461" y="21590"/>
                  </a:lnTo>
                  <a:lnTo>
                    <a:pt x="5537" y="22225"/>
                  </a:lnTo>
                  <a:lnTo>
                    <a:pt x="5626" y="22479"/>
                  </a:lnTo>
                  <a:lnTo>
                    <a:pt x="5892" y="22225"/>
                  </a:lnTo>
                  <a:lnTo>
                    <a:pt x="6096" y="21844"/>
                  </a:lnTo>
                  <a:lnTo>
                    <a:pt x="6197" y="21590"/>
                  </a:lnTo>
                  <a:lnTo>
                    <a:pt x="6489" y="21590"/>
                  </a:lnTo>
                  <a:lnTo>
                    <a:pt x="6731" y="21717"/>
                  </a:lnTo>
                  <a:lnTo>
                    <a:pt x="6819" y="22352"/>
                  </a:lnTo>
                  <a:lnTo>
                    <a:pt x="6845" y="22479"/>
                  </a:lnTo>
                  <a:lnTo>
                    <a:pt x="6858" y="22606"/>
                  </a:lnTo>
                  <a:lnTo>
                    <a:pt x="6908" y="22479"/>
                  </a:lnTo>
                  <a:lnTo>
                    <a:pt x="7378" y="22098"/>
                  </a:lnTo>
                  <a:lnTo>
                    <a:pt x="7543" y="22479"/>
                  </a:lnTo>
                  <a:lnTo>
                    <a:pt x="7950" y="22860"/>
                  </a:lnTo>
                  <a:lnTo>
                    <a:pt x="7950" y="20066"/>
                  </a:lnTo>
                  <a:lnTo>
                    <a:pt x="7632" y="19558"/>
                  </a:lnTo>
                  <a:lnTo>
                    <a:pt x="7404" y="19050"/>
                  </a:lnTo>
                  <a:lnTo>
                    <a:pt x="7213" y="18415"/>
                  </a:lnTo>
                  <a:lnTo>
                    <a:pt x="7150" y="17907"/>
                  </a:lnTo>
                  <a:lnTo>
                    <a:pt x="6896" y="18034"/>
                  </a:lnTo>
                  <a:lnTo>
                    <a:pt x="6743" y="18161"/>
                  </a:lnTo>
                  <a:lnTo>
                    <a:pt x="5359" y="20320"/>
                  </a:lnTo>
                  <a:lnTo>
                    <a:pt x="5295" y="19939"/>
                  </a:lnTo>
                  <a:lnTo>
                    <a:pt x="4953" y="18034"/>
                  </a:lnTo>
                  <a:lnTo>
                    <a:pt x="4838" y="17526"/>
                  </a:lnTo>
                  <a:lnTo>
                    <a:pt x="4533" y="17780"/>
                  </a:lnTo>
                  <a:lnTo>
                    <a:pt x="4356" y="18034"/>
                  </a:lnTo>
                  <a:lnTo>
                    <a:pt x="4254" y="18415"/>
                  </a:lnTo>
                  <a:lnTo>
                    <a:pt x="4191" y="19939"/>
                  </a:lnTo>
                  <a:lnTo>
                    <a:pt x="4064" y="19558"/>
                  </a:lnTo>
                  <a:lnTo>
                    <a:pt x="4152" y="17907"/>
                  </a:lnTo>
                  <a:lnTo>
                    <a:pt x="4267" y="17653"/>
                  </a:lnTo>
                  <a:lnTo>
                    <a:pt x="4559" y="17272"/>
                  </a:lnTo>
                  <a:lnTo>
                    <a:pt x="4991" y="16891"/>
                  </a:lnTo>
                  <a:lnTo>
                    <a:pt x="5321" y="17653"/>
                  </a:lnTo>
                  <a:lnTo>
                    <a:pt x="5613" y="18796"/>
                  </a:lnTo>
                  <a:lnTo>
                    <a:pt x="6299" y="17780"/>
                  </a:lnTo>
                  <a:lnTo>
                    <a:pt x="6692" y="17399"/>
                  </a:lnTo>
                  <a:lnTo>
                    <a:pt x="7175" y="17272"/>
                  </a:lnTo>
                  <a:lnTo>
                    <a:pt x="7772" y="17018"/>
                  </a:lnTo>
                  <a:lnTo>
                    <a:pt x="7747" y="17907"/>
                  </a:lnTo>
                  <a:lnTo>
                    <a:pt x="7785" y="18288"/>
                  </a:lnTo>
                  <a:lnTo>
                    <a:pt x="7912" y="18796"/>
                  </a:lnTo>
                  <a:lnTo>
                    <a:pt x="8039" y="18415"/>
                  </a:lnTo>
                  <a:lnTo>
                    <a:pt x="8305" y="18415"/>
                  </a:lnTo>
                  <a:lnTo>
                    <a:pt x="8470" y="18542"/>
                  </a:lnTo>
                  <a:lnTo>
                    <a:pt x="8509" y="18669"/>
                  </a:lnTo>
                  <a:lnTo>
                    <a:pt x="8509" y="13017"/>
                  </a:lnTo>
                  <a:lnTo>
                    <a:pt x="6858" y="15240"/>
                  </a:lnTo>
                  <a:lnTo>
                    <a:pt x="6845" y="14859"/>
                  </a:lnTo>
                  <a:lnTo>
                    <a:pt x="6705" y="13716"/>
                  </a:lnTo>
                  <a:lnTo>
                    <a:pt x="6591" y="14071"/>
                  </a:lnTo>
                  <a:lnTo>
                    <a:pt x="6400" y="14351"/>
                  </a:lnTo>
                  <a:lnTo>
                    <a:pt x="5867" y="14732"/>
                  </a:lnTo>
                  <a:lnTo>
                    <a:pt x="5651" y="14732"/>
                  </a:lnTo>
                  <a:lnTo>
                    <a:pt x="5448" y="14859"/>
                  </a:lnTo>
                  <a:lnTo>
                    <a:pt x="5245" y="14351"/>
                  </a:lnTo>
                  <a:lnTo>
                    <a:pt x="5003" y="13970"/>
                  </a:lnTo>
                  <a:lnTo>
                    <a:pt x="4927" y="13843"/>
                  </a:lnTo>
                  <a:lnTo>
                    <a:pt x="4737" y="13970"/>
                  </a:lnTo>
                  <a:lnTo>
                    <a:pt x="4165" y="13970"/>
                  </a:lnTo>
                  <a:lnTo>
                    <a:pt x="3937" y="13436"/>
                  </a:lnTo>
                  <a:lnTo>
                    <a:pt x="3797" y="13208"/>
                  </a:lnTo>
                  <a:lnTo>
                    <a:pt x="3644" y="12954"/>
                  </a:lnTo>
                  <a:lnTo>
                    <a:pt x="3797" y="12827"/>
                  </a:lnTo>
                  <a:lnTo>
                    <a:pt x="4013" y="12954"/>
                  </a:lnTo>
                  <a:lnTo>
                    <a:pt x="4318" y="13208"/>
                  </a:lnTo>
                  <a:lnTo>
                    <a:pt x="4483" y="13436"/>
                  </a:lnTo>
                  <a:lnTo>
                    <a:pt x="4711" y="13208"/>
                  </a:lnTo>
                  <a:lnTo>
                    <a:pt x="4927" y="12827"/>
                  </a:lnTo>
                  <a:lnTo>
                    <a:pt x="5295" y="12192"/>
                  </a:lnTo>
                  <a:lnTo>
                    <a:pt x="5334" y="12827"/>
                  </a:lnTo>
                  <a:lnTo>
                    <a:pt x="5461" y="13589"/>
                  </a:lnTo>
                  <a:lnTo>
                    <a:pt x="5791" y="14071"/>
                  </a:lnTo>
                  <a:lnTo>
                    <a:pt x="5956" y="13970"/>
                  </a:lnTo>
                  <a:lnTo>
                    <a:pt x="6045" y="13843"/>
                  </a:lnTo>
                  <a:lnTo>
                    <a:pt x="6172" y="13589"/>
                  </a:lnTo>
                  <a:lnTo>
                    <a:pt x="6273" y="13208"/>
                  </a:lnTo>
                  <a:lnTo>
                    <a:pt x="6350" y="12319"/>
                  </a:lnTo>
                  <a:lnTo>
                    <a:pt x="6896" y="12192"/>
                  </a:lnTo>
                  <a:lnTo>
                    <a:pt x="7086" y="13208"/>
                  </a:lnTo>
                  <a:lnTo>
                    <a:pt x="7213" y="14097"/>
                  </a:lnTo>
                  <a:lnTo>
                    <a:pt x="8356" y="12827"/>
                  </a:lnTo>
                  <a:lnTo>
                    <a:pt x="8597" y="12446"/>
                  </a:lnTo>
                  <a:lnTo>
                    <a:pt x="8699" y="12192"/>
                  </a:lnTo>
                  <a:lnTo>
                    <a:pt x="8661" y="11938"/>
                  </a:lnTo>
                  <a:lnTo>
                    <a:pt x="8331" y="11938"/>
                  </a:lnTo>
                  <a:lnTo>
                    <a:pt x="8420" y="11811"/>
                  </a:lnTo>
                  <a:lnTo>
                    <a:pt x="8737" y="11938"/>
                  </a:lnTo>
                  <a:lnTo>
                    <a:pt x="8775" y="12446"/>
                  </a:lnTo>
                  <a:lnTo>
                    <a:pt x="8775" y="8839"/>
                  </a:lnTo>
                  <a:lnTo>
                    <a:pt x="8648" y="8890"/>
                  </a:lnTo>
                  <a:lnTo>
                    <a:pt x="8407" y="9017"/>
                  </a:lnTo>
                  <a:lnTo>
                    <a:pt x="8166" y="9525"/>
                  </a:lnTo>
                  <a:lnTo>
                    <a:pt x="8026" y="9652"/>
                  </a:lnTo>
                  <a:lnTo>
                    <a:pt x="7937" y="9779"/>
                  </a:lnTo>
                  <a:lnTo>
                    <a:pt x="7848" y="9652"/>
                  </a:lnTo>
                  <a:lnTo>
                    <a:pt x="7683" y="9652"/>
                  </a:lnTo>
                  <a:lnTo>
                    <a:pt x="7594" y="9144"/>
                  </a:lnTo>
                  <a:lnTo>
                    <a:pt x="7480" y="8890"/>
                  </a:lnTo>
                  <a:lnTo>
                    <a:pt x="7454" y="8763"/>
                  </a:lnTo>
                  <a:lnTo>
                    <a:pt x="6769" y="9017"/>
                  </a:lnTo>
                  <a:lnTo>
                    <a:pt x="6654" y="10033"/>
                  </a:lnTo>
                  <a:lnTo>
                    <a:pt x="6845" y="10922"/>
                  </a:lnTo>
                  <a:lnTo>
                    <a:pt x="5892" y="10033"/>
                  </a:lnTo>
                  <a:lnTo>
                    <a:pt x="5486" y="9652"/>
                  </a:lnTo>
                  <a:lnTo>
                    <a:pt x="5156" y="9906"/>
                  </a:lnTo>
                  <a:lnTo>
                    <a:pt x="4699" y="10033"/>
                  </a:lnTo>
                  <a:lnTo>
                    <a:pt x="4457" y="9906"/>
                  </a:lnTo>
                  <a:lnTo>
                    <a:pt x="4114" y="9525"/>
                  </a:lnTo>
                  <a:lnTo>
                    <a:pt x="3987" y="9144"/>
                  </a:lnTo>
                  <a:lnTo>
                    <a:pt x="3835" y="9144"/>
                  </a:lnTo>
                  <a:lnTo>
                    <a:pt x="3949" y="8255"/>
                  </a:lnTo>
                  <a:lnTo>
                    <a:pt x="4038" y="8001"/>
                  </a:lnTo>
                  <a:lnTo>
                    <a:pt x="4508" y="9144"/>
                  </a:lnTo>
                  <a:lnTo>
                    <a:pt x="4610" y="9271"/>
                  </a:lnTo>
                  <a:lnTo>
                    <a:pt x="4775" y="9398"/>
                  </a:lnTo>
                  <a:lnTo>
                    <a:pt x="4940" y="9398"/>
                  </a:lnTo>
                  <a:lnTo>
                    <a:pt x="5486" y="8636"/>
                  </a:lnTo>
                  <a:lnTo>
                    <a:pt x="5994" y="9271"/>
                  </a:lnTo>
                  <a:lnTo>
                    <a:pt x="6184" y="8763"/>
                  </a:lnTo>
                  <a:lnTo>
                    <a:pt x="6324" y="8636"/>
                  </a:lnTo>
                  <a:lnTo>
                    <a:pt x="6464" y="8509"/>
                  </a:lnTo>
                  <a:lnTo>
                    <a:pt x="7048" y="8382"/>
                  </a:lnTo>
                  <a:lnTo>
                    <a:pt x="7264" y="8255"/>
                  </a:lnTo>
                  <a:lnTo>
                    <a:pt x="7810" y="8382"/>
                  </a:lnTo>
                  <a:lnTo>
                    <a:pt x="7899" y="8636"/>
                  </a:lnTo>
                  <a:lnTo>
                    <a:pt x="8001" y="9144"/>
                  </a:lnTo>
                  <a:lnTo>
                    <a:pt x="8026" y="9017"/>
                  </a:lnTo>
                  <a:lnTo>
                    <a:pt x="8407" y="8636"/>
                  </a:lnTo>
                  <a:lnTo>
                    <a:pt x="9029" y="8636"/>
                  </a:lnTo>
                  <a:lnTo>
                    <a:pt x="9359" y="8890"/>
                  </a:lnTo>
                  <a:lnTo>
                    <a:pt x="9550" y="9271"/>
                  </a:lnTo>
                  <a:lnTo>
                    <a:pt x="9601" y="9525"/>
                  </a:lnTo>
                  <a:lnTo>
                    <a:pt x="9601" y="6477"/>
                  </a:lnTo>
                  <a:lnTo>
                    <a:pt x="9029" y="7366"/>
                  </a:lnTo>
                  <a:lnTo>
                    <a:pt x="8851" y="6731"/>
                  </a:lnTo>
                  <a:lnTo>
                    <a:pt x="8801" y="6477"/>
                  </a:lnTo>
                  <a:lnTo>
                    <a:pt x="8737" y="5715"/>
                  </a:lnTo>
                  <a:lnTo>
                    <a:pt x="9144" y="6096"/>
                  </a:lnTo>
                  <a:lnTo>
                    <a:pt x="9359" y="5715"/>
                  </a:lnTo>
                  <a:lnTo>
                    <a:pt x="9867" y="5715"/>
                  </a:lnTo>
                  <a:lnTo>
                    <a:pt x="9994" y="5842"/>
                  </a:lnTo>
                  <a:lnTo>
                    <a:pt x="10160" y="6096"/>
                  </a:lnTo>
                  <a:lnTo>
                    <a:pt x="10337" y="6096"/>
                  </a:lnTo>
                  <a:lnTo>
                    <a:pt x="10426" y="5969"/>
                  </a:lnTo>
                  <a:lnTo>
                    <a:pt x="10502" y="5715"/>
                  </a:lnTo>
                  <a:lnTo>
                    <a:pt x="10490" y="4826"/>
                  </a:lnTo>
                  <a:lnTo>
                    <a:pt x="10439" y="1651"/>
                  </a:lnTo>
                  <a:lnTo>
                    <a:pt x="8077" y="1651"/>
                  </a:lnTo>
                  <a:lnTo>
                    <a:pt x="8077" y="6477"/>
                  </a:lnTo>
                  <a:lnTo>
                    <a:pt x="7747" y="6096"/>
                  </a:lnTo>
                  <a:lnTo>
                    <a:pt x="7556" y="5969"/>
                  </a:lnTo>
                  <a:lnTo>
                    <a:pt x="7353" y="5715"/>
                  </a:lnTo>
                  <a:lnTo>
                    <a:pt x="7315" y="5969"/>
                  </a:lnTo>
                  <a:lnTo>
                    <a:pt x="7112" y="6350"/>
                  </a:lnTo>
                  <a:lnTo>
                    <a:pt x="6819" y="6604"/>
                  </a:lnTo>
                  <a:lnTo>
                    <a:pt x="6616" y="6731"/>
                  </a:lnTo>
                  <a:lnTo>
                    <a:pt x="6057" y="6604"/>
                  </a:lnTo>
                  <a:lnTo>
                    <a:pt x="5880" y="6350"/>
                  </a:lnTo>
                  <a:lnTo>
                    <a:pt x="5702" y="6096"/>
                  </a:lnTo>
                  <a:lnTo>
                    <a:pt x="5422" y="6350"/>
                  </a:lnTo>
                  <a:lnTo>
                    <a:pt x="4965" y="6350"/>
                  </a:lnTo>
                  <a:lnTo>
                    <a:pt x="4762" y="6096"/>
                  </a:lnTo>
                  <a:lnTo>
                    <a:pt x="4559" y="5842"/>
                  </a:lnTo>
                  <a:lnTo>
                    <a:pt x="4457" y="5715"/>
                  </a:lnTo>
                  <a:lnTo>
                    <a:pt x="4445" y="5842"/>
                  </a:lnTo>
                  <a:lnTo>
                    <a:pt x="4445" y="5715"/>
                  </a:lnTo>
                  <a:lnTo>
                    <a:pt x="4241" y="5842"/>
                  </a:lnTo>
                  <a:lnTo>
                    <a:pt x="3962" y="6096"/>
                  </a:lnTo>
                  <a:lnTo>
                    <a:pt x="3835" y="6096"/>
                  </a:lnTo>
                  <a:lnTo>
                    <a:pt x="3860" y="5715"/>
                  </a:lnTo>
                  <a:lnTo>
                    <a:pt x="3962" y="5588"/>
                  </a:lnTo>
                  <a:lnTo>
                    <a:pt x="4521" y="5080"/>
                  </a:lnTo>
                  <a:lnTo>
                    <a:pt x="4533" y="5207"/>
                  </a:lnTo>
                  <a:lnTo>
                    <a:pt x="4965" y="5461"/>
                  </a:lnTo>
                  <a:lnTo>
                    <a:pt x="5219" y="5715"/>
                  </a:lnTo>
                  <a:lnTo>
                    <a:pt x="5842" y="5080"/>
                  </a:lnTo>
                  <a:lnTo>
                    <a:pt x="6413" y="6096"/>
                  </a:lnTo>
                  <a:lnTo>
                    <a:pt x="6743" y="6096"/>
                  </a:lnTo>
                  <a:lnTo>
                    <a:pt x="6819" y="5969"/>
                  </a:lnTo>
                  <a:lnTo>
                    <a:pt x="6921" y="5715"/>
                  </a:lnTo>
                  <a:lnTo>
                    <a:pt x="7010" y="5080"/>
                  </a:lnTo>
                  <a:lnTo>
                    <a:pt x="7035" y="4826"/>
                  </a:lnTo>
                  <a:lnTo>
                    <a:pt x="7747" y="5842"/>
                  </a:lnTo>
                  <a:lnTo>
                    <a:pt x="8077" y="6477"/>
                  </a:lnTo>
                  <a:lnTo>
                    <a:pt x="8077" y="1651"/>
                  </a:lnTo>
                  <a:lnTo>
                    <a:pt x="6604" y="1651"/>
                  </a:lnTo>
                  <a:lnTo>
                    <a:pt x="1676" y="0"/>
                  </a:lnTo>
                  <a:lnTo>
                    <a:pt x="1358" y="1651"/>
                  </a:lnTo>
                  <a:lnTo>
                    <a:pt x="1384" y="4826"/>
                  </a:lnTo>
                  <a:lnTo>
                    <a:pt x="1511" y="10922"/>
                  </a:lnTo>
                  <a:lnTo>
                    <a:pt x="1879" y="16256"/>
                  </a:lnTo>
                  <a:lnTo>
                    <a:pt x="1943" y="26670"/>
                  </a:lnTo>
                  <a:lnTo>
                    <a:pt x="1346" y="34036"/>
                  </a:lnTo>
                  <a:lnTo>
                    <a:pt x="558" y="41021"/>
                  </a:lnTo>
                  <a:lnTo>
                    <a:pt x="0" y="45085"/>
                  </a:lnTo>
                  <a:lnTo>
                    <a:pt x="4089" y="45085"/>
                  </a:lnTo>
                  <a:lnTo>
                    <a:pt x="7734" y="44958"/>
                  </a:lnTo>
                  <a:lnTo>
                    <a:pt x="8153" y="41910"/>
                  </a:lnTo>
                  <a:lnTo>
                    <a:pt x="8204" y="41529"/>
                  </a:lnTo>
                  <a:lnTo>
                    <a:pt x="7962" y="41402"/>
                  </a:lnTo>
                  <a:lnTo>
                    <a:pt x="7759" y="41148"/>
                  </a:lnTo>
                  <a:lnTo>
                    <a:pt x="7658" y="40894"/>
                  </a:lnTo>
                  <a:lnTo>
                    <a:pt x="7658" y="40513"/>
                  </a:lnTo>
                  <a:lnTo>
                    <a:pt x="7010" y="40640"/>
                  </a:lnTo>
                  <a:lnTo>
                    <a:pt x="6807" y="41021"/>
                  </a:lnTo>
                  <a:lnTo>
                    <a:pt x="6540" y="41148"/>
                  </a:lnTo>
                  <a:lnTo>
                    <a:pt x="5600" y="40513"/>
                  </a:lnTo>
                  <a:lnTo>
                    <a:pt x="4889" y="41910"/>
                  </a:lnTo>
                  <a:lnTo>
                    <a:pt x="4610" y="41148"/>
                  </a:lnTo>
                  <a:lnTo>
                    <a:pt x="4457" y="40894"/>
                  </a:lnTo>
                  <a:lnTo>
                    <a:pt x="4381" y="40767"/>
                  </a:lnTo>
                  <a:lnTo>
                    <a:pt x="4279" y="40513"/>
                  </a:lnTo>
                  <a:lnTo>
                    <a:pt x="4267" y="40259"/>
                  </a:lnTo>
                  <a:lnTo>
                    <a:pt x="3797" y="40894"/>
                  </a:lnTo>
                  <a:lnTo>
                    <a:pt x="3860" y="40386"/>
                  </a:lnTo>
                  <a:lnTo>
                    <a:pt x="4089" y="39751"/>
                  </a:lnTo>
                  <a:lnTo>
                    <a:pt x="4356" y="39624"/>
                  </a:lnTo>
                  <a:lnTo>
                    <a:pt x="4330" y="39751"/>
                  </a:lnTo>
                  <a:lnTo>
                    <a:pt x="4572" y="39751"/>
                  </a:lnTo>
                  <a:lnTo>
                    <a:pt x="4584" y="39878"/>
                  </a:lnTo>
                  <a:lnTo>
                    <a:pt x="4711" y="40386"/>
                  </a:lnTo>
                  <a:lnTo>
                    <a:pt x="4800" y="40513"/>
                  </a:lnTo>
                  <a:lnTo>
                    <a:pt x="4902" y="40767"/>
                  </a:lnTo>
                  <a:lnTo>
                    <a:pt x="5346" y="39624"/>
                  </a:lnTo>
                  <a:lnTo>
                    <a:pt x="5372" y="39497"/>
                  </a:lnTo>
                  <a:lnTo>
                    <a:pt x="5461" y="39624"/>
                  </a:lnTo>
                  <a:lnTo>
                    <a:pt x="6438" y="40386"/>
                  </a:lnTo>
                  <a:lnTo>
                    <a:pt x="6489" y="40259"/>
                  </a:lnTo>
                  <a:lnTo>
                    <a:pt x="6832" y="40005"/>
                  </a:lnTo>
                  <a:lnTo>
                    <a:pt x="8801" y="36703"/>
                  </a:lnTo>
                  <a:lnTo>
                    <a:pt x="8890" y="35941"/>
                  </a:lnTo>
                  <a:lnTo>
                    <a:pt x="8585" y="35687"/>
                  </a:lnTo>
                  <a:lnTo>
                    <a:pt x="8458" y="36195"/>
                  </a:lnTo>
                  <a:lnTo>
                    <a:pt x="6680" y="36703"/>
                  </a:lnTo>
                  <a:lnTo>
                    <a:pt x="6540" y="35687"/>
                  </a:lnTo>
                  <a:lnTo>
                    <a:pt x="6438" y="35433"/>
                  </a:lnTo>
                  <a:lnTo>
                    <a:pt x="6337" y="35052"/>
                  </a:lnTo>
                  <a:lnTo>
                    <a:pt x="6223" y="35433"/>
                  </a:lnTo>
                  <a:lnTo>
                    <a:pt x="6108" y="37084"/>
                  </a:lnTo>
                  <a:lnTo>
                    <a:pt x="5600" y="36830"/>
                  </a:lnTo>
                  <a:lnTo>
                    <a:pt x="5321" y="36576"/>
                  </a:lnTo>
                  <a:lnTo>
                    <a:pt x="5130" y="36449"/>
                  </a:lnTo>
                  <a:lnTo>
                    <a:pt x="4991" y="36195"/>
                  </a:lnTo>
                  <a:lnTo>
                    <a:pt x="4851" y="35687"/>
                  </a:lnTo>
                  <a:lnTo>
                    <a:pt x="4813" y="35306"/>
                  </a:lnTo>
                  <a:lnTo>
                    <a:pt x="4241" y="35687"/>
                  </a:lnTo>
                  <a:lnTo>
                    <a:pt x="4521" y="35306"/>
                  </a:lnTo>
                  <a:lnTo>
                    <a:pt x="4622" y="35179"/>
                  </a:lnTo>
                  <a:lnTo>
                    <a:pt x="4800" y="35052"/>
                  </a:lnTo>
                  <a:lnTo>
                    <a:pt x="5041" y="34925"/>
                  </a:lnTo>
                  <a:lnTo>
                    <a:pt x="5778" y="34925"/>
                  </a:lnTo>
                  <a:lnTo>
                    <a:pt x="5473" y="35179"/>
                  </a:lnTo>
                  <a:lnTo>
                    <a:pt x="5156" y="35179"/>
                  </a:lnTo>
                  <a:lnTo>
                    <a:pt x="5130" y="35560"/>
                  </a:lnTo>
                  <a:lnTo>
                    <a:pt x="5245" y="35941"/>
                  </a:lnTo>
                  <a:lnTo>
                    <a:pt x="5359" y="36068"/>
                  </a:lnTo>
                  <a:lnTo>
                    <a:pt x="5397" y="36195"/>
                  </a:lnTo>
                  <a:lnTo>
                    <a:pt x="5740" y="36449"/>
                  </a:lnTo>
                  <a:lnTo>
                    <a:pt x="5816" y="34925"/>
                  </a:lnTo>
                  <a:lnTo>
                    <a:pt x="6413" y="33528"/>
                  </a:lnTo>
                  <a:lnTo>
                    <a:pt x="6654" y="34417"/>
                  </a:lnTo>
                  <a:lnTo>
                    <a:pt x="7048" y="35433"/>
                  </a:lnTo>
                  <a:lnTo>
                    <a:pt x="7175" y="35941"/>
                  </a:lnTo>
                  <a:lnTo>
                    <a:pt x="7874" y="35814"/>
                  </a:lnTo>
                  <a:lnTo>
                    <a:pt x="8166" y="35179"/>
                  </a:lnTo>
                  <a:lnTo>
                    <a:pt x="8229" y="35052"/>
                  </a:lnTo>
                  <a:lnTo>
                    <a:pt x="8712" y="35052"/>
                  </a:lnTo>
                  <a:lnTo>
                    <a:pt x="8953" y="35179"/>
                  </a:lnTo>
                  <a:lnTo>
                    <a:pt x="8953" y="35306"/>
                  </a:lnTo>
                  <a:lnTo>
                    <a:pt x="8978" y="35052"/>
                  </a:lnTo>
                  <a:lnTo>
                    <a:pt x="9156" y="33528"/>
                  </a:lnTo>
                  <a:lnTo>
                    <a:pt x="9232" y="32766"/>
                  </a:lnTo>
                  <a:lnTo>
                    <a:pt x="9347" y="31623"/>
                  </a:lnTo>
                  <a:lnTo>
                    <a:pt x="9004" y="31496"/>
                  </a:lnTo>
                  <a:lnTo>
                    <a:pt x="8432" y="31369"/>
                  </a:lnTo>
                  <a:lnTo>
                    <a:pt x="8242" y="31242"/>
                  </a:lnTo>
                  <a:lnTo>
                    <a:pt x="8051" y="31115"/>
                  </a:lnTo>
                  <a:lnTo>
                    <a:pt x="7962" y="30988"/>
                  </a:lnTo>
                  <a:lnTo>
                    <a:pt x="7391" y="31242"/>
                  </a:lnTo>
                  <a:lnTo>
                    <a:pt x="7035" y="31115"/>
                  </a:lnTo>
                  <a:lnTo>
                    <a:pt x="6756" y="30861"/>
                  </a:lnTo>
                  <a:lnTo>
                    <a:pt x="6654" y="31115"/>
                  </a:lnTo>
                  <a:lnTo>
                    <a:pt x="6375" y="31369"/>
                  </a:lnTo>
                  <a:lnTo>
                    <a:pt x="6083" y="31496"/>
                  </a:lnTo>
                  <a:lnTo>
                    <a:pt x="5600" y="31369"/>
                  </a:lnTo>
                  <a:lnTo>
                    <a:pt x="5219" y="30861"/>
                  </a:lnTo>
                  <a:lnTo>
                    <a:pt x="5054" y="30353"/>
                  </a:lnTo>
                  <a:lnTo>
                    <a:pt x="4864" y="30734"/>
                  </a:lnTo>
                  <a:lnTo>
                    <a:pt x="4787" y="30988"/>
                  </a:lnTo>
                  <a:lnTo>
                    <a:pt x="4673" y="31242"/>
                  </a:lnTo>
                  <a:lnTo>
                    <a:pt x="4445" y="32004"/>
                  </a:lnTo>
                  <a:lnTo>
                    <a:pt x="4114" y="32766"/>
                  </a:lnTo>
                  <a:lnTo>
                    <a:pt x="3975" y="32004"/>
                  </a:lnTo>
                  <a:lnTo>
                    <a:pt x="3924" y="30861"/>
                  </a:lnTo>
                  <a:lnTo>
                    <a:pt x="3924" y="35306"/>
                  </a:lnTo>
                  <a:lnTo>
                    <a:pt x="3911" y="36195"/>
                  </a:lnTo>
                  <a:lnTo>
                    <a:pt x="3479" y="35941"/>
                  </a:lnTo>
                  <a:lnTo>
                    <a:pt x="3390" y="35687"/>
                  </a:lnTo>
                  <a:lnTo>
                    <a:pt x="3479" y="35306"/>
                  </a:lnTo>
                  <a:lnTo>
                    <a:pt x="3924" y="35306"/>
                  </a:lnTo>
                  <a:lnTo>
                    <a:pt x="3924" y="30861"/>
                  </a:lnTo>
                  <a:lnTo>
                    <a:pt x="3873" y="29718"/>
                  </a:lnTo>
                  <a:lnTo>
                    <a:pt x="4076" y="29845"/>
                  </a:lnTo>
                  <a:lnTo>
                    <a:pt x="4267" y="30734"/>
                  </a:lnTo>
                  <a:lnTo>
                    <a:pt x="4343" y="30480"/>
                  </a:lnTo>
                  <a:lnTo>
                    <a:pt x="4686" y="29845"/>
                  </a:lnTo>
                  <a:lnTo>
                    <a:pt x="4800" y="29718"/>
                  </a:lnTo>
                  <a:lnTo>
                    <a:pt x="5041" y="29464"/>
                  </a:lnTo>
                  <a:lnTo>
                    <a:pt x="5702" y="28829"/>
                  </a:lnTo>
                  <a:lnTo>
                    <a:pt x="5689" y="30480"/>
                  </a:lnTo>
                  <a:lnTo>
                    <a:pt x="5867" y="30861"/>
                  </a:lnTo>
                  <a:lnTo>
                    <a:pt x="6057" y="30861"/>
                  </a:lnTo>
                  <a:lnTo>
                    <a:pt x="6146" y="30734"/>
                  </a:lnTo>
                  <a:lnTo>
                    <a:pt x="6248" y="30480"/>
                  </a:lnTo>
                  <a:lnTo>
                    <a:pt x="6197" y="29845"/>
                  </a:lnTo>
                  <a:lnTo>
                    <a:pt x="6769" y="29591"/>
                  </a:lnTo>
                  <a:lnTo>
                    <a:pt x="6921" y="30099"/>
                  </a:lnTo>
                  <a:lnTo>
                    <a:pt x="7023" y="30353"/>
                  </a:lnTo>
                  <a:lnTo>
                    <a:pt x="7416" y="30607"/>
                  </a:lnTo>
                  <a:lnTo>
                    <a:pt x="7467" y="30734"/>
                  </a:lnTo>
                  <a:lnTo>
                    <a:pt x="8204" y="30099"/>
                  </a:lnTo>
                  <a:lnTo>
                    <a:pt x="8318" y="30480"/>
                  </a:lnTo>
                  <a:lnTo>
                    <a:pt x="8483" y="30861"/>
                  </a:lnTo>
                  <a:lnTo>
                    <a:pt x="8648" y="30988"/>
                  </a:lnTo>
                  <a:lnTo>
                    <a:pt x="9093" y="31115"/>
                  </a:lnTo>
                  <a:lnTo>
                    <a:pt x="9385" y="31115"/>
                  </a:lnTo>
                  <a:lnTo>
                    <a:pt x="9474" y="30099"/>
                  </a:lnTo>
                  <a:lnTo>
                    <a:pt x="9512" y="29591"/>
                  </a:lnTo>
                  <a:lnTo>
                    <a:pt x="9575" y="28829"/>
                  </a:lnTo>
                  <a:lnTo>
                    <a:pt x="9639" y="28194"/>
                  </a:lnTo>
                  <a:lnTo>
                    <a:pt x="9690" y="27559"/>
                  </a:lnTo>
                  <a:lnTo>
                    <a:pt x="8966" y="27305"/>
                  </a:lnTo>
                  <a:lnTo>
                    <a:pt x="8369" y="27178"/>
                  </a:lnTo>
                  <a:lnTo>
                    <a:pt x="8166" y="27178"/>
                  </a:lnTo>
                  <a:lnTo>
                    <a:pt x="7924" y="27305"/>
                  </a:lnTo>
                  <a:lnTo>
                    <a:pt x="7734" y="27559"/>
                  </a:lnTo>
                  <a:lnTo>
                    <a:pt x="7505" y="28194"/>
                  </a:lnTo>
                  <a:lnTo>
                    <a:pt x="7112" y="27305"/>
                  </a:lnTo>
                  <a:lnTo>
                    <a:pt x="6921" y="26924"/>
                  </a:lnTo>
                  <a:lnTo>
                    <a:pt x="6604" y="27178"/>
                  </a:lnTo>
                  <a:lnTo>
                    <a:pt x="6375" y="27178"/>
                  </a:lnTo>
                  <a:lnTo>
                    <a:pt x="6223" y="27305"/>
                  </a:lnTo>
                  <a:lnTo>
                    <a:pt x="5969" y="27178"/>
                  </a:lnTo>
                  <a:lnTo>
                    <a:pt x="5588" y="26924"/>
                  </a:lnTo>
                  <a:lnTo>
                    <a:pt x="5359" y="26416"/>
                  </a:lnTo>
                  <a:lnTo>
                    <a:pt x="5308" y="26162"/>
                  </a:lnTo>
                  <a:lnTo>
                    <a:pt x="4572" y="26924"/>
                  </a:lnTo>
                  <a:lnTo>
                    <a:pt x="5054" y="26289"/>
                  </a:lnTo>
                  <a:lnTo>
                    <a:pt x="5397" y="25781"/>
                  </a:lnTo>
                  <a:lnTo>
                    <a:pt x="5588" y="26416"/>
                  </a:lnTo>
                  <a:lnTo>
                    <a:pt x="5816" y="26797"/>
                  </a:lnTo>
                  <a:lnTo>
                    <a:pt x="6070" y="26924"/>
                  </a:lnTo>
                  <a:lnTo>
                    <a:pt x="6223" y="26924"/>
                  </a:lnTo>
                  <a:lnTo>
                    <a:pt x="6489" y="26797"/>
                  </a:lnTo>
                  <a:lnTo>
                    <a:pt x="6921" y="26289"/>
                  </a:lnTo>
                  <a:lnTo>
                    <a:pt x="7442" y="27051"/>
                  </a:lnTo>
                  <a:lnTo>
                    <a:pt x="7505" y="27178"/>
                  </a:lnTo>
                  <a:lnTo>
                    <a:pt x="7543" y="27051"/>
                  </a:lnTo>
                  <a:lnTo>
                    <a:pt x="7683" y="26797"/>
                  </a:lnTo>
                  <a:lnTo>
                    <a:pt x="8064" y="26670"/>
                  </a:lnTo>
                  <a:lnTo>
                    <a:pt x="8877" y="26670"/>
                  </a:lnTo>
                  <a:lnTo>
                    <a:pt x="9359" y="26797"/>
                  </a:lnTo>
                  <a:lnTo>
                    <a:pt x="9639" y="26898"/>
                  </a:lnTo>
                  <a:lnTo>
                    <a:pt x="9766" y="26670"/>
                  </a:lnTo>
                  <a:lnTo>
                    <a:pt x="9791" y="26289"/>
                  </a:lnTo>
                  <a:lnTo>
                    <a:pt x="9829" y="25781"/>
                  </a:lnTo>
                  <a:lnTo>
                    <a:pt x="9982" y="23622"/>
                  </a:lnTo>
                  <a:lnTo>
                    <a:pt x="9994" y="23368"/>
                  </a:lnTo>
                  <a:lnTo>
                    <a:pt x="9575" y="23114"/>
                  </a:lnTo>
                  <a:lnTo>
                    <a:pt x="9461" y="22987"/>
                  </a:lnTo>
                  <a:lnTo>
                    <a:pt x="9347" y="22860"/>
                  </a:lnTo>
                  <a:lnTo>
                    <a:pt x="9220" y="22352"/>
                  </a:lnTo>
                  <a:lnTo>
                    <a:pt x="9245" y="22098"/>
                  </a:lnTo>
                  <a:lnTo>
                    <a:pt x="9423" y="21590"/>
                  </a:lnTo>
                  <a:lnTo>
                    <a:pt x="9601" y="21717"/>
                  </a:lnTo>
                  <a:lnTo>
                    <a:pt x="9690" y="22479"/>
                  </a:lnTo>
                  <a:lnTo>
                    <a:pt x="9804" y="22606"/>
                  </a:lnTo>
                  <a:lnTo>
                    <a:pt x="9804" y="22479"/>
                  </a:lnTo>
                  <a:lnTo>
                    <a:pt x="9969" y="22225"/>
                  </a:lnTo>
                  <a:lnTo>
                    <a:pt x="10096" y="21590"/>
                  </a:lnTo>
                  <a:lnTo>
                    <a:pt x="10147" y="20828"/>
                  </a:lnTo>
                  <a:lnTo>
                    <a:pt x="10172" y="20320"/>
                  </a:lnTo>
                  <a:lnTo>
                    <a:pt x="10236" y="19304"/>
                  </a:lnTo>
                  <a:lnTo>
                    <a:pt x="10261" y="18669"/>
                  </a:lnTo>
                  <a:lnTo>
                    <a:pt x="9486" y="19177"/>
                  </a:lnTo>
                  <a:lnTo>
                    <a:pt x="9347" y="19304"/>
                  </a:lnTo>
                  <a:lnTo>
                    <a:pt x="10160" y="18415"/>
                  </a:lnTo>
                  <a:lnTo>
                    <a:pt x="10287" y="18161"/>
                  </a:lnTo>
                  <a:lnTo>
                    <a:pt x="10337" y="17018"/>
                  </a:lnTo>
                  <a:lnTo>
                    <a:pt x="10337" y="16891"/>
                  </a:lnTo>
                  <a:lnTo>
                    <a:pt x="10363" y="16256"/>
                  </a:lnTo>
                  <a:lnTo>
                    <a:pt x="10414" y="14224"/>
                  </a:lnTo>
                  <a:lnTo>
                    <a:pt x="10160" y="14859"/>
                  </a:lnTo>
                  <a:lnTo>
                    <a:pt x="9055" y="16256"/>
                  </a:lnTo>
                  <a:lnTo>
                    <a:pt x="9080" y="15240"/>
                  </a:lnTo>
                  <a:lnTo>
                    <a:pt x="9182" y="12700"/>
                  </a:lnTo>
                  <a:lnTo>
                    <a:pt x="9220" y="12446"/>
                  </a:lnTo>
                  <a:lnTo>
                    <a:pt x="9448" y="12446"/>
                  </a:lnTo>
                  <a:lnTo>
                    <a:pt x="9499" y="12700"/>
                  </a:lnTo>
                  <a:lnTo>
                    <a:pt x="9588" y="14605"/>
                  </a:lnTo>
                  <a:lnTo>
                    <a:pt x="9728" y="14351"/>
                  </a:lnTo>
                  <a:lnTo>
                    <a:pt x="10033" y="13589"/>
                  </a:lnTo>
                  <a:lnTo>
                    <a:pt x="9982" y="13208"/>
                  </a:lnTo>
                  <a:lnTo>
                    <a:pt x="10045" y="13081"/>
                  </a:lnTo>
                  <a:lnTo>
                    <a:pt x="10452" y="12954"/>
                  </a:lnTo>
                  <a:lnTo>
                    <a:pt x="10464" y="12446"/>
                  </a:lnTo>
                  <a:lnTo>
                    <a:pt x="10464" y="11811"/>
                  </a:lnTo>
                  <a:lnTo>
                    <a:pt x="10490" y="10922"/>
                  </a:lnTo>
                  <a:lnTo>
                    <a:pt x="10490" y="10541"/>
                  </a:lnTo>
                  <a:lnTo>
                    <a:pt x="10172" y="10287"/>
                  </a:lnTo>
                  <a:lnTo>
                    <a:pt x="10083" y="9779"/>
                  </a:lnTo>
                  <a:lnTo>
                    <a:pt x="10096" y="9525"/>
                  </a:lnTo>
                  <a:lnTo>
                    <a:pt x="10198" y="9144"/>
                  </a:lnTo>
                  <a:lnTo>
                    <a:pt x="10261" y="9017"/>
                  </a:lnTo>
                  <a:lnTo>
                    <a:pt x="10401" y="9017"/>
                  </a:lnTo>
                  <a:lnTo>
                    <a:pt x="10502" y="9271"/>
                  </a:lnTo>
                  <a:lnTo>
                    <a:pt x="10502" y="9017"/>
                  </a:lnTo>
                  <a:lnTo>
                    <a:pt x="10515" y="8636"/>
                  </a:lnTo>
                  <a:lnTo>
                    <a:pt x="10515" y="8255"/>
                  </a:lnTo>
                  <a:lnTo>
                    <a:pt x="10515" y="8001"/>
                  </a:lnTo>
                  <a:lnTo>
                    <a:pt x="10515" y="7366"/>
                  </a:lnTo>
                  <a:lnTo>
                    <a:pt x="10515" y="6604"/>
                  </a:lnTo>
                  <a:close/>
                </a:path>
                <a:path w="27940" h="45085">
                  <a:moveTo>
                    <a:pt x="19304" y="18973"/>
                  </a:moveTo>
                  <a:lnTo>
                    <a:pt x="19227" y="18592"/>
                  </a:lnTo>
                  <a:lnTo>
                    <a:pt x="19227" y="18973"/>
                  </a:lnTo>
                  <a:close/>
                </a:path>
                <a:path w="27940" h="45085">
                  <a:moveTo>
                    <a:pt x="19519" y="5778"/>
                  </a:moveTo>
                  <a:lnTo>
                    <a:pt x="19354" y="5867"/>
                  </a:lnTo>
                  <a:lnTo>
                    <a:pt x="19329" y="6464"/>
                  </a:lnTo>
                  <a:lnTo>
                    <a:pt x="19519" y="5778"/>
                  </a:lnTo>
                  <a:close/>
                </a:path>
                <a:path w="27940" h="45085">
                  <a:moveTo>
                    <a:pt x="20713" y="35344"/>
                  </a:moveTo>
                  <a:close/>
                </a:path>
                <a:path w="27940" h="45085">
                  <a:moveTo>
                    <a:pt x="23279" y="14046"/>
                  </a:moveTo>
                  <a:close/>
                </a:path>
                <a:path w="27940" h="45085">
                  <a:moveTo>
                    <a:pt x="25869" y="5346"/>
                  </a:moveTo>
                  <a:lnTo>
                    <a:pt x="25819" y="4953"/>
                  </a:lnTo>
                  <a:lnTo>
                    <a:pt x="25793" y="4762"/>
                  </a:lnTo>
                  <a:lnTo>
                    <a:pt x="25679" y="3619"/>
                  </a:lnTo>
                  <a:lnTo>
                    <a:pt x="25374" y="1930"/>
                  </a:lnTo>
                  <a:lnTo>
                    <a:pt x="24942" y="304"/>
                  </a:lnTo>
                  <a:lnTo>
                    <a:pt x="23685" y="101"/>
                  </a:lnTo>
                  <a:lnTo>
                    <a:pt x="22479" y="0"/>
                  </a:lnTo>
                  <a:lnTo>
                    <a:pt x="20434" y="12"/>
                  </a:lnTo>
                  <a:lnTo>
                    <a:pt x="20015" y="38"/>
                  </a:lnTo>
                  <a:lnTo>
                    <a:pt x="19494" y="3035"/>
                  </a:lnTo>
                  <a:lnTo>
                    <a:pt x="19431" y="3619"/>
                  </a:lnTo>
                  <a:lnTo>
                    <a:pt x="19342" y="5219"/>
                  </a:lnTo>
                  <a:lnTo>
                    <a:pt x="19773" y="5016"/>
                  </a:lnTo>
                  <a:lnTo>
                    <a:pt x="20637" y="4762"/>
                  </a:lnTo>
                  <a:lnTo>
                    <a:pt x="20078" y="6019"/>
                  </a:lnTo>
                  <a:lnTo>
                    <a:pt x="20840" y="5854"/>
                  </a:lnTo>
                  <a:lnTo>
                    <a:pt x="21043" y="5842"/>
                  </a:lnTo>
                  <a:lnTo>
                    <a:pt x="21424" y="5880"/>
                  </a:lnTo>
                  <a:lnTo>
                    <a:pt x="21640" y="5194"/>
                  </a:lnTo>
                  <a:lnTo>
                    <a:pt x="21653" y="4953"/>
                  </a:lnTo>
                  <a:lnTo>
                    <a:pt x="23241" y="5016"/>
                  </a:lnTo>
                  <a:lnTo>
                    <a:pt x="24358" y="5194"/>
                  </a:lnTo>
                  <a:lnTo>
                    <a:pt x="24333" y="5334"/>
                  </a:lnTo>
                  <a:lnTo>
                    <a:pt x="24231" y="6540"/>
                  </a:lnTo>
                  <a:lnTo>
                    <a:pt x="24422" y="6654"/>
                  </a:lnTo>
                  <a:lnTo>
                    <a:pt x="24638" y="6540"/>
                  </a:lnTo>
                  <a:lnTo>
                    <a:pt x="24853" y="6235"/>
                  </a:lnTo>
                  <a:lnTo>
                    <a:pt x="24968" y="5816"/>
                  </a:lnTo>
                  <a:lnTo>
                    <a:pt x="24866" y="5194"/>
                  </a:lnTo>
                  <a:lnTo>
                    <a:pt x="25298" y="5334"/>
                  </a:lnTo>
                  <a:lnTo>
                    <a:pt x="25869" y="5346"/>
                  </a:lnTo>
                  <a:close/>
                </a:path>
                <a:path w="27940" h="45085">
                  <a:moveTo>
                    <a:pt x="26250" y="18592"/>
                  </a:moveTo>
                  <a:lnTo>
                    <a:pt x="26187" y="17818"/>
                  </a:lnTo>
                  <a:lnTo>
                    <a:pt x="26162" y="18364"/>
                  </a:lnTo>
                  <a:lnTo>
                    <a:pt x="26250" y="18592"/>
                  </a:lnTo>
                  <a:close/>
                </a:path>
                <a:path w="27940" h="45085">
                  <a:moveTo>
                    <a:pt x="26263" y="14478"/>
                  </a:moveTo>
                  <a:lnTo>
                    <a:pt x="25958" y="14389"/>
                  </a:lnTo>
                  <a:lnTo>
                    <a:pt x="25615" y="14389"/>
                  </a:lnTo>
                  <a:lnTo>
                    <a:pt x="24866" y="14592"/>
                  </a:lnTo>
                  <a:lnTo>
                    <a:pt x="24739" y="14643"/>
                  </a:lnTo>
                  <a:lnTo>
                    <a:pt x="24752" y="13284"/>
                  </a:lnTo>
                  <a:lnTo>
                    <a:pt x="24472" y="13017"/>
                  </a:lnTo>
                  <a:lnTo>
                    <a:pt x="23876" y="12928"/>
                  </a:lnTo>
                  <a:lnTo>
                    <a:pt x="23837" y="13843"/>
                  </a:lnTo>
                  <a:lnTo>
                    <a:pt x="24244" y="14744"/>
                  </a:lnTo>
                  <a:lnTo>
                    <a:pt x="23012" y="14605"/>
                  </a:lnTo>
                  <a:lnTo>
                    <a:pt x="22847" y="14655"/>
                  </a:lnTo>
                  <a:lnTo>
                    <a:pt x="22580" y="14655"/>
                  </a:lnTo>
                  <a:lnTo>
                    <a:pt x="21971" y="14770"/>
                  </a:lnTo>
                  <a:lnTo>
                    <a:pt x="21094" y="15049"/>
                  </a:lnTo>
                  <a:lnTo>
                    <a:pt x="21043" y="14719"/>
                  </a:lnTo>
                  <a:lnTo>
                    <a:pt x="20967" y="14376"/>
                  </a:lnTo>
                  <a:lnTo>
                    <a:pt x="20802" y="14058"/>
                  </a:lnTo>
                  <a:lnTo>
                    <a:pt x="19850" y="14389"/>
                  </a:lnTo>
                  <a:lnTo>
                    <a:pt x="19418" y="14719"/>
                  </a:lnTo>
                  <a:lnTo>
                    <a:pt x="19253" y="14414"/>
                  </a:lnTo>
                  <a:lnTo>
                    <a:pt x="19354" y="18491"/>
                  </a:lnTo>
                  <a:lnTo>
                    <a:pt x="19545" y="18224"/>
                  </a:lnTo>
                  <a:lnTo>
                    <a:pt x="19723" y="17868"/>
                  </a:lnTo>
                  <a:lnTo>
                    <a:pt x="19900" y="17500"/>
                  </a:lnTo>
                  <a:lnTo>
                    <a:pt x="20066" y="17741"/>
                  </a:lnTo>
                  <a:lnTo>
                    <a:pt x="20396" y="18491"/>
                  </a:lnTo>
                  <a:lnTo>
                    <a:pt x="20599" y="18808"/>
                  </a:lnTo>
                  <a:lnTo>
                    <a:pt x="20751" y="18973"/>
                  </a:lnTo>
                  <a:lnTo>
                    <a:pt x="20878" y="18034"/>
                  </a:lnTo>
                  <a:lnTo>
                    <a:pt x="21069" y="17767"/>
                  </a:lnTo>
                  <a:lnTo>
                    <a:pt x="21666" y="17627"/>
                  </a:lnTo>
                  <a:lnTo>
                    <a:pt x="22352" y="18008"/>
                  </a:lnTo>
                  <a:lnTo>
                    <a:pt x="23164" y="17627"/>
                  </a:lnTo>
                  <a:lnTo>
                    <a:pt x="23418" y="17551"/>
                  </a:lnTo>
                  <a:lnTo>
                    <a:pt x="23914" y="17500"/>
                  </a:lnTo>
                  <a:lnTo>
                    <a:pt x="24726" y="17437"/>
                  </a:lnTo>
                  <a:lnTo>
                    <a:pt x="25120" y="17437"/>
                  </a:lnTo>
                  <a:lnTo>
                    <a:pt x="24218" y="18630"/>
                  </a:lnTo>
                  <a:lnTo>
                    <a:pt x="24815" y="18669"/>
                  </a:lnTo>
                  <a:lnTo>
                    <a:pt x="25501" y="18630"/>
                  </a:lnTo>
                  <a:lnTo>
                    <a:pt x="25628" y="18605"/>
                  </a:lnTo>
                  <a:lnTo>
                    <a:pt x="25539" y="17767"/>
                  </a:lnTo>
                  <a:lnTo>
                    <a:pt x="25438" y="17437"/>
                  </a:lnTo>
                  <a:lnTo>
                    <a:pt x="25374" y="17246"/>
                  </a:lnTo>
                  <a:lnTo>
                    <a:pt x="26250" y="17272"/>
                  </a:lnTo>
                  <a:lnTo>
                    <a:pt x="26263" y="15049"/>
                  </a:lnTo>
                  <a:lnTo>
                    <a:pt x="26263" y="14744"/>
                  </a:lnTo>
                  <a:lnTo>
                    <a:pt x="26263" y="14478"/>
                  </a:lnTo>
                  <a:close/>
                </a:path>
                <a:path w="27940" h="45085">
                  <a:moveTo>
                    <a:pt x="26263" y="13830"/>
                  </a:moveTo>
                  <a:lnTo>
                    <a:pt x="26250" y="12319"/>
                  </a:lnTo>
                  <a:lnTo>
                    <a:pt x="26238" y="11430"/>
                  </a:lnTo>
                  <a:lnTo>
                    <a:pt x="26225" y="10807"/>
                  </a:lnTo>
                  <a:lnTo>
                    <a:pt x="26187" y="9829"/>
                  </a:lnTo>
                  <a:lnTo>
                    <a:pt x="25514" y="10020"/>
                  </a:lnTo>
                  <a:lnTo>
                    <a:pt x="25247" y="10274"/>
                  </a:lnTo>
                  <a:lnTo>
                    <a:pt x="24765" y="10807"/>
                  </a:lnTo>
                  <a:lnTo>
                    <a:pt x="24790" y="10274"/>
                  </a:lnTo>
                  <a:lnTo>
                    <a:pt x="24752" y="9664"/>
                  </a:lnTo>
                  <a:lnTo>
                    <a:pt x="24803" y="9499"/>
                  </a:lnTo>
                  <a:lnTo>
                    <a:pt x="24523" y="9588"/>
                  </a:lnTo>
                  <a:lnTo>
                    <a:pt x="24269" y="9639"/>
                  </a:lnTo>
                  <a:lnTo>
                    <a:pt x="24384" y="9359"/>
                  </a:lnTo>
                  <a:lnTo>
                    <a:pt x="24701" y="9093"/>
                  </a:lnTo>
                  <a:lnTo>
                    <a:pt x="24968" y="8864"/>
                  </a:lnTo>
                  <a:lnTo>
                    <a:pt x="25438" y="8661"/>
                  </a:lnTo>
                  <a:lnTo>
                    <a:pt x="25349" y="8966"/>
                  </a:lnTo>
                  <a:lnTo>
                    <a:pt x="25234" y="9575"/>
                  </a:lnTo>
                  <a:lnTo>
                    <a:pt x="25692" y="9359"/>
                  </a:lnTo>
                  <a:lnTo>
                    <a:pt x="26009" y="9283"/>
                  </a:lnTo>
                  <a:lnTo>
                    <a:pt x="26136" y="8661"/>
                  </a:lnTo>
                  <a:lnTo>
                    <a:pt x="26047" y="7137"/>
                  </a:lnTo>
                  <a:lnTo>
                    <a:pt x="25908" y="5740"/>
                  </a:lnTo>
                  <a:lnTo>
                    <a:pt x="25438" y="5753"/>
                  </a:lnTo>
                  <a:lnTo>
                    <a:pt x="25273" y="6324"/>
                  </a:lnTo>
                  <a:lnTo>
                    <a:pt x="25082" y="6731"/>
                  </a:lnTo>
                  <a:lnTo>
                    <a:pt x="24955" y="6896"/>
                  </a:lnTo>
                  <a:lnTo>
                    <a:pt x="24523" y="7137"/>
                  </a:lnTo>
                  <a:lnTo>
                    <a:pt x="24155" y="7124"/>
                  </a:lnTo>
                  <a:lnTo>
                    <a:pt x="23622" y="6616"/>
                  </a:lnTo>
                  <a:lnTo>
                    <a:pt x="23710" y="5600"/>
                  </a:lnTo>
                  <a:lnTo>
                    <a:pt x="23012" y="5537"/>
                  </a:lnTo>
                  <a:lnTo>
                    <a:pt x="22352" y="5524"/>
                  </a:lnTo>
                  <a:lnTo>
                    <a:pt x="22123" y="5537"/>
                  </a:lnTo>
                  <a:lnTo>
                    <a:pt x="22123" y="5740"/>
                  </a:lnTo>
                  <a:lnTo>
                    <a:pt x="22009" y="6616"/>
                  </a:lnTo>
                  <a:lnTo>
                    <a:pt x="21437" y="6451"/>
                  </a:lnTo>
                  <a:lnTo>
                    <a:pt x="19316" y="8978"/>
                  </a:lnTo>
                  <a:lnTo>
                    <a:pt x="20205" y="8597"/>
                  </a:lnTo>
                  <a:lnTo>
                    <a:pt x="20332" y="9842"/>
                  </a:lnTo>
                  <a:lnTo>
                    <a:pt x="20574" y="9486"/>
                  </a:lnTo>
                  <a:lnTo>
                    <a:pt x="20688" y="9245"/>
                  </a:lnTo>
                  <a:lnTo>
                    <a:pt x="20789" y="8966"/>
                  </a:lnTo>
                  <a:lnTo>
                    <a:pt x="21234" y="9245"/>
                  </a:lnTo>
                  <a:lnTo>
                    <a:pt x="21399" y="9423"/>
                  </a:lnTo>
                  <a:lnTo>
                    <a:pt x="21526" y="9156"/>
                  </a:lnTo>
                  <a:lnTo>
                    <a:pt x="21564" y="8966"/>
                  </a:lnTo>
                  <a:lnTo>
                    <a:pt x="21755" y="8661"/>
                  </a:lnTo>
                  <a:lnTo>
                    <a:pt x="21869" y="8788"/>
                  </a:lnTo>
                  <a:lnTo>
                    <a:pt x="22009" y="8864"/>
                  </a:lnTo>
                  <a:lnTo>
                    <a:pt x="22250" y="9207"/>
                  </a:lnTo>
                  <a:lnTo>
                    <a:pt x="22479" y="9372"/>
                  </a:lnTo>
                  <a:lnTo>
                    <a:pt x="22961" y="9499"/>
                  </a:lnTo>
                  <a:lnTo>
                    <a:pt x="23723" y="9245"/>
                  </a:lnTo>
                  <a:lnTo>
                    <a:pt x="23888" y="9093"/>
                  </a:lnTo>
                  <a:lnTo>
                    <a:pt x="23545" y="9423"/>
                  </a:lnTo>
                  <a:lnTo>
                    <a:pt x="22987" y="9664"/>
                  </a:lnTo>
                  <a:lnTo>
                    <a:pt x="22542" y="9613"/>
                  </a:lnTo>
                  <a:lnTo>
                    <a:pt x="22313" y="9512"/>
                  </a:lnTo>
                  <a:lnTo>
                    <a:pt x="22098" y="9372"/>
                  </a:lnTo>
                  <a:lnTo>
                    <a:pt x="21831" y="9042"/>
                  </a:lnTo>
                  <a:lnTo>
                    <a:pt x="21678" y="10274"/>
                  </a:lnTo>
                  <a:lnTo>
                    <a:pt x="21031" y="9588"/>
                  </a:lnTo>
                  <a:lnTo>
                    <a:pt x="20447" y="10515"/>
                  </a:lnTo>
                  <a:lnTo>
                    <a:pt x="19989" y="11430"/>
                  </a:lnTo>
                  <a:lnTo>
                    <a:pt x="19875" y="10020"/>
                  </a:lnTo>
                  <a:lnTo>
                    <a:pt x="19748" y="9423"/>
                  </a:lnTo>
                  <a:lnTo>
                    <a:pt x="19532" y="9499"/>
                  </a:lnTo>
                  <a:lnTo>
                    <a:pt x="19405" y="9664"/>
                  </a:lnTo>
                  <a:lnTo>
                    <a:pt x="19291" y="13817"/>
                  </a:lnTo>
                  <a:lnTo>
                    <a:pt x="19532" y="14084"/>
                  </a:lnTo>
                  <a:lnTo>
                    <a:pt x="19964" y="13817"/>
                  </a:lnTo>
                  <a:lnTo>
                    <a:pt x="20523" y="13614"/>
                  </a:lnTo>
                  <a:lnTo>
                    <a:pt x="20993" y="13284"/>
                  </a:lnTo>
                  <a:lnTo>
                    <a:pt x="21412" y="14046"/>
                  </a:lnTo>
                  <a:lnTo>
                    <a:pt x="21539" y="14312"/>
                  </a:lnTo>
                  <a:lnTo>
                    <a:pt x="21818" y="14198"/>
                  </a:lnTo>
                  <a:lnTo>
                    <a:pt x="22517" y="14058"/>
                  </a:lnTo>
                  <a:lnTo>
                    <a:pt x="22821" y="14058"/>
                  </a:lnTo>
                  <a:lnTo>
                    <a:pt x="23241" y="14020"/>
                  </a:lnTo>
                  <a:lnTo>
                    <a:pt x="23152" y="13614"/>
                  </a:lnTo>
                  <a:lnTo>
                    <a:pt x="23114" y="13284"/>
                  </a:lnTo>
                  <a:lnTo>
                    <a:pt x="23177" y="12928"/>
                  </a:lnTo>
                  <a:lnTo>
                    <a:pt x="23609" y="12407"/>
                  </a:lnTo>
                  <a:lnTo>
                    <a:pt x="23977" y="12319"/>
                  </a:lnTo>
                  <a:lnTo>
                    <a:pt x="24269" y="12382"/>
                  </a:lnTo>
                  <a:lnTo>
                    <a:pt x="24892" y="12458"/>
                  </a:lnTo>
                  <a:lnTo>
                    <a:pt x="25323" y="13055"/>
                  </a:lnTo>
                  <a:lnTo>
                    <a:pt x="25374" y="13868"/>
                  </a:lnTo>
                  <a:lnTo>
                    <a:pt x="25679" y="13830"/>
                  </a:lnTo>
                  <a:lnTo>
                    <a:pt x="26123" y="13868"/>
                  </a:lnTo>
                  <a:lnTo>
                    <a:pt x="26263" y="13906"/>
                  </a:lnTo>
                  <a:close/>
                </a:path>
                <a:path w="27940" h="45085">
                  <a:moveTo>
                    <a:pt x="27368" y="37388"/>
                  </a:moveTo>
                  <a:lnTo>
                    <a:pt x="27317" y="35737"/>
                  </a:lnTo>
                  <a:lnTo>
                    <a:pt x="27279" y="34848"/>
                  </a:lnTo>
                  <a:lnTo>
                    <a:pt x="27254" y="34340"/>
                  </a:lnTo>
                  <a:lnTo>
                    <a:pt x="27038" y="34213"/>
                  </a:lnTo>
                  <a:lnTo>
                    <a:pt x="26962" y="34086"/>
                  </a:lnTo>
                  <a:lnTo>
                    <a:pt x="26885" y="34721"/>
                  </a:lnTo>
                  <a:lnTo>
                    <a:pt x="26377" y="34848"/>
                  </a:lnTo>
                  <a:lnTo>
                    <a:pt x="26149" y="34848"/>
                  </a:lnTo>
                  <a:lnTo>
                    <a:pt x="25806" y="34721"/>
                  </a:lnTo>
                  <a:lnTo>
                    <a:pt x="25184" y="34340"/>
                  </a:lnTo>
                  <a:lnTo>
                    <a:pt x="25641" y="34594"/>
                  </a:lnTo>
                  <a:lnTo>
                    <a:pt x="26327" y="34594"/>
                  </a:lnTo>
                  <a:lnTo>
                    <a:pt x="26631" y="34467"/>
                  </a:lnTo>
                  <a:lnTo>
                    <a:pt x="26631" y="34340"/>
                  </a:lnTo>
                  <a:lnTo>
                    <a:pt x="26581" y="33324"/>
                  </a:lnTo>
                  <a:lnTo>
                    <a:pt x="27089" y="33832"/>
                  </a:lnTo>
                  <a:lnTo>
                    <a:pt x="27228" y="33832"/>
                  </a:lnTo>
                  <a:lnTo>
                    <a:pt x="27216" y="33324"/>
                  </a:lnTo>
                  <a:lnTo>
                    <a:pt x="27203" y="32943"/>
                  </a:lnTo>
                  <a:lnTo>
                    <a:pt x="27114" y="31673"/>
                  </a:lnTo>
                  <a:lnTo>
                    <a:pt x="27000" y="30530"/>
                  </a:lnTo>
                  <a:lnTo>
                    <a:pt x="26758" y="30657"/>
                  </a:lnTo>
                  <a:lnTo>
                    <a:pt x="26403" y="30784"/>
                  </a:lnTo>
                  <a:lnTo>
                    <a:pt x="26022" y="30657"/>
                  </a:lnTo>
                  <a:lnTo>
                    <a:pt x="25831" y="30657"/>
                  </a:lnTo>
                  <a:lnTo>
                    <a:pt x="25590" y="30403"/>
                  </a:lnTo>
                  <a:lnTo>
                    <a:pt x="25527" y="30149"/>
                  </a:lnTo>
                  <a:lnTo>
                    <a:pt x="24790" y="30784"/>
                  </a:lnTo>
                  <a:lnTo>
                    <a:pt x="24472" y="30784"/>
                  </a:lnTo>
                  <a:lnTo>
                    <a:pt x="24536" y="30530"/>
                  </a:lnTo>
                  <a:lnTo>
                    <a:pt x="25704" y="29260"/>
                  </a:lnTo>
                  <a:lnTo>
                    <a:pt x="26060" y="30022"/>
                  </a:lnTo>
                  <a:lnTo>
                    <a:pt x="26212" y="30149"/>
                  </a:lnTo>
                  <a:lnTo>
                    <a:pt x="26339" y="30149"/>
                  </a:lnTo>
                  <a:lnTo>
                    <a:pt x="26695" y="30022"/>
                  </a:lnTo>
                  <a:lnTo>
                    <a:pt x="26924" y="29895"/>
                  </a:lnTo>
                  <a:lnTo>
                    <a:pt x="26860" y="29260"/>
                  </a:lnTo>
                  <a:lnTo>
                    <a:pt x="26822" y="29006"/>
                  </a:lnTo>
                  <a:lnTo>
                    <a:pt x="26581" y="27228"/>
                  </a:lnTo>
                  <a:lnTo>
                    <a:pt x="26568" y="27101"/>
                  </a:lnTo>
                  <a:lnTo>
                    <a:pt x="26441" y="25958"/>
                  </a:lnTo>
                  <a:lnTo>
                    <a:pt x="26416" y="25450"/>
                  </a:lnTo>
                  <a:lnTo>
                    <a:pt x="26377" y="24815"/>
                  </a:lnTo>
                  <a:lnTo>
                    <a:pt x="26314" y="22783"/>
                  </a:lnTo>
                  <a:lnTo>
                    <a:pt x="26289" y="22021"/>
                  </a:lnTo>
                  <a:lnTo>
                    <a:pt x="26060" y="22275"/>
                  </a:lnTo>
                  <a:lnTo>
                    <a:pt x="25895" y="22275"/>
                  </a:lnTo>
                  <a:lnTo>
                    <a:pt x="25806" y="22402"/>
                  </a:lnTo>
                  <a:lnTo>
                    <a:pt x="25552" y="22529"/>
                  </a:lnTo>
                  <a:lnTo>
                    <a:pt x="24993" y="22656"/>
                  </a:lnTo>
                  <a:lnTo>
                    <a:pt x="24879" y="22148"/>
                  </a:lnTo>
                  <a:lnTo>
                    <a:pt x="24460" y="22656"/>
                  </a:lnTo>
                  <a:lnTo>
                    <a:pt x="24257" y="22783"/>
                  </a:lnTo>
                  <a:lnTo>
                    <a:pt x="23456" y="22783"/>
                  </a:lnTo>
                  <a:lnTo>
                    <a:pt x="23583" y="22656"/>
                  </a:lnTo>
                  <a:lnTo>
                    <a:pt x="23583" y="22402"/>
                  </a:lnTo>
                  <a:lnTo>
                    <a:pt x="23431" y="22656"/>
                  </a:lnTo>
                  <a:lnTo>
                    <a:pt x="22923" y="22529"/>
                  </a:lnTo>
                  <a:lnTo>
                    <a:pt x="22961" y="22275"/>
                  </a:lnTo>
                  <a:lnTo>
                    <a:pt x="22974" y="22148"/>
                  </a:lnTo>
                  <a:lnTo>
                    <a:pt x="23241" y="21767"/>
                  </a:lnTo>
                  <a:lnTo>
                    <a:pt x="23355" y="21640"/>
                  </a:lnTo>
                  <a:lnTo>
                    <a:pt x="23418" y="21513"/>
                  </a:lnTo>
                  <a:lnTo>
                    <a:pt x="23507" y="21640"/>
                  </a:lnTo>
                  <a:lnTo>
                    <a:pt x="23533" y="21767"/>
                  </a:lnTo>
                  <a:lnTo>
                    <a:pt x="23964" y="21767"/>
                  </a:lnTo>
                  <a:lnTo>
                    <a:pt x="23863" y="21894"/>
                  </a:lnTo>
                  <a:lnTo>
                    <a:pt x="24155" y="22021"/>
                  </a:lnTo>
                  <a:lnTo>
                    <a:pt x="24917" y="21513"/>
                  </a:lnTo>
                  <a:lnTo>
                    <a:pt x="25222" y="21259"/>
                  </a:lnTo>
                  <a:lnTo>
                    <a:pt x="25400" y="22021"/>
                  </a:lnTo>
                  <a:lnTo>
                    <a:pt x="25628" y="22021"/>
                  </a:lnTo>
                  <a:lnTo>
                    <a:pt x="25857" y="21894"/>
                  </a:lnTo>
                  <a:lnTo>
                    <a:pt x="26200" y="21513"/>
                  </a:lnTo>
                  <a:lnTo>
                    <a:pt x="26263" y="21259"/>
                  </a:lnTo>
                  <a:lnTo>
                    <a:pt x="26263" y="21005"/>
                  </a:lnTo>
                  <a:lnTo>
                    <a:pt x="25895" y="21005"/>
                  </a:lnTo>
                  <a:lnTo>
                    <a:pt x="26225" y="20878"/>
                  </a:lnTo>
                  <a:lnTo>
                    <a:pt x="26250" y="19735"/>
                  </a:lnTo>
                  <a:lnTo>
                    <a:pt x="26250" y="19227"/>
                  </a:lnTo>
                  <a:lnTo>
                    <a:pt x="26250" y="19100"/>
                  </a:lnTo>
                  <a:lnTo>
                    <a:pt x="25463" y="19227"/>
                  </a:lnTo>
                  <a:lnTo>
                    <a:pt x="24282" y="19227"/>
                  </a:lnTo>
                  <a:lnTo>
                    <a:pt x="23317" y="19100"/>
                  </a:lnTo>
                  <a:lnTo>
                    <a:pt x="23685" y="18592"/>
                  </a:lnTo>
                  <a:lnTo>
                    <a:pt x="24130" y="17957"/>
                  </a:lnTo>
                  <a:lnTo>
                    <a:pt x="23507" y="18084"/>
                  </a:lnTo>
                  <a:lnTo>
                    <a:pt x="23075" y="18084"/>
                  </a:lnTo>
                  <a:lnTo>
                    <a:pt x="22656" y="18338"/>
                  </a:lnTo>
                  <a:lnTo>
                    <a:pt x="22352" y="18465"/>
                  </a:lnTo>
                  <a:lnTo>
                    <a:pt x="22326" y="18592"/>
                  </a:lnTo>
                  <a:lnTo>
                    <a:pt x="21996" y="18338"/>
                  </a:lnTo>
                  <a:lnTo>
                    <a:pt x="21590" y="18084"/>
                  </a:lnTo>
                  <a:lnTo>
                    <a:pt x="21323" y="18084"/>
                  </a:lnTo>
                  <a:lnTo>
                    <a:pt x="21209" y="18211"/>
                  </a:lnTo>
                  <a:lnTo>
                    <a:pt x="21170" y="18338"/>
                  </a:lnTo>
                  <a:lnTo>
                    <a:pt x="21069" y="19227"/>
                  </a:lnTo>
                  <a:lnTo>
                    <a:pt x="21196" y="19481"/>
                  </a:lnTo>
                  <a:lnTo>
                    <a:pt x="20942" y="19735"/>
                  </a:lnTo>
                  <a:lnTo>
                    <a:pt x="20485" y="19227"/>
                  </a:lnTo>
                  <a:lnTo>
                    <a:pt x="20218" y="18846"/>
                  </a:lnTo>
                  <a:lnTo>
                    <a:pt x="19900" y="17957"/>
                  </a:lnTo>
                  <a:lnTo>
                    <a:pt x="19304" y="18973"/>
                  </a:lnTo>
                  <a:lnTo>
                    <a:pt x="19227" y="21640"/>
                  </a:lnTo>
                  <a:lnTo>
                    <a:pt x="19443" y="21513"/>
                  </a:lnTo>
                  <a:lnTo>
                    <a:pt x="19888" y="21894"/>
                  </a:lnTo>
                  <a:lnTo>
                    <a:pt x="20320" y="21640"/>
                  </a:lnTo>
                  <a:lnTo>
                    <a:pt x="20396" y="21513"/>
                  </a:lnTo>
                  <a:lnTo>
                    <a:pt x="20523" y="21132"/>
                  </a:lnTo>
                  <a:lnTo>
                    <a:pt x="20523" y="21005"/>
                  </a:lnTo>
                  <a:lnTo>
                    <a:pt x="21005" y="21005"/>
                  </a:lnTo>
                  <a:lnTo>
                    <a:pt x="21043" y="21386"/>
                  </a:lnTo>
                  <a:lnTo>
                    <a:pt x="21158" y="21894"/>
                  </a:lnTo>
                  <a:lnTo>
                    <a:pt x="21894" y="21005"/>
                  </a:lnTo>
                  <a:lnTo>
                    <a:pt x="22034" y="21132"/>
                  </a:lnTo>
                  <a:lnTo>
                    <a:pt x="22542" y="22148"/>
                  </a:lnTo>
                  <a:lnTo>
                    <a:pt x="21971" y="21386"/>
                  </a:lnTo>
                  <a:lnTo>
                    <a:pt x="21513" y="21894"/>
                  </a:lnTo>
                  <a:lnTo>
                    <a:pt x="21323" y="22275"/>
                  </a:lnTo>
                  <a:lnTo>
                    <a:pt x="21221" y="22656"/>
                  </a:lnTo>
                  <a:lnTo>
                    <a:pt x="20866" y="22529"/>
                  </a:lnTo>
                  <a:lnTo>
                    <a:pt x="20726" y="21894"/>
                  </a:lnTo>
                  <a:lnTo>
                    <a:pt x="19913" y="22656"/>
                  </a:lnTo>
                  <a:lnTo>
                    <a:pt x="19532" y="22275"/>
                  </a:lnTo>
                  <a:lnTo>
                    <a:pt x="19405" y="22148"/>
                  </a:lnTo>
                  <a:lnTo>
                    <a:pt x="19469" y="22275"/>
                  </a:lnTo>
                  <a:lnTo>
                    <a:pt x="19418" y="22783"/>
                  </a:lnTo>
                  <a:lnTo>
                    <a:pt x="19265" y="23291"/>
                  </a:lnTo>
                  <a:lnTo>
                    <a:pt x="19304" y="26339"/>
                  </a:lnTo>
                  <a:lnTo>
                    <a:pt x="19888" y="26593"/>
                  </a:lnTo>
                  <a:lnTo>
                    <a:pt x="20231" y="26593"/>
                  </a:lnTo>
                  <a:lnTo>
                    <a:pt x="20535" y="26720"/>
                  </a:lnTo>
                  <a:lnTo>
                    <a:pt x="20726" y="26593"/>
                  </a:lnTo>
                  <a:lnTo>
                    <a:pt x="20751" y="26720"/>
                  </a:lnTo>
                  <a:lnTo>
                    <a:pt x="20866" y="26339"/>
                  </a:lnTo>
                  <a:lnTo>
                    <a:pt x="20993" y="25450"/>
                  </a:lnTo>
                  <a:lnTo>
                    <a:pt x="22288" y="26085"/>
                  </a:lnTo>
                  <a:lnTo>
                    <a:pt x="22364" y="25831"/>
                  </a:lnTo>
                  <a:lnTo>
                    <a:pt x="22517" y="25450"/>
                  </a:lnTo>
                  <a:lnTo>
                    <a:pt x="22618" y="25196"/>
                  </a:lnTo>
                  <a:lnTo>
                    <a:pt x="23088" y="25450"/>
                  </a:lnTo>
                  <a:lnTo>
                    <a:pt x="23228" y="25577"/>
                  </a:lnTo>
                  <a:lnTo>
                    <a:pt x="23393" y="25196"/>
                  </a:lnTo>
                  <a:lnTo>
                    <a:pt x="23495" y="24942"/>
                  </a:lnTo>
                  <a:lnTo>
                    <a:pt x="24117" y="25577"/>
                  </a:lnTo>
                  <a:lnTo>
                    <a:pt x="24371" y="24942"/>
                  </a:lnTo>
                  <a:lnTo>
                    <a:pt x="24422" y="24815"/>
                  </a:lnTo>
                  <a:lnTo>
                    <a:pt x="25184" y="25958"/>
                  </a:lnTo>
                  <a:lnTo>
                    <a:pt x="25285" y="26212"/>
                  </a:lnTo>
                  <a:lnTo>
                    <a:pt x="25425" y="25958"/>
                  </a:lnTo>
                  <a:lnTo>
                    <a:pt x="25996" y="25450"/>
                  </a:lnTo>
                  <a:lnTo>
                    <a:pt x="25996" y="25831"/>
                  </a:lnTo>
                  <a:lnTo>
                    <a:pt x="25679" y="26339"/>
                  </a:lnTo>
                  <a:lnTo>
                    <a:pt x="25565" y="26720"/>
                  </a:lnTo>
                  <a:lnTo>
                    <a:pt x="25425" y="26720"/>
                  </a:lnTo>
                  <a:lnTo>
                    <a:pt x="25349" y="27101"/>
                  </a:lnTo>
                  <a:lnTo>
                    <a:pt x="25260" y="26847"/>
                  </a:lnTo>
                  <a:lnTo>
                    <a:pt x="25057" y="26847"/>
                  </a:lnTo>
                  <a:lnTo>
                    <a:pt x="24879" y="26466"/>
                  </a:lnTo>
                  <a:lnTo>
                    <a:pt x="24625" y="26212"/>
                  </a:lnTo>
                  <a:lnTo>
                    <a:pt x="24625" y="27101"/>
                  </a:lnTo>
                  <a:lnTo>
                    <a:pt x="24180" y="26593"/>
                  </a:lnTo>
                  <a:lnTo>
                    <a:pt x="23723" y="26085"/>
                  </a:lnTo>
                  <a:lnTo>
                    <a:pt x="23672" y="26212"/>
                  </a:lnTo>
                  <a:lnTo>
                    <a:pt x="23418" y="26593"/>
                  </a:lnTo>
                  <a:lnTo>
                    <a:pt x="23012" y="26339"/>
                  </a:lnTo>
                  <a:lnTo>
                    <a:pt x="22885" y="26212"/>
                  </a:lnTo>
                  <a:lnTo>
                    <a:pt x="22733" y="26720"/>
                  </a:lnTo>
                  <a:lnTo>
                    <a:pt x="22644" y="27228"/>
                  </a:lnTo>
                  <a:lnTo>
                    <a:pt x="22542" y="27101"/>
                  </a:lnTo>
                  <a:lnTo>
                    <a:pt x="21983" y="26466"/>
                  </a:lnTo>
                  <a:lnTo>
                    <a:pt x="21691" y="26339"/>
                  </a:lnTo>
                  <a:lnTo>
                    <a:pt x="21412" y="26339"/>
                  </a:lnTo>
                  <a:lnTo>
                    <a:pt x="21386" y="26212"/>
                  </a:lnTo>
                  <a:lnTo>
                    <a:pt x="21386" y="26339"/>
                  </a:lnTo>
                  <a:lnTo>
                    <a:pt x="21069" y="27101"/>
                  </a:lnTo>
                  <a:lnTo>
                    <a:pt x="20370" y="27101"/>
                  </a:lnTo>
                  <a:lnTo>
                    <a:pt x="19773" y="26974"/>
                  </a:lnTo>
                  <a:lnTo>
                    <a:pt x="19316" y="26720"/>
                  </a:lnTo>
                  <a:lnTo>
                    <a:pt x="19443" y="30276"/>
                  </a:lnTo>
                  <a:lnTo>
                    <a:pt x="19507" y="30149"/>
                  </a:lnTo>
                  <a:lnTo>
                    <a:pt x="21539" y="30149"/>
                  </a:lnTo>
                  <a:lnTo>
                    <a:pt x="22237" y="29895"/>
                  </a:lnTo>
                  <a:lnTo>
                    <a:pt x="22110" y="29768"/>
                  </a:lnTo>
                  <a:lnTo>
                    <a:pt x="21818" y="29641"/>
                  </a:lnTo>
                  <a:lnTo>
                    <a:pt x="22263" y="29260"/>
                  </a:lnTo>
                  <a:lnTo>
                    <a:pt x="22707" y="29006"/>
                  </a:lnTo>
                  <a:lnTo>
                    <a:pt x="23406" y="29260"/>
                  </a:lnTo>
                  <a:lnTo>
                    <a:pt x="23520" y="29514"/>
                  </a:lnTo>
                  <a:lnTo>
                    <a:pt x="23622" y="30276"/>
                  </a:lnTo>
                  <a:lnTo>
                    <a:pt x="23520" y="30530"/>
                  </a:lnTo>
                  <a:lnTo>
                    <a:pt x="23533" y="30403"/>
                  </a:lnTo>
                  <a:lnTo>
                    <a:pt x="23431" y="29641"/>
                  </a:lnTo>
                  <a:lnTo>
                    <a:pt x="23266" y="29514"/>
                  </a:lnTo>
                  <a:lnTo>
                    <a:pt x="22783" y="29387"/>
                  </a:lnTo>
                  <a:lnTo>
                    <a:pt x="22542" y="29387"/>
                  </a:lnTo>
                  <a:lnTo>
                    <a:pt x="22313" y="29514"/>
                  </a:lnTo>
                  <a:lnTo>
                    <a:pt x="22606" y="29768"/>
                  </a:lnTo>
                  <a:lnTo>
                    <a:pt x="22631" y="30149"/>
                  </a:lnTo>
                  <a:lnTo>
                    <a:pt x="22364" y="30276"/>
                  </a:lnTo>
                  <a:lnTo>
                    <a:pt x="21577" y="30530"/>
                  </a:lnTo>
                  <a:lnTo>
                    <a:pt x="20599" y="30530"/>
                  </a:lnTo>
                  <a:lnTo>
                    <a:pt x="19723" y="30657"/>
                  </a:lnTo>
                  <a:lnTo>
                    <a:pt x="19532" y="30784"/>
                  </a:lnTo>
                  <a:lnTo>
                    <a:pt x="19659" y="33832"/>
                  </a:lnTo>
                  <a:lnTo>
                    <a:pt x="19824" y="33832"/>
                  </a:lnTo>
                  <a:lnTo>
                    <a:pt x="20256" y="33959"/>
                  </a:lnTo>
                  <a:lnTo>
                    <a:pt x="20485" y="34213"/>
                  </a:lnTo>
                  <a:lnTo>
                    <a:pt x="20599" y="34594"/>
                  </a:lnTo>
                  <a:lnTo>
                    <a:pt x="20713" y="35344"/>
                  </a:lnTo>
                  <a:lnTo>
                    <a:pt x="21513" y="35229"/>
                  </a:lnTo>
                  <a:lnTo>
                    <a:pt x="21628" y="34213"/>
                  </a:lnTo>
                  <a:lnTo>
                    <a:pt x="21742" y="34086"/>
                  </a:lnTo>
                  <a:lnTo>
                    <a:pt x="22136" y="34213"/>
                  </a:lnTo>
                  <a:lnTo>
                    <a:pt x="22263" y="34086"/>
                  </a:lnTo>
                  <a:lnTo>
                    <a:pt x="22618" y="33578"/>
                  </a:lnTo>
                  <a:lnTo>
                    <a:pt x="23317" y="32943"/>
                  </a:lnTo>
                  <a:lnTo>
                    <a:pt x="23774" y="34340"/>
                  </a:lnTo>
                  <a:lnTo>
                    <a:pt x="23888" y="35102"/>
                  </a:lnTo>
                  <a:lnTo>
                    <a:pt x="24091" y="35102"/>
                  </a:lnTo>
                  <a:lnTo>
                    <a:pt x="24282" y="34975"/>
                  </a:lnTo>
                  <a:lnTo>
                    <a:pt x="24218" y="33832"/>
                  </a:lnTo>
                  <a:lnTo>
                    <a:pt x="24269" y="33578"/>
                  </a:lnTo>
                  <a:lnTo>
                    <a:pt x="24460" y="33324"/>
                  </a:lnTo>
                  <a:lnTo>
                    <a:pt x="24726" y="33578"/>
                  </a:lnTo>
                  <a:lnTo>
                    <a:pt x="25019" y="34086"/>
                  </a:lnTo>
                  <a:lnTo>
                    <a:pt x="25095" y="34721"/>
                  </a:lnTo>
                  <a:lnTo>
                    <a:pt x="24879" y="34594"/>
                  </a:lnTo>
                  <a:lnTo>
                    <a:pt x="24892" y="34721"/>
                  </a:lnTo>
                  <a:lnTo>
                    <a:pt x="24815" y="35356"/>
                  </a:lnTo>
                  <a:lnTo>
                    <a:pt x="24193" y="35737"/>
                  </a:lnTo>
                  <a:lnTo>
                    <a:pt x="23342" y="35737"/>
                  </a:lnTo>
                  <a:lnTo>
                    <a:pt x="23241" y="34721"/>
                  </a:lnTo>
                  <a:lnTo>
                    <a:pt x="23152" y="34340"/>
                  </a:lnTo>
                  <a:lnTo>
                    <a:pt x="23037" y="33972"/>
                  </a:lnTo>
                  <a:lnTo>
                    <a:pt x="22491" y="34594"/>
                  </a:lnTo>
                  <a:lnTo>
                    <a:pt x="22402" y="34721"/>
                  </a:lnTo>
                  <a:lnTo>
                    <a:pt x="22021" y="34721"/>
                  </a:lnTo>
                  <a:lnTo>
                    <a:pt x="21996" y="35610"/>
                  </a:lnTo>
                  <a:lnTo>
                    <a:pt x="21475" y="35737"/>
                  </a:lnTo>
                  <a:lnTo>
                    <a:pt x="20243" y="35737"/>
                  </a:lnTo>
                  <a:lnTo>
                    <a:pt x="20129" y="34340"/>
                  </a:lnTo>
                  <a:lnTo>
                    <a:pt x="20040" y="34213"/>
                  </a:lnTo>
                  <a:lnTo>
                    <a:pt x="19735" y="34086"/>
                  </a:lnTo>
                  <a:lnTo>
                    <a:pt x="19672" y="33959"/>
                  </a:lnTo>
                  <a:lnTo>
                    <a:pt x="19926" y="37134"/>
                  </a:lnTo>
                  <a:lnTo>
                    <a:pt x="20104" y="38658"/>
                  </a:lnTo>
                  <a:lnTo>
                    <a:pt x="20624" y="38531"/>
                  </a:lnTo>
                  <a:lnTo>
                    <a:pt x="22186" y="38531"/>
                  </a:lnTo>
                  <a:lnTo>
                    <a:pt x="22529" y="38404"/>
                  </a:lnTo>
                  <a:lnTo>
                    <a:pt x="22428" y="37642"/>
                  </a:lnTo>
                  <a:lnTo>
                    <a:pt x="22339" y="37388"/>
                  </a:lnTo>
                  <a:lnTo>
                    <a:pt x="24460" y="37642"/>
                  </a:lnTo>
                  <a:lnTo>
                    <a:pt x="24472" y="37769"/>
                  </a:lnTo>
                  <a:lnTo>
                    <a:pt x="24282" y="38646"/>
                  </a:lnTo>
                  <a:lnTo>
                    <a:pt x="24650" y="38531"/>
                  </a:lnTo>
                  <a:lnTo>
                    <a:pt x="24993" y="38277"/>
                  </a:lnTo>
                  <a:lnTo>
                    <a:pt x="25425" y="37896"/>
                  </a:lnTo>
                  <a:lnTo>
                    <a:pt x="25463" y="37769"/>
                  </a:lnTo>
                  <a:lnTo>
                    <a:pt x="25641" y="37896"/>
                  </a:lnTo>
                  <a:lnTo>
                    <a:pt x="25908" y="38277"/>
                  </a:lnTo>
                  <a:lnTo>
                    <a:pt x="26568" y="37896"/>
                  </a:lnTo>
                  <a:lnTo>
                    <a:pt x="26746" y="38277"/>
                  </a:lnTo>
                  <a:lnTo>
                    <a:pt x="26860" y="38531"/>
                  </a:lnTo>
                  <a:lnTo>
                    <a:pt x="27178" y="38785"/>
                  </a:lnTo>
                  <a:lnTo>
                    <a:pt x="27178" y="38658"/>
                  </a:lnTo>
                  <a:lnTo>
                    <a:pt x="27203" y="38785"/>
                  </a:lnTo>
                  <a:lnTo>
                    <a:pt x="26873" y="38658"/>
                  </a:lnTo>
                  <a:lnTo>
                    <a:pt x="26758" y="38531"/>
                  </a:lnTo>
                  <a:lnTo>
                    <a:pt x="26631" y="38404"/>
                  </a:lnTo>
                  <a:lnTo>
                    <a:pt x="26555" y="38150"/>
                  </a:lnTo>
                  <a:lnTo>
                    <a:pt x="26377" y="38150"/>
                  </a:lnTo>
                  <a:lnTo>
                    <a:pt x="26047" y="38531"/>
                  </a:lnTo>
                  <a:lnTo>
                    <a:pt x="25781" y="38531"/>
                  </a:lnTo>
                  <a:lnTo>
                    <a:pt x="25488" y="38277"/>
                  </a:lnTo>
                  <a:lnTo>
                    <a:pt x="25400" y="38404"/>
                  </a:lnTo>
                  <a:lnTo>
                    <a:pt x="24295" y="39166"/>
                  </a:lnTo>
                  <a:lnTo>
                    <a:pt x="23482" y="39801"/>
                  </a:lnTo>
                  <a:lnTo>
                    <a:pt x="23482" y="39674"/>
                  </a:lnTo>
                  <a:lnTo>
                    <a:pt x="23761" y="38785"/>
                  </a:lnTo>
                  <a:lnTo>
                    <a:pt x="23837" y="38150"/>
                  </a:lnTo>
                  <a:lnTo>
                    <a:pt x="23253" y="38023"/>
                  </a:lnTo>
                  <a:lnTo>
                    <a:pt x="23088" y="38658"/>
                  </a:lnTo>
                  <a:lnTo>
                    <a:pt x="22910" y="38785"/>
                  </a:lnTo>
                  <a:lnTo>
                    <a:pt x="22250" y="39166"/>
                  </a:lnTo>
                  <a:lnTo>
                    <a:pt x="20180" y="39166"/>
                  </a:lnTo>
                  <a:lnTo>
                    <a:pt x="20320" y="40436"/>
                  </a:lnTo>
                  <a:lnTo>
                    <a:pt x="20701" y="42976"/>
                  </a:lnTo>
                  <a:lnTo>
                    <a:pt x="23710" y="42722"/>
                  </a:lnTo>
                  <a:lnTo>
                    <a:pt x="26568" y="42722"/>
                  </a:lnTo>
                  <a:lnTo>
                    <a:pt x="27216" y="42849"/>
                  </a:lnTo>
                  <a:lnTo>
                    <a:pt x="27228" y="42722"/>
                  </a:lnTo>
                  <a:lnTo>
                    <a:pt x="27317" y="39801"/>
                  </a:lnTo>
                  <a:lnTo>
                    <a:pt x="27330" y="38785"/>
                  </a:lnTo>
                  <a:lnTo>
                    <a:pt x="27343" y="38658"/>
                  </a:lnTo>
                  <a:lnTo>
                    <a:pt x="27355" y="37896"/>
                  </a:lnTo>
                  <a:lnTo>
                    <a:pt x="27355" y="37769"/>
                  </a:lnTo>
                  <a:lnTo>
                    <a:pt x="27368" y="37388"/>
                  </a:lnTo>
                  <a:close/>
                </a:path>
              </a:pathLst>
            </a:custGeom>
            <a:solidFill>
              <a:srgbClr val="FFFFFF"/>
            </a:solidFill>
          </p:spPr>
          <p:txBody>
            <a:bodyPr wrap="square" lIns="0" tIns="0" rIns="0" bIns="0" rtlCol="0"/>
            <a:lstStyle/>
            <a:p>
              <a:endParaRPr/>
            </a:p>
          </p:txBody>
        </p:sp>
        <p:sp>
          <p:nvSpPr>
            <p:cNvPr id="29" name="object 29"/>
            <p:cNvSpPr/>
            <p:nvPr/>
          </p:nvSpPr>
          <p:spPr>
            <a:xfrm>
              <a:off x="698830" y="6027648"/>
              <a:ext cx="27940" cy="46355"/>
            </a:xfrm>
            <a:custGeom>
              <a:avLst/>
              <a:gdLst/>
              <a:ahLst/>
              <a:cxnLst/>
              <a:rect l="l" t="t" r="r" b="b"/>
              <a:pathLst>
                <a:path w="27940" h="46354">
                  <a:moveTo>
                    <a:pt x="3898" y="5943"/>
                  </a:moveTo>
                  <a:close/>
                </a:path>
                <a:path w="27940" h="46354">
                  <a:moveTo>
                    <a:pt x="5816" y="26289"/>
                  </a:moveTo>
                  <a:close/>
                </a:path>
                <a:path w="27940" h="46354">
                  <a:moveTo>
                    <a:pt x="7289" y="35306"/>
                  </a:moveTo>
                  <a:close/>
                </a:path>
                <a:path w="27940" h="46354">
                  <a:moveTo>
                    <a:pt x="11785" y="31369"/>
                  </a:moveTo>
                  <a:lnTo>
                    <a:pt x="11760" y="30861"/>
                  </a:lnTo>
                  <a:lnTo>
                    <a:pt x="11747" y="30734"/>
                  </a:lnTo>
                  <a:lnTo>
                    <a:pt x="11417" y="30861"/>
                  </a:lnTo>
                  <a:lnTo>
                    <a:pt x="11061" y="30861"/>
                  </a:lnTo>
                  <a:lnTo>
                    <a:pt x="10985" y="30353"/>
                  </a:lnTo>
                  <a:lnTo>
                    <a:pt x="10858" y="30099"/>
                  </a:lnTo>
                  <a:lnTo>
                    <a:pt x="10477" y="30607"/>
                  </a:lnTo>
                  <a:lnTo>
                    <a:pt x="10109" y="31369"/>
                  </a:lnTo>
                  <a:lnTo>
                    <a:pt x="11785" y="31369"/>
                  </a:lnTo>
                  <a:close/>
                </a:path>
                <a:path w="27940" h="46354">
                  <a:moveTo>
                    <a:pt x="12280" y="0"/>
                  </a:moveTo>
                  <a:lnTo>
                    <a:pt x="10134" y="127"/>
                  </a:lnTo>
                  <a:lnTo>
                    <a:pt x="4406" y="1270"/>
                  </a:lnTo>
                  <a:lnTo>
                    <a:pt x="3314" y="1524"/>
                  </a:lnTo>
                  <a:lnTo>
                    <a:pt x="2705" y="1524"/>
                  </a:lnTo>
                  <a:lnTo>
                    <a:pt x="2768" y="5842"/>
                  </a:lnTo>
                  <a:lnTo>
                    <a:pt x="3124" y="5334"/>
                  </a:lnTo>
                  <a:lnTo>
                    <a:pt x="3200" y="5080"/>
                  </a:lnTo>
                  <a:lnTo>
                    <a:pt x="3733" y="5207"/>
                  </a:lnTo>
                  <a:lnTo>
                    <a:pt x="3797" y="5715"/>
                  </a:lnTo>
                  <a:lnTo>
                    <a:pt x="3898" y="5943"/>
                  </a:lnTo>
                  <a:lnTo>
                    <a:pt x="4368" y="5461"/>
                  </a:lnTo>
                  <a:lnTo>
                    <a:pt x="4533" y="5080"/>
                  </a:lnTo>
                  <a:lnTo>
                    <a:pt x="4584" y="4953"/>
                  </a:lnTo>
                  <a:lnTo>
                    <a:pt x="4800" y="5334"/>
                  </a:lnTo>
                  <a:lnTo>
                    <a:pt x="5080" y="5588"/>
                  </a:lnTo>
                  <a:lnTo>
                    <a:pt x="5181" y="5842"/>
                  </a:lnTo>
                  <a:lnTo>
                    <a:pt x="4673" y="5461"/>
                  </a:lnTo>
                  <a:lnTo>
                    <a:pt x="4635" y="5334"/>
                  </a:lnTo>
                  <a:lnTo>
                    <a:pt x="4089" y="6477"/>
                  </a:lnTo>
                  <a:lnTo>
                    <a:pt x="3886" y="7112"/>
                  </a:lnTo>
                  <a:lnTo>
                    <a:pt x="3390" y="5969"/>
                  </a:lnTo>
                  <a:lnTo>
                    <a:pt x="3162" y="6223"/>
                  </a:lnTo>
                  <a:lnTo>
                    <a:pt x="2781" y="6477"/>
                  </a:lnTo>
                  <a:lnTo>
                    <a:pt x="2819" y="9398"/>
                  </a:lnTo>
                  <a:lnTo>
                    <a:pt x="2933" y="9779"/>
                  </a:lnTo>
                  <a:lnTo>
                    <a:pt x="3568" y="8763"/>
                  </a:lnTo>
                  <a:lnTo>
                    <a:pt x="4152" y="9525"/>
                  </a:lnTo>
                  <a:lnTo>
                    <a:pt x="4381" y="9652"/>
                  </a:lnTo>
                  <a:lnTo>
                    <a:pt x="4622" y="9652"/>
                  </a:lnTo>
                  <a:lnTo>
                    <a:pt x="4749" y="9525"/>
                  </a:lnTo>
                  <a:lnTo>
                    <a:pt x="4978" y="9398"/>
                  </a:lnTo>
                  <a:lnTo>
                    <a:pt x="5283" y="8890"/>
                  </a:lnTo>
                  <a:lnTo>
                    <a:pt x="5549" y="9271"/>
                  </a:lnTo>
                  <a:lnTo>
                    <a:pt x="5664" y="9525"/>
                  </a:lnTo>
                  <a:lnTo>
                    <a:pt x="5765" y="10160"/>
                  </a:lnTo>
                  <a:lnTo>
                    <a:pt x="5397" y="9398"/>
                  </a:lnTo>
                  <a:lnTo>
                    <a:pt x="5295" y="9525"/>
                  </a:lnTo>
                  <a:lnTo>
                    <a:pt x="5270" y="9652"/>
                  </a:lnTo>
                  <a:lnTo>
                    <a:pt x="5016" y="9906"/>
                  </a:lnTo>
                  <a:lnTo>
                    <a:pt x="4826" y="10033"/>
                  </a:lnTo>
                  <a:lnTo>
                    <a:pt x="4318" y="10160"/>
                  </a:lnTo>
                  <a:lnTo>
                    <a:pt x="4051" y="10033"/>
                  </a:lnTo>
                  <a:lnTo>
                    <a:pt x="3695" y="9791"/>
                  </a:lnTo>
                  <a:lnTo>
                    <a:pt x="3517" y="10160"/>
                  </a:lnTo>
                  <a:lnTo>
                    <a:pt x="3416" y="10795"/>
                  </a:lnTo>
                  <a:lnTo>
                    <a:pt x="2946" y="10541"/>
                  </a:lnTo>
                  <a:lnTo>
                    <a:pt x="2755" y="10414"/>
                  </a:lnTo>
                  <a:lnTo>
                    <a:pt x="2717" y="12801"/>
                  </a:lnTo>
                  <a:lnTo>
                    <a:pt x="2882" y="12700"/>
                  </a:lnTo>
                  <a:lnTo>
                    <a:pt x="3086" y="13208"/>
                  </a:lnTo>
                  <a:lnTo>
                    <a:pt x="3416" y="13462"/>
                  </a:lnTo>
                  <a:lnTo>
                    <a:pt x="3937" y="13208"/>
                  </a:lnTo>
                  <a:lnTo>
                    <a:pt x="4318" y="12700"/>
                  </a:lnTo>
                  <a:lnTo>
                    <a:pt x="4584" y="13081"/>
                  </a:lnTo>
                  <a:lnTo>
                    <a:pt x="4826" y="13208"/>
                  </a:lnTo>
                  <a:lnTo>
                    <a:pt x="4991" y="13335"/>
                  </a:lnTo>
                  <a:lnTo>
                    <a:pt x="5130" y="13335"/>
                  </a:lnTo>
                  <a:lnTo>
                    <a:pt x="5435" y="13208"/>
                  </a:lnTo>
                  <a:lnTo>
                    <a:pt x="5994" y="12700"/>
                  </a:lnTo>
                  <a:lnTo>
                    <a:pt x="6311" y="12319"/>
                  </a:lnTo>
                  <a:lnTo>
                    <a:pt x="6553" y="12065"/>
                  </a:lnTo>
                  <a:lnTo>
                    <a:pt x="6604" y="12700"/>
                  </a:lnTo>
                  <a:lnTo>
                    <a:pt x="6718" y="13335"/>
                  </a:lnTo>
                  <a:lnTo>
                    <a:pt x="6934" y="13970"/>
                  </a:lnTo>
                  <a:lnTo>
                    <a:pt x="6997" y="13843"/>
                  </a:lnTo>
                  <a:lnTo>
                    <a:pt x="6997" y="13970"/>
                  </a:lnTo>
                  <a:lnTo>
                    <a:pt x="7073" y="13843"/>
                  </a:lnTo>
                  <a:lnTo>
                    <a:pt x="7454" y="13081"/>
                  </a:lnTo>
                  <a:lnTo>
                    <a:pt x="7607" y="12700"/>
                  </a:lnTo>
                  <a:lnTo>
                    <a:pt x="7772" y="13208"/>
                  </a:lnTo>
                  <a:lnTo>
                    <a:pt x="8394" y="14224"/>
                  </a:lnTo>
                  <a:lnTo>
                    <a:pt x="8890" y="13335"/>
                  </a:lnTo>
                  <a:lnTo>
                    <a:pt x="9017" y="13081"/>
                  </a:lnTo>
                  <a:lnTo>
                    <a:pt x="9156" y="12700"/>
                  </a:lnTo>
                  <a:lnTo>
                    <a:pt x="9398" y="13208"/>
                  </a:lnTo>
                  <a:lnTo>
                    <a:pt x="9563" y="13462"/>
                  </a:lnTo>
                  <a:lnTo>
                    <a:pt x="10464" y="13970"/>
                  </a:lnTo>
                  <a:lnTo>
                    <a:pt x="9715" y="13716"/>
                  </a:lnTo>
                  <a:lnTo>
                    <a:pt x="9347" y="13462"/>
                  </a:lnTo>
                  <a:lnTo>
                    <a:pt x="9194" y="13208"/>
                  </a:lnTo>
                  <a:lnTo>
                    <a:pt x="8724" y="14224"/>
                  </a:lnTo>
                  <a:lnTo>
                    <a:pt x="8597" y="14986"/>
                  </a:lnTo>
                  <a:lnTo>
                    <a:pt x="7620" y="13716"/>
                  </a:lnTo>
                  <a:lnTo>
                    <a:pt x="7073" y="14732"/>
                  </a:lnTo>
                  <a:lnTo>
                    <a:pt x="6858" y="15367"/>
                  </a:lnTo>
                  <a:lnTo>
                    <a:pt x="6692" y="14732"/>
                  </a:lnTo>
                  <a:lnTo>
                    <a:pt x="6451" y="14097"/>
                  </a:lnTo>
                  <a:lnTo>
                    <a:pt x="6400" y="13970"/>
                  </a:lnTo>
                  <a:lnTo>
                    <a:pt x="6159" y="13335"/>
                  </a:lnTo>
                  <a:lnTo>
                    <a:pt x="5930" y="13462"/>
                  </a:lnTo>
                  <a:lnTo>
                    <a:pt x="5740" y="13716"/>
                  </a:lnTo>
                  <a:lnTo>
                    <a:pt x="5283" y="13843"/>
                  </a:lnTo>
                  <a:lnTo>
                    <a:pt x="4978" y="13970"/>
                  </a:lnTo>
                  <a:lnTo>
                    <a:pt x="4559" y="13843"/>
                  </a:lnTo>
                  <a:lnTo>
                    <a:pt x="4330" y="13601"/>
                  </a:lnTo>
                  <a:lnTo>
                    <a:pt x="4064" y="13843"/>
                  </a:lnTo>
                  <a:lnTo>
                    <a:pt x="3759" y="13970"/>
                  </a:lnTo>
                  <a:lnTo>
                    <a:pt x="3581" y="14097"/>
                  </a:lnTo>
                  <a:lnTo>
                    <a:pt x="3213" y="13970"/>
                  </a:lnTo>
                  <a:lnTo>
                    <a:pt x="3048" y="13970"/>
                  </a:lnTo>
                  <a:lnTo>
                    <a:pt x="2819" y="13716"/>
                  </a:lnTo>
                  <a:lnTo>
                    <a:pt x="2781" y="13843"/>
                  </a:lnTo>
                  <a:lnTo>
                    <a:pt x="2654" y="14732"/>
                  </a:lnTo>
                  <a:lnTo>
                    <a:pt x="2540" y="18161"/>
                  </a:lnTo>
                  <a:lnTo>
                    <a:pt x="2921" y="17780"/>
                  </a:lnTo>
                  <a:lnTo>
                    <a:pt x="3390" y="18542"/>
                  </a:lnTo>
                  <a:lnTo>
                    <a:pt x="3505" y="18796"/>
                  </a:lnTo>
                  <a:lnTo>
                    <a:pt x="4076" y="17780"/>
                  </a:lnTo>
                  <a:lnTo>
                    <a:pt x="4635" y="16764"/>
                  </a:lnTo>
                  <a:lnTo>
                    <a:pt x="5054" y="17653"/>
                  </a:lnTo>
                  <a:lnTo>
                    <a:pt x="5346" y="17907"/>
                  </a:lnTo>
                  <a:lnTo>
                    <a:pt x="5562" y="18161"/>
                  </a:lnTo>
                  <a:lnTo>
                    <a:pt x="6350" y="18542"/>
                  </a:lnTo>
                  <a:lnTo>
                    <a:pt x="6616" y="18542"/>
                  </a:lnTo>
                  <a:lnTo>
                    <a:pt x="6794" y="18427"/>
                  </a:lnTo>
                  <a:lnTo>
                    <a:pt x="6654" y="18161"/>
                  </a:lnTo>
                  <a:lnTo>
                    <a:pt x="6502" y="17145"/>
                  </a:lnTo>
                  <a:lnTo>
                    <a:pt x="7340" y="17780"/>
                  </a:lnTo>
                  <a:lnTo>
                    <a:pt x="8115" y="18288"/>
                  </a:lnTo>
                  <a:lnTo>
                    <a:pt x="8305" y="17780"/>
                  </a:lnTo>
                  <a:lnTo>
                    <a:pt x="8534" y="17399"/>
                  </a:lnTo>
                  <a:lnTo>
                    <a:pt x="9398" y="18415"/>
                  </a:lnTo>
                  <a:lnTo>
                    <a:pt x="9639" y="17780"/>
                  </a:lnTo>
                  <a:lnTo>
                    <a:pt x="9829" y="17780"/>
                  </a:lnTo>
                  <a:lnTo>
                    <a:pt x="9766" y="19558"/>
                  </a:lnTo>
                  <a:lnTo>
                    <a:pt x="9448" y="19177"/>
                  </a:lnTo>
                  <a:lnTo>
                    <a:pt x="8699" y="18427"/>
                  </a:lnTo>
                  <a:lnTo>
                    <a:pt x="8559" y="19177"/>
                  </a:lnTo>
                  <a:lnTo>
                    <a:pt x="8318" y="19050"/>
                  </a:lnTo>
                  <a:lnTo>
                    <a:pt x="7569" y="18669"/>
                  </a:lnTo>
                  <a:lnTo>
                    <a:pt x="7581" y="18796"/>
                  </a:lnTo>
                  <a:lnTo>
                    <a:pt x="6858" y="19050"/>
                  </a:lnTo>
                  <a:lnTo>
                    <a:pt x="6311" y="19050"/>
                  </a:lnTo>
                  <a:lnTo>
                    <a:pt x="5537" y="18796"/>
                  </a:lnTo>
                  <a:lnTo>
                    <a:pt x="5219" y="18542"/>
                  </a:lnTo>
                  <a:lnTo>
                    <a:pt x="4737" y="18034"/>
                  </a:lnTo>
                  <a:lnTo>
                    <a:pt x="4610" y="17780"/>
                  </a:lnTo>
                  <a:lnTo>
                    <a:pt x="3416" y="19558"/>
                  </a:lnTo>
                  <a:lnTo>
                    <a:pt x="3213" y="18796"/>
                  </a:lnTo>
                  <a:lnTo>
                    <a:pt x="2870" y="18161"/>
                  </a:lnTo>
                  <a:lnTo>
                    <a:pt x="2527" y="18415"/>
                  </a:lnTo>
                  <a:lnTo>
                    <a:pt x="2336" y="21971"/>
                  </a:lnTo>
                  <a:lnTo>
                    <a:pt x="2590" y="21590"/>
                  </a:lnTo>
                  <a:lnTo>
                    <a:pt x="3175" y="21463"/>
                  </a:lnTo>
                  <a:lnTo>
                    <a:pt x="3454" y="22098"/>
                  </a:lnTo>
                  <a:lnTo>
                    <a:pt x="3695" y="22225"/>
                  </a:lnTo>
                  <a:lnTo>
                    <a:pt x="3810" y="22352"/>
                  </a:lnTo>
                  <a:lnTo>
                    <a:pt x="4025" y="22237"/>
                  </a:lnTo>
                  <a:lnTo>
                    <a:pt x="4229" y="21844"/>
                  </a:lnTo>
                  <a:lnTo>
                    <a:pt x="4318" y="21590"/>
                  </a:lnTo>
                  <a:lnTo>
                    <a:pt x="4953" y="21590"/>
                  </a:lnTo>
                  <a:lnTo>
                    <a:pt x="5029" y="21463"/>
                  </a:lnTo>
                  <a:lnTo>
                    <a:pt x="5372" y="20828"/>
                  </a:lnTo>
                  <a:lnTo>
                    <a:pt x="5524" y="20701"/>
                  </a:lnTo>
                  <a:lnTo>
                    <a:pt x="5638" y="20574"/>
                  </a:lnTo>
                  <a:lnTo>
                    <a:pt x="6197" y="21844"/>
                  </a:lnTo>
                  <a:lnTo>
                    <a:pt x="6477" y="22225"/>
                  </a:lnTo>
                  <a:lnTo>
                    <a:pt x="6731" y="21971"/>
                  </a:lnTo>
                  <a:lnTo>
                    <a:pt x="7340" y="21971"/>
                  </a:lnTo>
                  <a:lnTo>
                    <a:pt x="7683" y="22225"/>
                  </a:lnTo>
                  <a:lnTo>
                    <a:pt x="7810" y="22479"/>
                  </a:lnTo>
                  <a:lnTo>
                    <a:pt x="7924" y="22860"/>
                  </a:lnTo>
                  <a:lnTo>
                    <a:pt x="8204" y="22733"/>
                  </a:lnTo>
                  <a:lnTo>
                    <a:pt x="8458" y="22606"/>
                  </a:lnTo>
                  <a:lnTo>
                    <a:pt x="8343" y="22733"/>
                  </a:lnTo>
                  <a:lnTo>
                    <a:pt x="8280" y="22860"/>
                  </a:lnTo>
                  <a:lnTo>
                    <a:pt x="7848" y="23114"/>
                  </a:lnTo>
                  <a:lnTo>
                    <a:pt x="7747" y="22860"/>
                  </a:lnTo>
                  <a:lnTo>
                    <a:pt x="7645" y="22606"/>
                  </a:lnTo>
                  <a:lnTo>
                    <a:pt x="7480" y="22352"/>
                  </a:lnTo>
                  <a:lnTo>
                    <a:pt x="7239" y="22225"/>
                  </a:lnTo>
                  <a:lnTo>
                    <a:pt x="7099" y="22237"/>
                  </a:lnTo>
                  <a:lnTo>
                    <a:pt x="6870" y="22352"/>
                  </a:lnTo>
                  <a:lnTo>
                    <a:pt x="6464" y="22860"/>
                  </a:lnTo>
                  <a:lnTo>
                    <a:pt x="6070" y="22352"/>
                  </a:lnTo>
                  <a:lnTo>
                    <a:pt x="5765" y="21971"/>
                  </a:lnTo>
                  <a:lnTo>
                    <a:pt x="5626" y="21717"/>
                  </a:lnTo>
                  <a:lnTo>
                    <a:pt x="5549" y="21590"/>
                  </a:lnTo>
                  <a:lnTo>
                    <a:pt x="5499" y="21717"/>
                  </a:lnTo>
                  <a:lnTo>
                    <a:pt x="5219" y="22237"/>
                  </a:lnTo>
                  <a:lnTo>
                    <a:pt x="5092" y="22352"/>
                  </a:lnTo>
                  <a:lnTo>
                    <a:pt x="4749" y="22098"/>
                  </a:lnTo>
                  <a:lnTo>
                    <a:pt x="4660" y="22352"/>
                  </a:lnTo>
                  <a:lnTo>
                    <a:pt x="4495" y="22606"/>
                  </a:lnTo>
                  <a:lnTo>
                    <a:pt x="4241" y="22733"/>
                  </a:lnTo>
                  <a:lnTo>
                    <a:pt x="4064" y="22860"/>
                  </a:lnTo>
                  <a:lnTo>
                    <a:pt x="3695" y="22860"/>
                  </a:lnTo>
                  <a:lnTo>
                    <a:pt x="3390" y="22733"/>
                  </a:lnTo>
                  <a:lnTo>
                    <a:pt x="3213" y="22606"/>
                  </a:lnTo>
                  <a:lnTo>
                    <a:pt x="2870" y="22225"/>
                  </a:lnTo>
                  <a:lnTo>
                    <a:pt x="2616" y="22479"/>
                  </a:lnTo>
                  <a:lnTo>
                    <a:pt x="2349" y="23241"/>
                  </a:lnTo>
                  <a:lnTo>
                    <a:pt x="2032" y="26543"/>
                  </a:lnTo>
                  <a:lnTo>
                    <a:pt x="2247" y="26276"/>
                  </a:lnTo>
                  <a:lnTo>
                    <a:pt x="2603" y="26035"/>
                  </a:lnTo>
                  <a:lnTo>
                    <a:pt x="3454" y="26035"/>
                  </a:lnTo>
                  <a:lnTo>
                    <a:pt x="3924" y="26162"/>
                  </a:lnTo>
                  <a:lnTo>
                    <a:pt x="4064" y="26035"/>
                  </a:lnTo>
                  <a:lnTo>
                    <a:pt x="4318" y="25781"/>
                  </a:lnTo>
                  <a:lnTo>
                    <a:pt x="5143" y="25781"/>
                  </a:lnTo>
                  <a:lnTo>
                    <a:pt x="5359" y="25908"/>
                  </a:lnTo>
                  <a:lnTo>
                    <a:pt x="5803" y="26276"/>
                  </a:lnTo>
                  <a:lnTo>
                    <a:pt x="6134" y="26162"/>
                  </a:lnTo>
                  <a:lnTo>
                    <a:pt x="6477" y="26289"/>
                  </a:lnTo>
                  <a:lnTo>
                    <a:pt x="6858" y="26657"/>
                  </a:lnTo>
                  <a:lnTo>
                    <a:pt x="7099" y="26162"/>
                  </a:lnTo>
                  <a:lnTo>
                    <a:pt x="7378" y="25908"/>
                  </a:lnTo>
                  <a:lnTo>
                    <a:pt x="7505" y="25908"/>
                  </a:lnTo>
                  <a:lnTo>
                    <a:pt x="7505" y="26162"/>
                  </a:lnTo>
                  <a:lnTo>
                    <a:pt x="7404" y="26416"/>
                  </a:lnTo>
                  <a:lnTo>
                    <a:pt x="7315" y="27686"/>
                  </a:lnTo>
                  <a:lnTo>
                    <a:pt x="7175" y="27559"/>
                  </a:lnTo>
                  <a:lnTo>
                    <a:pt x="6883" y="27305"/>
                  </a:lnTo>
                  <a:lnTo>
                    <a:pt x="6451" y="26924"/>
                  </a:lnTo>
                  <a:lnTo>
                    <a:pt x="6286" y="26924"/>
                  </a:lnTo>
                  <a:lnTo>
                    <a:pt x="6400" y="27051"/>
                  </a:lnTo>
                  <a:lnTo>
                    <a:pt x="6197" y="27178"/>
                  </a:lnTo>
                  <a:lnTo>
                    <a:pt x="6210" y="27305"/>
                  </a:lnTo>
                  <a:lnTo>
                    <a:pt x="5867" y="27305"/>
                  </a:lnTo>
                  <a:lnTo>
                    <a:pt x="5740" y="27178"/>
                  </a:lnTo>
                  <a:lnTo>
                    <a:pt x="5689" y="27051"/>
                  </a:lnTo>
                  <a:lnTo>
                    <a:pt x="5600" y="26924"/>
                  </a:lnTo>
                  <a:lnTo>
                    <a:pt x="5397" y="26657"/>
                  </a:lnTo>
                  <a:lnTo>
                    <a:pt x="4965" y="26416"/>
                  </a:lnTo>
                  <a:lnTo>
                    <a:pt x="4673" y="26289"/>
                  </a:lnTo>
                  <a:lnTo>
                    <a:pt x="4368" y="26543"/>
                  </a:lnTo>
                  <a:lnTo>
                    <a:pt x="4152" y="26924"/>
                  </a:lnTo>
                  <a:lnTo>
                    <a:pt x="4013" y="26924"/>
                  </a:lnTo>
                  <a:lnTo>
                    <a:pt x="3505" y="26670"/>
                  </a:lnTo>
                  <a:lnTo>
                    <a:pt x="3302" y="26657"/>
                  </a:lnTo>
                  <a:lnTo>
                    <a:pt x="2959" y="26543"/>
                  </a:lnTo>
                  <a:lnTo>
                    <a:pt x="2781" y="26670"/>
                  </a:lnTo>
                  <a:lnTo>
                    <a:pt x="2527" y="26797"/>
                  </a:lnTo>
                  <a:lnTo>
                    <a:pt x="2400" y="26924"/>
                  </a:lnTo>
                  <a:lnTo>
                    <a:pt x="2298" y="27178"/>
                  </a:lnTo>
                  <a:lnTo>
                    <a:pt x="2197" y="27559"/>
                  </a:lnTo>
                  <a:lnTo>
                    <a:pt x="1955" y="27432"/>
                  </a:lnTo>
                  <a:lnTo>
                    <a:pt x="1651" y="30988"/>
                  </a:lnTo>
                  <a:lnTo>
                    <a:pt x="1841" y="30988"/>
                  </a:lnTo>
                  <a:lnTo>
                    <a:pt x="2565" y="30861"/>
                  </a:lnTo>
                  <a:lnTo>
                    <a:pt x="2895" y="30861"/>
                  </a:lnTo>
                  <a:lnTo>
                    <a:pt x="3467" y="30607"/>
                  </a:lnTo>
                  <a:lnTo>
                    <a:pt x="3797" y="30353"/>
                  </a:lnTo>
                  <a:lnTo>
                    <a:pt x="3924" y="30099"/>
                  </a:lnTo>
                  <a:lnTo>
                    <a:pt x="3949" y="29972"/>
                  </a:lnTo>
                  <a:lnTo>
                    <a:pt x="4102" y="29972"/>
                  </a:lnTo>
                  <a:lnTo>
                    <a:pt x="4165" y="29845"/>
                  </a:lnTo>
                  <a:lnTo>
                    <a:pt x="4267" y="29972"/>
                  </a:lnTo>
                  <a:lnTo>
                    <a:pt x="4394" y="29972"/>
                  </a:lnTo>
                  <a:lnTo>
                    <a:pt x="5003" y="30734"/>
                  </a:lnTo>
                  <a:lnTo>
                    <a:pt x="5194" y="30734"/>
                  </a:lnTo>
                  <a:lnTo>
                    <a:pt x="5740" y="30607"/>
                  </a:lnTo>
                  <a:lnTo>
                    <a:pt x="6604" y="29972"/>
                  </a:lnTo>
                  <a:lnTo>
                    <a:pt x="6845" y="30353"/>
                  </a:lnTo>
                  <a:lnTo>
                    <a:pt x="6896" y="30480"/>
                  </a:lnTo>
                  <a:lnTo>
                    <a:pt x="6692" y="30226"/>
                  </a:lnTo>
                  <a:lnTo>
                    <a:pt x="6654" y="30099"/>
                  </a:lnTo>
                  <a:lnTo>
                    <a:pt x="5842" y="30734"/>
                  </a:lnTo>
                  <a:lnTo>
                    <a:pt x="5219" y="30861"/>
                  </a:lnTo>
                  <a:lnTo>
                    <a:pt x="4978" y="30988"/>
                  </a:lnTo>
                  <a:lnTo>
                    <a:pt x="4495" y="30734"/>
                  </a:lnTo>
                  <a:lnTo>
                    <a:pt x="4292" y="30467"/>
                  </a:lnTo>
                  <a:lnTo>
                    <a:pt x="4165" y="30226"/>
                  </a:lnTo>
                  <a:lnTo>
                    <a:pt x="4089" y="30467"/>
                  </a:lnTo>
                  <a:lnTo>
                    <a:pt x="3898" y="30734"/>
                  </a:lnTo>
                  <a:lnTo>
                    <a:pt x="3022" y="31242"/>
                  </a:lnTo>
                  <a:lnTo>
                    <a:pt x="2667" y="31369"/>
                  </a:lnTo>
                  <a:lnTo>
                    <a:pt x="10109" y="31369"/>
                  </a:lnTo>
                  <a:lnTo>
                    <a:pt x="10071" y="31242"/>
                  </a:lnTo>
                  <a:lnTo>
                    <a:pt x="9982" y="30988"/>
                  </a:lnTo>
                  <a:lnTo>
                    <a:pt x="9677" y="30099"/>
                  </a:lnTo>
                  <a:lnTo>
                    <a:pt x="9499" y="30353"/>
                  </a:lnTo>
                  <a:lnTo>
                    <a:pt x="9296" y="30988"/>
                  </a:lnTo>
                  <a:lnTo>
                    <a:pt x="8864" y="30467"/>
                  </a:lnTo>
                  <a:lnTo>
                    <a:pt x="8267" y="31242"/>
                  </a:lnTo>
                  <a:lnTo>
                    <a:pt x="8166" y="31115"/>
                  </a:lnTo>
                  <a:lnTo>
                    <a:pt x="8039" y="31115"/>
                  </a:lnTo>
                  <a:lnTo>
                    <a:pt x="7975" y="30988"/>
                  </a:lnTo>
                  <a:lnTo>
                    <a:pt x="7734" y="30480"/>
                  </a:lnTo>
                  <a:lnTo>
                    <a:pt x="7607" y="30099"/>
                  </a:lnTo>
                  <a:lnTo>
                    <a:pt x="7391" y="30353"/>
                  </a:lnTo>
                  <a:lnTo>
                    <a:pt x="7429" y="29845"/>
                  </a:lnTo>
                  <a:lnTo>
                    <a:pt x="7327" y="29591"/>
                  </a:lnTo>
                  <a:lnTo>
                    <a:pt x="7797" y="29514"/>
                  </a:lnTo>
                  <a:lnTo>
                    <a:pt x="8204" y="30353"/>
                  </a:lnTo>
                  <a:lnTo>
                    <a:pt x="8318" y="30099"/>
                  </a:lnTo>
                  <a:lnTo>
                    <a:pt x="8750" y="29591"/>
                  </a:lnTo>
                  <a:lnTo>
                    <a:pt x="9055" y="29591"/>
                  </a:lnTo>
                  <a:lnTo>
                    <a:pt x="9169" y="29718"/>
                  </a:lnTo>
                  <a:lnTo>
                    <a:pt x="9271" y="29591"/>
                  </a:lnTo>
                  <a:lnTo>
                    <a:pt x="9372" y="29464"/>
                  </a:lnTo>
                  <a:lnTo>
                    <a:pt x="9804" y="28702"/>
                  </a:lnTo>
                  <a:lnTo>
                    <a:pt x="10248" y="29972"/>
                  </a:lnTo>
                  <a:lnTo>
                    <a:pt x="10439" y="29718"/>
                  </a:lnTo>
                  <a:lnTo>
                    <a:pt x="10845" y="28702"/>
                  </a:lnTo>
                  <a:lnTo>
                    <a:pt x="10896" y="28575"/>
                  </a:lnTo>
                  <a:lnTo>
                    <a:pt x="11493" y="30226"/>
                  </a:lnTo>
                  <a:lnTo>
                    <a:pt x="11709" y="30099"/>
                  </a:lnTo>
                  <a:lnTo>
                    <a:pt x="11645" y="28575"/>
                  </a:lnTo>
                  <a:lnTo>
                    <a:pt x="11607" y="27686"/>
                  </a:lnTo>
                  <a:lnTo>
                    <a:pt x="11595" y="26924"/>
                  </a:lnTo>
                  <a:lnTo>
                    <a:pt x="11582" y="26543"/>
                  </a:lnTo>
                  <a:lnTo>
                    <a:pt x="10642" y="26035"/>
                  </a:lnTo>
                  <a:lnTo>
                    <a:pt x="10541" y="25908"/>
                  </a:lnTo>
                  <a:lnTo>
                    <a:pt x="10528" y="26162"/>
                  </a:lnTo>
                  <a:lnTo>
                    <a:pt x="10350" y="26543"/>
                  </a:lnTo>
                  <a:lnTo>
                    <a:pt x="10147" y="26797"/>
                  </a:lnTo>
                  <a:lnTo>
                    <a:pt x="9931" y="26924"/>
                  </a:lnTo>
                  <a:lnTo>
                    <a:pt x="9029" y="26924"/>
                  </a:lnTo>
                  <a:lnTo>
                    <a:pt x="9080" y="26797"/>
                  </a:lnTo>
                  <a:lnTo>
                    <a:pt x="9702" y="26797"/>
                  </a:lnTo>
                  <a:lnTo>
                    <a:pt x="10185" y="26416"/>
                  </a:lnTo>
                  <a:lnTo>
                    <a:pt x="10299" y="26035"/>
                  </a:lnTo>
                  <a:lnTo>
                    <a:pt x="10312" y="25908"/>
                  </a:lnTo>
                  <a:lnTo>
                    <a:pt x="10325" y="25781"/>
                  </a:lnTo>
                  <a:lnTo>
                    <a:pt x="10350" y="25527"/>
                  </a:lnTo>
                  <a:lnTo>
                    <a:pt x="10972" y="25908"/>
                  </a:lnTo>
                  <a:lnTo>
                    <a:pt x="11569" y="26162"/>
                  </a:lnTo>
                  <a:lnTo>
                    <a:pt x="11557" y="25527"/>
                  </a:lnTo>
                  <a:lnTo>
                    <a:pt x="11518" y="23114"/>
                  </a:lnTo>
                  <a:lnTo>
                    <a:pt x="11404" y="22860"/>
                  </a:lnTo>
                  <a:lnTo>
                    <a:pt x="11277" y="22606"/>
                  </a:lnTo>
                  <a:lnTo>
                    <a:pt x="11099" y="22225"/>
                  </a:lnTo>
                  <a:lnTo>
                    <a:pt x="10833" y="22479"/>
                  </a:lnTo>
                  <a:lnTo>
                    <a:pt x="10528" y="22606"/>
                  </a:lnTo>
                  <a:lnTo>
                    <a:pt x="10363" y="22606"/>
                  </a:lnTo>
                  <a:lnTo>
                    <a:pt x="10160" y="22479"/>
                  </a:lnTo>
                  <a:lnTo>
                    <a:pt x="9931" y="22237"/>
                  </a:lnTo>
                  <a:lnTo>
                    <a:pt x="9728" y="22860"/>
                  </a:lnTo>
                  <a:lnTo>
                    <a:pt x="9207" y="22860"/>
                  </a:lnTo>
                  <a:lnTo>
                    <a:pt x="9093" y="22606"/>
                  </a:lnTo>
                  <a:lnTo>
                    <a:pt x="8966" y="22352"/>
                  </a:lnTo>
                  <a:lnTo>
                    <a:pt x="8839" y="21971"/>
                  </a:lnTo>
                  <a:lnTo>
                    <a:pt x="8851" y="21844"/>
                  </a:lnTo>
                  <a:lnTo>
                    <a:pt x="9080" y="21971"/>
                  </a:lnTo>
                  <a:lnTo>
                    <a:pt x="9283" y="22225"/>
                  </a:lnTo>
                  <a:lnTo>
                    <a:pt x="9486" y="21844"/>
                  </a:lnTo>
                  <a:lnTo>
                    <a:pt x="9867" y="20828"/>
                  </a:lnTo>
                  <a:lnTo>
                    <a:pt x="10464" y="21971"/>
                  </a:lnTo>
                  <a:lnTo>
                    <a:pt x="10452" y="22098"/>
                  </a:lnTo>
                  <a:lnTo>
                    <a:pt x="10553" y="21971"/>
                  </a:lnTo>
                  <a:lnTo>
                    <a:pt x="11214" y="20955"/>
                  </a:lnTo>
                  <a:lnTo>
                    <a:pt x="11468" y="21590"/>
                  </a:lnTo>
                  <a:lnTo>
                    <a:pt x="11493" y="20955"/>
                  </a:lnTo>
                  <a:lnTo>
                    <a:pt x="11493" y="20828"/>
                  </a:lnTo>
                  <a:lnTo>
                    <a:pt x="11493" y="20574"/>
                  </a:lnTo>
                  <a:lnTo>
                    <a:pt x="11493" y="19558"/>
                  </a:lnTo>
                  <a:lnTo>
                    <a:pt x="11493" y="19177"/>
                  </a:lnTo>
                  <a:lnTo>
                    <a:pt x="11404" y="18288"/>
                  </a:lnTo>
                  <a:lnTo>
                    <a:pt x="11303" y="18034"/>
                  </a:lnTo>
                  <a:lnTo>
                    <a:pt x="11176" y="18161"/>
                  </a:lnTo>
                  <a:lnTo>
                    <a:pt x="11099" y="18288"/>
                  </a:lnTo>
                  <a:lnTo>
                    <a:pt x="11125" y="18034"/>
                  </a:lnTo>
                  <a:lnTo>
                    <a:pt x="11328" y="17780"/>
                  </a:lnTo>
                  <a:lnTo>
                    <a:pt x="11493" y="18034"/>
                  </a:lnTo>
                  <a:lnTo>
                    <a:pt x="11493" y="17780"/>
                  </a:lnTo>
                  <a:lnTo>
                    <a:pt x="11506" y="17399"/>
                  </a:lnTo>
                  <a:lnTo>
                    <a:pt x="11506" y="17145"/>
                  </a:lnTo>
                  <a:lnTo>
                    <a:pt x="11506" y="16764"/>
                  </a:lnTo>
                  <a:lnTo>
                    <a:pt x="11518" y="15367"/>
                  </a:lnTo>
                  <a:lnTo>
                    <a:pt x="11518" y="14986"/>
                  </a:lnTo>
                  <a:lnTo>
                    <a:pt x="11442" y="14224"/>
                  </a:lnTo>
                  <a:lnTo>
                    <a:pt x="11264" y="13970"/>
                  </a:lnTo>
                  <a:lnTo>
                    <a:pt x="10807" y="14224"/>
                  </a:lnTo>
                  <a:lnTo>
                    <a:pt x="10807" y="13970"/>
                  </a:lnTo>
                  <a:lnTo>
                    <a:pt x="11049" y="13589"/>
                  </a:lnTo>
                  <a:lnTo>
                    <a:pt x="11379" y="13589"/>
                  </a:lnTo>
                  <a:lnTo>
                    <a:pt x="11531" y="13716"/>
                  </a:lnTo>
                  <a:lnTo>
                    <a:pt x="11531" y="13589"/>
                  </a:lnTo>
                  <a:lnTo>
                    <a:pt x="11544" y="12700"/>
                  </a:lnTo>
                  <a:lnTo>
                    <a:pt x="11544" y="12065"/>
                  </a:lnTo>
                  <a:lnTo>
                    <a:pt x="11557" y="11176"/>
                  </a:lnTo>
                  <a:lnTo>
                    <a:pt x="11569" y="10668"/>
                  </a:lnTo>
                  <a:lnTo>
                    <a:pt x="11569" y="9779"/>
                  </a:lnTo>
                  <a:lnTo>
                    <a:pt x="11264" y="10668"/>
                  </a:lnTo>
                  <a:lnTo>
                    <a:pt x="10655" y="9880"/>
                  </a:lnTo>
                  <a:lnTo>
                    <a:pt x="10299" y="9525"/>
                  </a:lnTo>
                  <a:lnTo>
                    <a:pt x="9982" y="10160"/>
                  </a:lnTo>
                  <a:lnTo>
                    <a:pt x="9842" y="10287"/>
                  </a:lnTo>
                  <a:lnTo>
                    <a:pt x="9499" y="11176"/>
                  </a:lnTo>
                  <a:lnTo>
                    <a:pt x="9309" y="10795"/>
                  </a:lnTo>
                  <a:lnTo>
                    <a:pt x="9118" y="10414"/>
                  </a:lnTo>
                  <a:lnTo>
                    <a:pt x="8953" y="10160"/>
                  </a:lnTo>
                  <a:lnTo>
                    <a:pt x="8864" y="10033"/>
                  </a:lnTo>
                  <a:lnTo>
                    <a:pt x="8458" y="9779"/>
                  </a:lnTo>
                  <a:lnTo>
                    <a:pt x="8216" y="9652"/>
                  </a:lnTo>
                  <a:lnTo>
                    <a:pt x="6819" y="9652"/>
                  </a:lnTo>
                  <a:lnTo>
                    <a:pt x="6781" y="10160"/>
                  </a:lnTo>
                  <a:lnTo>
                    <a:pt x="6426" y="10160"/>
                  </a:lnTo>
                  <a:lnTo>
                    <a:pt x="6375" y="9271"/>
                  </a:lnTo>
                  <a:lnTo>
                    <a:pt x="7670" y="9144"/>
                  </a:lnTo>
                  <a:lnTo>
                    <a:pt x="8648" y="9144"/>
                  </a:lnTo>
                  <a:lnTo>
                    <a:pt x="9156" y="9525"/>
                  </a:lnTo>
                  <a:lnTo>
                    <a:pt x="9436" y="9779"/>
                  </a:lnTo>
                  <a:lnTo>
                    <a:pt x="9423" y="9906"/>
                  </a:lnTo>
                  <a:lnTo>
                    <a:pt x="9499" y="9779"/>
                  </a:lnTo>
                  <a:lnTo>
                    <a:pt x="9702" y="9398"/>
                  </a:lnTo>
                  <a:lnTo>
                    <a:pt x="9817" y="9144"/>
                  </a:lnTo>
                  <a:lnTo>
                    <a:pt x="9867" y="8890"/>
                  </a:lnTo>
                  <a:lnTo>
                    <a:pt x="10464" y="8763"/>
                  </a:lnTo>
                  <a:lnTo>
                    <a:pt x="10566" y="9017"/>
                  </a:lnTo>
                  <a:lnTo>
                    <a:pt x="11049" y="9398"/>
                  </a:lnTo>
                  <a:lnTo>
                    <a:pt x="11214" y="9144"/>
                  </a:lnTo>
                  <a:lnTo>
                    <a:pt x="11366" y="9017"/>
                  </a:lnTo>
                  <a:lnTo>
                    <a:pt x="11569" y="8890"/>
                  </a:lnTo>
                  <a:lnTo>
                    <a:pt x="11569" y="8763"/>
                  </a:lnTo>
                  <a:lnTo>
                    <a:pt x="11595" y="7112"/>
                  </a:lnTo>
                  <a:lnTo>
                    <a:pt x="11595" y="6985"/>
                  </a:lnTo>
                  <a:lnTo>
                    <a:pt x="11595" y="6858"/>
                  </a:lnTo>
                  <a:lnTo>
                    <a:pt x="11391" y="6985"/>
                  </a:lnTo>
                  <a:lnTo>
                    <a:pt x="11480" y="6731"/>
                  </a:lnTo>
                  <a:lnTo>
                    <a:pt x="11518" y="6604"/>
                  </a:lnTo>
                  <a:lnTo>
                    <a:pt x="11595" y="5842"/>
                  </a:lnTo>
                  <a:lnTo>
                    <a:pt x="10693" y="6223"/>
                  </a:lnTo>
                  <a:lnTo>
                    <a:pt x="9702" y="6604"/>
                  </a:lnTo>
                  <a:lnTo>
                    <a:pt x="9118" y="6604"/>
                  </a:lnTo>
                  <a:lnTo>
                    <a:pt x="8928" y="6477"/>
                  </a:lnTo>
                  <a:lnTo>
                    <a:pt x="8661" y="6350"/>
                  </a:lnTo>
                  <a:lnTo>
                    <a:pt x="8521" y="6223"/>
                  </a:lnTo>
                  <a:lnTo>
                    <a:pt x="8343" y="6477"/>
                  </a:lnTo>
                  <a:lnTo>
                    <a:pt x="8077" y="6604"/>
                  </a:lnTo>
                  <a:lnTo>
                    <a:pt x="7696" y="6731"/>
                  </a:lnTo>
                  <a:lnTo>
                    <a:pt x="7391" y="6604"/>
                  </a:lnTo>
                  <a:lnTo>
                    <a:pt x="6985" y="6350"/>
                  </a:lnTo>
                  <a:lnTo>
                    <a:pt x="6832" y="6223"/>
                  </a:lnTo>
                  <a:lnTo>
                    <a:pt x="6731" y="5969"/>
                  </a:lnTo>
                  <a:lnTo>
                    <a:pt x="6324" y="6731"/>
                  </a:lnTo>
                  <a:lnTo>
                    <a:pt x="6007" y="6350"/>
                  </a:lnTo>
                  <a:lnTo>
                    <a:pt x="5892" y="6096"/>
                  </a:lnTo>
                  <a:lnTo>
                    <a:pt x="5892" y="5842"/>
                  </a:lnTo>
                  <a:lnTo>
                    <a:pt x="6007" y="5334"/>
                  </a:lnTo>
                  <a:lnTo>
                    <a:pt x="6108" y="5461"/>
                  </a:lnTo>
                  <a:lnTo>
                    <a:pt x="6197" y="5969"/>
                  </a:lnTo>
                  <a:lnTo>
                    <a:pt x="6540" y="5334"/>
                  </a:lnTo>
                  <a:lnTo>
                    <a:pt x="6680" y="4953"/>
                  </a:lnTo>
                  <a:lnTo>
                    <a:pt x="6769" y="4699"/>
                  </a:lnTo>
                  <a:lnTo>
                    <a:pt x="7099" y="5715"/>
                  </a:lnTo>
                  <a:lnTo>
                    <a:pt x="7200" y="5969"/>
                  </a:lnTo>
                  <a:lnTo>
                    <a:pt x="7581" y="6096"/>
                  </a:lnTo>
                  <a:lnTo>
                    <a:pt x="7721" y="6223"/>
                  </a:lnTo>
                  <a:lnTo>
                    <a:pt x="8039" y="5969"/>
                  </a:lnTo>
                  <a:lnTo>
                    <a:pt x="8178" y="5461"/>
                  </a:lnTo>
                  <a:lnTo>
                    <a:pt x="8750" y="5461"/>
                  </a:lnTo>
                  <a:lnTo>
                    <a:pt x="8928" y="5842"/>
                  </a:lnTo>
                  <a:lnTo>
                    <a:pt x="9131" y="5969"/>
                  </a:lnTo>
                  <a:lnTo>
                    <a:pt x="9334" y="5969"/>
                  </a:lnTo>
                  <a:lnTo>
                    <a:pt x="9563" y="6096"/>
                  </a:lnTo>
                  <a:lnTo>
                    <a:pt x="10426" y="5715"/>
                  </a:lnTo>
                  <a:lnTo>
                    <a:pt x="10896" y="5461"/>
                  </a:lnTo>
                  <a:lnTo>
                    <a:pt x="11595" y="5080"/>
                  </a:lnTo>
                  <a:lnTo>
                    <a:pt x="11595" y="4699"/>
                  </a:lnTo>
                  <a:lnTo>
                    <a:pt x="11607" y="4318"/>
                  </a:lnTo>
                  <a:lnTo>
                    <a:pt x="11747" y="2921"/>
                  </a:lnTo>
                  <a:lnTo>
                    <a:pt x="12280" y="0"/>
                  </a:lnTo>
                  <a:close/>
                </a:path>
                <a:path w="27940" h="46354">
                  <a:moveTo>
                    <a:pt x="12966" y="42926"/>
                  </a:moveTo>
                  <a:lnTo>
                    <a:pt x="12750" y="41529"/>
                  </a:lnTo>
                  <a:lnTo>
                    <a:pt x="12636" y="40640"/>
                  </a:lnTo>
                  <a:lnTo>
                    <a:pt x="12611" y="40386"/>
                  </a:lnTo>
                  <a:lnTo>
                    <a:pt x="12585" y="40259"/>
                  </a:lnTo>
                  <a:lnTo>
                    <a:pt x="12446" y="39116"/>
                  </a:lnTo>
                  <a:lnTo>
                    <a:pt x="11772" y="39116"/>
                  </a:lnTo>
                  <a:lnTo>
                    <a:pt x="11557" y="38862"/>
                  </a:lnTo>
                  <a:lnTo>
                    <a:pt x="11303" y="39243"/>
                  </a:lnTo>
                  <a:lnTo>
                    <a:pt x="11036" y="40259"/>
                  </a:lnTo>
                  <a:lnTo>
                    <a:pt x="10871" y="39624"/>
                  </a:lnTo>
                  <a:lnTo>
                    <a:pt x="10769" y="39243"/>
                  </a:lnTo>
                  <a:lnTo>
                    <a:pt x="10782" y="38481"/>
                  </a:lnTo>
                  <a:lnTo>
                    <a:pt x="10845" y="38227"/>
                  </a:lnTo>
                  <a:lnTo>
                    <a:pt x="11023" y="38608"/>
                  </a:lnTo>
                  <a:lnTo>
                    <a:pt x="11201" y="38227"/>
                  </a:lnTo>
                  <a:lnTo>
                    <a:pt x="11379" y="37846"/>
                  </a:lnTo>
                  <a:lnTo>
                    <a:pt x="11430" y="37719"/>
                  </a:lnTo>
                  <a:lnTo>
                    <a:pt x="11950" y="38481"/>
                  </a:lnTo>
                  <a:lnTo>
                    <a:pt x="12369" y="38481"/>
                  </a:lnTo>
                  <a:lnTo>
                    <a:pt x="12280" y="37719"/>
                  </a:lnTo>
                  <a:lnTo>
                    <a:pt x="12179" y="36830"/>
                  </a:lnTo>
                  <a:lnTo>
                    <a:pt x="12115" y="36068"/>
                  </a:lnTo>
                  <a:lnTo>
                    <a:pt x="12039" y="35052"/>
                  </a:lnTo>
                  <a:lnTo>
                    <a:pt x="11938" y="33909"/>
                  </a:lnTo>
                  <a:lnTo>
                    <a:pt x="11798" y="33782"/>
                  </a:lnTo>
                  <a:lnTo>
                    <a:pt x="11671" y="33909"/>
                  </a:lnTo>
                  <a:lnTo>
                    <a:pt x="11620" y="35052"/>
                  </a:lnTo>
                  <a:lnTo>
                    <a:pt x="11506" y="34798"/>
                  </a:lnTo>
                  <a:lnTo>
                    <a:pt x="11379" y="34290"/>
                  </a:lnTo>
                  <a:lnTo>
                    <a:pt x="11404" y="34036"/>
                  </a:lnTo>
                  <a:lnTo>
                    <a:pt x="11620" y="33655"/>
                  </a:lnTo>
                  <a:lnTo>
                    <a:pt x="11925" y="33655"/>
                  </a:lnTo>
                  <a:lnTo>
                    <a:pt x="11912" y="33401"/>
                  </a:lnTo>
                  <a:lnTo>
                    <a:pt x="11798" y="31496"/>
                  </a:lnTo>
                  <a:lnTo>
                    <a:pt x="10401" y="31496"/>
                  </a:lnTo>
                  <a:lnTo>
                    <a:pt x="10401" y="36068"/>
                  </a:lnTo>
                  <a:lnTo>
                    <a:pt x="9804" y="35433"/>
                  </a:lnTo>
                  <a:lnTo>
                    <a:pt x="9194" y="35052"/>
                  </a:lnTo>
                  <a:lnTo>
                    <a:pt x="8978" y="34798"/>
                  </a:lnTo>
                  <a:lnTo>
                    <a:pt x="8496" y="35052"/>
                  </a:lnTo>
                  <a:lnTo>
                    <a:pt x="8216" y="35560"/>
                  </a:lnTo>
                  <a:lnTo>
                    <a:pt x="7861" y="35560"/>
                  </a:lnTo>
                  <a:lnTo>
                    <a:pt x="7645" y="35814"/>
                  </a:lnTo>
                  <a:lnTo>
                    <a:pt x="7378" y="36068"/>
                  </a:lnTo>
                  <a:lnTo>
                    <a:pt x="7226" y="35941"/>
                  </a:lnTo>
                  <a:lnTo>
                    <a:pt x="7073" y="35814"/>
                  </a:lnTo>
                  <a:lnTo>
                    <a:pt x="6502" y="35306"/>
                  </a:lnTo>
                  <a:lnTo>
                    <a:pt x="6146" y="34798"/>
                  </a:lnTo>
                  <a:lnTo>
                    <a:pt x="6134" y="34671"/>
                  </a:lnTo>
                  <a:lnTo>
                    <a:pt x="6057" y="34798"/>
                  </a:lnTo>
                  <a:lnTo>
                    <a:pt x="5753" y="35293"/>
                  </a:lnTo>
                  <a:lnTo>
                    <a:pt x="5511" y="35814"/>
                  </a:lnTo>
                  <a:lnTo>
                    <a:pt x="5105" y="35293"/>
                  </a:lnTo>
                  <a:lnTo>
                    <a:pt x="4927" y="35179"/>
                  </a:lnTo>
                  <a:lnTo>
                    <a:pt x="4851" y="35052"/>
                  </a:lnTo>
                  <a:lnTo>
                    <a:pt x="4483" y="34798"/>
                  </a:lnTo>
                  <a:lnTo>
                    <a:pt x="3822" y="35560"/>
                  </a:lnTo>
                  <a:lnTo>
                    <a:pt x="3619" y="35941"/>
                  </a:lnTo>
                  <a:lnTo>
                    <a:pt x="3683" y="35687"/>
                  </a:lnTo>
                  <a:lnTo>
                    <a:pt x="3962" y="35179"/>
                  </a:lnTo>
                  <a:lnTo>
                    <a:pt x="4432" y="34417"/>
                  </a:lnTo>
                  <a:lnTo>
                    <a:pt x="5334" y="35052"/>
                  </a:lnTo>
                  <a:lnTo>
                    <a:pt x="5778" y="34417"/>
                  </a:lnTo>
                  <a:lnTo>
                    <a:pt x="6007" y="34036"/>
                  </a:lnTo>
                  <a:lnTo>
                    <a:pt x="6083" y="33782"/>
                  </a:lnTo>
                  <a:lnTo>
                    <a:pt x="6121" y="33655"/>
                  </a:lnTo>
                  <a:lnTo>
                    <a:pt x="6248" y="33401"/>
                  </a:lnTo>
                  <a:lnTo>
                    <a:pt x="6489" y="34290"/>
                  </a:lnTo>
                  <a:lnTo>
                    <a:pt x="6616" y="34671"/>
                  </a:lnTo>
                  <a:lnTo>
                    <a:pt x="6908" y="35052"/>
                  </a:lnTo>
                  <a:lnTo>
                    <a:pt x="7277" y="35293"/>
                  </a:lnTo>
                  <a:lnTo>
                    <a:pt x="7861" y="34798"/>
                  </a:lnTo>
                  <a:lnTo>
                    <a:pt x="7950" y="34671"/>
                  </a:lnTo>
                  <a:lnTo>
                    <a:pt x="8204" y="34544"/>
                  </a:lnTo>
                  <a:lnTo>
                    <a:pt x="9080" y="34036"/>
                  </a:lnTo>
                  <a:lnTo>
                    <a:pt x="9398" y="34417"/>
                  </a:lnTo>
                  <a:lnTo>
                    <a:pt x="9842" y="34798"/>
                  </a:lnTo>
                  <a:lnTo>
                    <a:pt x="9944" y="34925"/>
                  </a:lnTo>
                  <a:lnTo>
                    <a:pt x="10071" y="34417"/>
                  </a:lnTo>
                  <a:lnTo>
                    <a:pt x="10121" y="34290"/>
                  </a:lnTo>
                  <a:lnTo>
                    <a:pt x="10299" y="34544"/>
                  </a:lnTo>
                  <a:lnTo>
                    <a:pt x="10401" y="36068"/>
                  </a:lnTo>
                  <a:lnTo>
                    <a:pt x="10401" y="31496"/>
                  </a:lnTo>
                  <a:lnTo>
                    <a:pt x="1841" y="31496"/>
                  </a:lnTo>
                  <a:lnTo>
                    <a:pt x="1600" y="31496"/>
                  </a:lnTo>
                  <a:lnTo>
                    <a:pt x="1358" y="34036"/>
                  </a:lnTo>
                  <a:lnTo>
                    <a:pt x="1231" y="35052"/>
                  </a:lnTo>
                  <a:lnTo>
                    <a:pt x="1397" y="35166"/>
                  </a:lnTo>
                  <a:lnTo>
                    <a:pt x="1663" y="33782"/>
                  </a:lnTo>
                  <a:lnTo>
                    <a:pt x="2032" y="34798"/>
                  </a:lnTo>
                  <a:lnTo>
                    <a:pt x="2336" y="35433"/>
                  </a:lnTo>
                  <a:lnTo>
                    <a:pt x="2565" y="35179"/>
                  </a:lnTo>
                  <a:lnTo>
                    <a:pt x="2679" y="35560"/>
                  </a:lnTo>
                  <a:lnTo>
                    <a:pt x="2565" y="36830"/>
                  </a:lnTo>
                  <a:lnTo>
                    <a:pt x="2273" y="36195"/>
                  </a:lnTo>
                  <a:lnTo>
                    <a:pt x="1917" y="35560"/>
                  </a:lnTo>
                  <a:lnTo>
                    <a:pt x="1816" y="36195"/>
                  </a:lnTo>
                  <a:lnTo>
                    <a:pt x="1168" y="35687"/>
                  </a:lnTo>
                  <a:lnTo>
                    <a:pt x="749" y="39243"/>
                  </a:lnTo>
                  <a:lnTo>
                    <a:pt x="1130" y="38989"/>
                  </a:lnTo>
                  <a:lnTo>
                    <a:pt x="635" y="40132"/>
                  </a:lnTo>
                  <a:lnTo>
                    <a:pt x="558" y="40767"/>
                  </a:lnTo>
                  <a:lnTo>
                    <a:pt x="698" y="40894"/>
                  </a:lnTo>
                  <a:lnTo>
                    <a:pt x="1041" y="40894"/>
                  </a:lnTo>
                  <a:lnTo>
                    <a:pt x="1270" y="40767"/>
                  </a:lnTo>
                  <a:lnTo>
                    <a:pt x="1765" y="40259"/>
                  </a:lnTo>
                  <a:lnTo>
                    <a:pt x="1498" y="40132"/>
                  </a:lnTo>
                  <a:lnTo>
                    <a:pt x="1333" y="39624"/>
                  </a:lnTo>
                  <a:lnTo>
                    <a:pt x="3009" y="38989"/>
                  </a:lnTo>
                  <a:lnTo>
                    <a:pt x="3048" y="38862"/>
                  </a:lnTo>
                  <a:lnTo>
                    <a:pt x="3124" y="39116"/>
                  </a:lnTo>
                  <a:lnTo>
                    <a:pt x="3340" y="39624"/>
                  </a:lnTo>
                  <a:lnTo>
                    <a:pt x="3429" y="40132"/>
                  </a:lnTo>
                  <a:lnTo>
                    <a:pt x="3835" y="39370"/>
                  </a:lnTo>
                  <a:lnTo>
                    <a:pt x="4241" y="39116"/>
                  </a:lnTo>
                  <a:lnTo>
                    <a:pt x="4457" y="38862"/>
                  </a:lnTo>
                  <a:lnTo>
                    <a:pt x="4876" y="38227"/>
                  </a:lnTo>
                  <a:lnTo>
                    <a:pt x="5067" y="39116"/>
                  </a:lnTo>
                  <a:lnTo>
                    <a:pt x="5308" y="39624"/>
                  </a:lnTo>
                  <a:lnTo>
                    <a:pt x="5854" y="38862"/>
                  </a:lnTo>
                  <a:lnTo>
                    <a:pt x="6019" y="38481"/>
                  </a:lnTo>
                  <a:lnTo>
                    <a:pt x="6083" y="38227"/>
                  </a:lnTo>
                  <a:lnTo>
                    <a:pt x="6616" y="38735"/>
                  </a:lnTo>
                  <a:lnTo>
                    <a:pt x="6946" y="38989"/>
                  </a:lnTo>
                  <a:lnTo>
                    <a:pt x="7175" y="38862"/>
                  </a:lnTo>
                  <a:lnTo>
                    <a:pt x="7264" y="38608"/>
                  </a:lnTo>
                  <a:lnTo>
                    <a:pt x="7340" y="38227"/>
                  </a:lnTo>
                  <a:lnTo>
                    <a:pt x="7378" y="37846"/>
                  </a:lnTo>
                  <a:lnTo>
                    <a:pt x="7810" y="38608"/>
                  </a:lnTo>
                  <a:lnTo>
                    <a:pt x="8382" y="39116"/>
                  </a:lnTo>
                  <a:lnTo>
                    <a:pt x="8534" y="38481"/>
                  </a:lnTo>
                  <a:lnTo>
                    <a:pt x="8826" y="38481"/>
                  </a:lnTo>
                  <a:lnTo>
                    <a:pt x="9461" y="38862"/>
                  </a:lnTo>
                  <a:lnTo>
                    <a:pt x="9779" y="39116"/>
                  </a:lnTo>
                  <a:lnTo>
                    <a:pt x="9956" y="39497"/>
                  </a:lnTo>
                  <a:lnTo>
                    <a:pt x="9867" y="39370"/>
                  </a:lnTo>
                  <a:lnTo>
                    <a:pt x="9398" y="38989"/>
                  </a:lnTo>
                  <a:lnTo>
                    <a:pt x="9169" y="38735"/>
                  </a:lnTo>
                  <a:lnTo>
                    <a:pt x="8661" y="38735"/>
                  </a:lnTo>
                  <a:lnTo>
                    <a:pt x="8521" y="39497"/>
                  </a:lnTo>
                  <a:lnTo>
                    <a:pt x="8305" y="39243"/>
                  </a:lnTo>
                  <a:lnTo>
                    <a:pt x="7988" y="39116"/>
                  </a:lnTo>
                  <a:lnTo>
                    <a:pt x="7785" y="38862"/>
                  </a:lnTo>
                  <a:lnTo>
                    <a:pt x="7518" y="38608"/>
                  </a:lnTo>
                  <a:lnTo>
                    <a:pt x="7467" y="38862"/>
                  </a:lnTo>
                  <a:lnTo>
                    <a:pt x="7353" y="39116"/>
                  </a:lnTo>
                  <a:lnTo>
                    <a:pt x="7086" y="39497"/>
                  </a:lnTo>
                  <a:lnTo>
                    <a:pt x="6273" y="38862"/>
                  </a:lnTo>
                  <a:lnTo>
                    <a:pt x="6146" y="39116"/>
                  </a:lnTo>
                  <a:lnTo>
                    <a:pt x="5321" y="40386"/>
                  </a:lnTo>
                  <a:lnTo>
                    <a:pt x="4635" y="39370"/>
                  </a:lnTo>
                  <a:lnTo>
                    <a:pt x="4559" y="39497"/>
                  </a:lnTo>
                  <a:lnTo>
                    <a:pt x="4572" y="39370"/>
                  </a:lnTo>
                  <a:lnTo>
                    <a:pt x="4457" y="39497"/>
                  </a:lnTo>
                  <a:lnTo>
                    <a:pt x="4229" y="39751"/>
                  </a:lnTo>
                  <a:lnTo>
                    <a:pt x="3771" y="40640"/>
                  </a:lnTo>
                  <a:lnTo>
                    <a:pt x="3263" y="40640"/>
                  </a:lnTo>
                  <a:lnTo>
                    <a:pt x="3022" y="40513"/>
                  </a:lnTo>
                  <a:lnTo>
                    <a:pt x="2743" y="39624"/>
                  </a:lnTo>
                  <a:lnTo>
                    <a:pt x="2197" y="39878"/>
                  </a:lnTo>
                  <a:lnTo>
                    <a:pt x="2463" y="40005"/>
                  </a:lnTo>
                  <a:lnTo>
                    <a:pt x="2413" y="40259"/>
                  </a:lnTo>
                  <a:lnTo>
                    <a:pt x="2159" y="40767"/>
                  </a:lnTo>
                  <a:lnTo>
                    <a:pt x="1943" y="41021"/>
                  </a:lnTo>
                  <a:lnTo>
                    <a:pt x="1549" y="41275"/>
                  </a:lnTo>
                  <a:lnTo>
                    <a:pt x="1231" y="41402"/>
                  </a:lnTo>
                  <a:lnTo>
                    <a:pt x="469" y="41402"/>
                  </a:lnTo>
                  <a:lnTo>
                    <a:pt x="0" y="44704"/>
                  </a:lnTo>
                  <a:lnTo>
                    <a:pt x="1549" y="44704"/>
                  </a:lnTo>
                  <a:lnTo>
                    <a:pt x="2616" y="44577"/>
                  </a:lnTo>
                  <a:lnTo>
                    <a:pt x="3860" y="43053"/>
                  </a:lnTo>
                  <a:lnTo>
                    <a:pt x="4889" y="42164"/>
                  </a:lnTo>
                  <a:lnTo>
                    <a:pt x="5422" y="41783"/>
                  </a:lnTo>
                  <a:lnTo>
                    <a:pt x="5880" y="41529"/>
                  </a:lnTo>
                  <a:lnTo>
                    <a:pt x="6616" y="41783"/>
                  </a:lnTo>
                  <a:lnTo>
                    <a:pt x="6883" y="42418"/>
                  </a:lnTo>
                  <a:lnTo>
                    <a:pt x="7518" y="43561"/>
                  </a:lnTo>
                  <a:lnTo>
                    <a:pt x="7594" y="43815"/>
                  </a:lnTo>
                  <a:lnTo>
                    <a:pt x="11137" y="43180"/>
                  </a:lnTo>
                  <a:lnTo>
                    <a:pt x="12966" y="42926"/>
                  </a:lnTo>
                  <a:close/>
                </a:path>
                <a:path w="27940" h="46354">
                  <a:moveTo>
                    <a:pt x="18719" y="20980"/>
                  </a:moveTo>
                  <a:lnTo>
                    <a:pt x="18630" y="20828"/>
                  </a:lnTo>
                  <a:lnTo>
                    <a:pt x="18542" y="21069"/>
                  </a:lnTo>
                  <a:lnTo>
                    <a:pt x="18542" y="21209"/>
                  </a:lnTo>
                  <a:lnTo>
                    <a:pt x="18656" y="21056"/>
                  </a:lnTo>
                  <a:close/>
                </a:path>
                <a:path w="27940" h="46354">
                  <a:moveTo>
                    <a:pt x="20891" y="9728"/>
                  </a:moveTo>
                  <a:close/>
                </a:path>
                <a:path w="27940" h="46354">
                  <a:moveTo>
                    <a:pt x="27686" y="45923"/>
                  </a:moveTo>
                  <a:lnTo>
                    <a:pt x="27635" y="41224"/>
                  </a:lnTo>
                  <a:lnTo>
                    <a:pt x="27622" y="39446"/>
                  </a:lnTo>
                  <a:lnTo>
                    <a:pt x="27622" y="39319"/>
                  </a:lnTo>
                  <a:lnTo>
                    <a:pt x="27609" y="38303"/>
                  </a:lnTo>
                  <a:lnTo>
                    <a:pt x="27597" y="37160"/>
                  </a:lnTo>
                  <a:lnTo>
                    <a:pt x="27597" y="36271"/>
                  </a:lnTo>
                  <a:lnTo>
                    <a:pt x="27571" y="34366"/>
                  </a:lnTo>
                  <a:lnTo>
                    <a:pt x="27559" y="33223"/>
                  </a:lnTo>
                  <a:lnTo>
                    <a:pt x="27546" y="31572"/>
                  </a:lnTo>
                  <a:lnTo>
                    <a:pt x="27520" y="29794"/>
                  </a:lnTo>
                  <a:lnTo>
                    <a:pt x="27520" y="29286"/>
                  </a:lnTo>
                  <a:lnTo>
                    <a:pt x="27520" y="29159"/>
                  </a:lnTo>
                  <a:lnTo>
                    <a:pt x="27520" y="28651"/>
                  </a:lnTo>
                  <a:lnTo>
                    <a:pt x="27508" y="28397"/>
                  </a:lnTo>
                  <a:lnTo>
                    <a:pt x="27508" y="28016"/>
                  </a:lnTo>
                  <a:lnTo>
                    <a:pt x="27482" y="24841"/>
                  </a:lnTo>
                  <a:lnTo>
                    <a:pt x="27470" y="23825"/>
                  </a:lnTo>
                  <a:lnTo>
                    <a:pt x="27457" y="23444"/>
                  </a:lnTo>
                  <a:lnTo>
                    <a:pt x="27444" y="21793"/>
                  </a:lnTo>
                  <a:lnTo>
                    <a:pt x="27432" y="20142"/>
                  </a:lnTo>
                  <a:lnTo>
                    <a:pt x="27419" y="18872"/>
                  </a:lnTo>
                  <a:lnTo>
                    <a:pt x="27406" y="18237"/>
                  </a:lnTo>
                  <a:lnTo>
                    <a:pt x="27406" y="17602"/>
                  </a:lnTo>
                  <a:lnTo>
                    <a:pt x="27393" y="16586"/>
                  </a:lnTo>
                  <a:lnTo>
                    <a:pt x="27393" y="16459"/>
                  </a:lnTo>
                  <a:lnTo>
                    <a:pt x="27381" y="15316"/>
                  </a:lnTo>
                  <a:lnTo>
                    <a:pt x="27368" y="13919"/>
                  </a:lnTo>
                  <a:lnTo>
                    <a:pt x="27355" y="13157"/>
                  </a:lnTo>
                  <a:lnTo>
                    <a:pt x="27343" y="11887"/>
                  </a:lnTo>
                  <a:lnTo>
                    <a:pt x="27330" y="10744"/>
                  </a:lnTo>
                  <a:lnTo>
                    <a:pt x="27317" y="9474"/>
                  </a:lnTo>
                  <a:lnTo>
                    <a:pt x="27317" y="9220"/>
                  </a:lnTo>
                  <a:lnTo>
                    <a:pt x="27317" y="8458"/>
                  </a:lnTo>
                  <a:lnTo>
                    <a:pt x="27317" y="8331"/>
                  </a:lnTo>
                  <a:lnTo>
                    <a:pt x="27292" y="6553"/>
                  </a:lnTo>
                  <a:lnTo>
                    <a:pt x="27292" y="5791"/>
                  </a:lnTo>
                  <a:lnTo>
                    <a:pt x="27279" y="5156"/>
                  </a:lnTo>
                  <a:lnTo>
                    <a:pt x="26200" y="3898"/>
                  </a:lnTo>
                  <a:lnTo>
                    <a:pt x="26200" y="39446"/>
                  </a:lnTo>
                  <a:lnTo>
                    <a:pt x="26187" y="39573"/>
                  </a:lnTo>
                  <a:lnTo>
                    <a:pt x="26073" y="39954"/>
                  </a:lnTo>
                  <a:lnTo>
                    <a:pt x="25781" y="40589"/>
                  </a:lnTo>
                  <a:lnTo>
                    <a:pt x="25527" y="40843"/>
                  </a:lnTo>
                  <a:lnTo>
                    <a:pt x="24790" y="41224"/>
                  </a:lnTo>
                  <a:lnTo>
                    <a:pt x="24879" y="40589"/>
                  </a:lnTo>
                  <a:lnTo>
                    <a:pt x="24765" y="39954"/>
                  </a:lnTo>
                  <a:lnTo>
                    <a:pt x="24714" y="39319"/>
                  </a:lnTo>
                  <a:lnTo>
                    <a:pt x="25044" y="39319"/>
                  </a:lnTo>
                  <a:lnTo>
                    <a:pt x="25285" y="39700"/>
                  </a:lnTo>
                  <a:lnTo>
                    <a:pt x="25450" y="40081"/>
                  </a:lnTo>
                  <a:lnTo>
                    <a:pt x="25425" y="40208"/>
                  </a:lnTo>
                  <a:lnTo>
                    <a:pt x="25514" y="40081"/>
                  </a:lnTo>
                  <a:lnTo>
                    <a:pt x="26136" y="39446"/>
                  </a:lnTo>
                  <a:lnTo>
                    <a:pt x="26200" y="3898"/>
                  </a:lnTo>
                  <a:lnTo>
                    <a:pt x="26022" y="3683"/>
                  </a:lnTo>
                  <a:lnTo>
                    <a:pt x="26022" y="27635"/>
                  </a:lnTo>
                  <a:lnTo>
                    <a:pt x="25895" y="27889"/>
                  </a:lnTo>
                  <a:lnTo>
                    <a:pt x="25806" y="28016"/>
                  </a:lnTo>
                  <a:lnTo>
                    <a:pt x="25742" y="27889"/>
                  </a:lnTo>
                  <a:lnTo>
                    <a:pt x="25590" y="27889"/>
                  </a:lnTo>
                  <a:lnTo>
                    <a:pt x="25730" y="27762"/>
                  </a:lnTo>
                  <a:lnTo>
                    <a:pt x="25628" y="27254"/>
                  </a:lnTo>
                  <a:lnTo>
                    <a:pt x="25501" y="26873"/>
                  </a:lnTo>
                  <a:lnTo>
                    <a:pt x="25412" y="26746"/>
                  </a:lnTo>
                  <a:lnTo>
                    <a:pt x="25158" y="27266"/>
                  </a:lnTo>
                  <a:lnTo>
                    <a:pt x="25158" y="31445"/>
                  </a:lnTo>
                  <a:lnTo>
                    <a:pt x="25146" y="31572"/>
                  </a:lnTo>
                  <a:lnTo>
                    <a:pt x="24828" y="31191"/>
                  </a:lnTo>
                  <a:lnTo>
                    <a:pt x="24726" y="30810"/>
                  </a:lnTo>
                  <a:lnTo>
                    <a:pt x="24282" y="30556"/>
                  </a:lnTo>
                  <a:lnTo>
                    <a:pt x="24193" y="30429"/>
                  </a:lnTo>
                  <a:lnTo>
                    <a:pt x="24003" y="30429"/>
                  </a:lnTo>
                  <a:lnTo>
                    <a:pt x="23723" y="30810"/>
                  </a:lnTo>
                  <a:lnTo>
                    <a:pt x="23164" y="30683"/>
                  </a:lnTo>
                  <a:lnTo>
                    <a:pt x="23215" y="30429"/>
                  </a:lnTo>
                  <a:lnTo>
                    <a:pt x="23063" y="29921"/>
                  </a:lnTo>
                  <a:lnTo>
                    <a:pt x="23025" y="29794"/>
                  </a:lnTo>
                  <a:lnTo>
                    <a:pt x="23088" y="29286"/>
                  </a:lnTo>
                  <a:lnTo>
                    <a:pt x="23558" y="29667"/>
                  </a:lnTo>
                  <a:lnTo>
                    <a:pt x="23660" y="29921"/>
                  </a:lnTo>
                  <a:lnTo>
                    <a:pt x="24015" y="29794"/>
                  </a:lnTo>
                  <a:lnTo>
                    <a:pt x="24549" y="30175"/>
                  </a:lnTo>
                  <a:lnTo>
                    <a:pt x="25031" y="30683"/>
                  </a:lnTo>
                  <a:lnTo>
                    <a:pt x="25158" y="31445"/>
                  </a:lnTo>
                  <a:lnTo>
                    <a:pt x="25158" y="27266"/>
                  </a:lnTo>
                  <a:lnTo>
                    <a:pt x="24599" y="28397"/>
                  </a:lnTo>
                  <a:lnTo>
                    <a:pt x="24485" y="27762"/>
                  </a:lnTo>
                  <a:lnTo>
                    <a:pt x="24371" y="27127"/>
                  </a:lnTo>
                  <a:lnTo>
                    <a:pt x="24206" y="26746"/>
                  </a:lnTo>
                  <a:lnTo>
                    <a:pt x="24091" y="26619"/>
                  </a:lnTo>
                  <a:lnTo>
                    <a:pt x="23876" y="26619"/>
                  </a:lnTo>
                  <a:lnTo>
                    <a:pt x="23749" y="26746"/>
                  </a:lnTo>
                  <a:lnTo>
                    <a:pt x="23495" y="27127"/>
                  </a:lnTo>
                  <a:lnTo>
                    <a:pt x="23215" y="27762"/>
                  </a:lnTo>
                  <a:lnTo>
                    <a:pt x="23177" y="27635"/>
                  </a:lnTo>
                  <a:lnTo>
                    <a:pt x="22593" y="26873"/>
                  </a:lnTo>
                  <a:lnTo>
                    <a:pt x="22136" y="26365"/>
                  </a:lnTo>
                  <a:lnTo>
                    <a:pt x="21907" y="26238"/>
                  </a:lnTo>
                  <a:lnTo>
                    <a:pt x="21755" y="26111"/>
                  </a:lnTo>
                  <a:lnTo>
                    <a:pt x="21196" y="26111"/>
                  </a:lnTo>
                  <a:lnTo>
                    <a:pt x="21132" y="25984"/>
                  </a:lnTo>
                  <a:lnTo>
                    <a:pt x="20789" y="25730"/>
                  </a:lnTo>
                  <a:lnTo>
                    <a:pt x="20396" y="25476"/>
                  </a:lnTo>
                  <a:lnTo>
                    <a:pt x="20840" y="26365"/>
                  </a:lnTo>
                  <a:lnTo>
                    <a:pt x="20256" y="26746"/>
                  </a:lnTo>
                  <a:lnTo>
                    <a:pt x="19989" y="26873"/>
                  </a:lnTo>
                  <a:lnTo>
                    <a:pt x="19685" y="26873"/>
                  </a:lnTo>
                  <a:lnTo>
                    <a:pt x="19151" y="26746"/>
                  </a:lnTo>
                  <a:lnTo>
                    <a:pt x="18910" y="26619"/>
                  </a:lnTo>
                  <a:lnTo>
                    <a:pt x="18783" y="26238"/>
                  </a:lnTo>
                  <a:lnTo>
                    <a:pt x="18846" y="25730"/>
                  </a:lnTo>
                  <a:lnTo>
                    <a:pt x="19062" y="25349"/>
                  </a:lnTo>
                  <a:lnTo>
                    <a:pt x="19202" y="25222"/>
                  </a:lnTo>
                  <a:lnTo>
                    <a:pt x="19304" y="25095"/>
                  </a:lnTo>
                  <a:lnTo>
                    <a:pt x="19037" y="25603"/>
                  </a:lnTo>
                  <a:lnTo>
                    <a:pt x="18986" y="26238"/>
                  </a:lnTo>
                  <a:lnTo>
                    <a:pt x="19088" y="26492"/>
                  </a:lnTo>
                  <a:lnTo>
                    <a:pt x="19253" y="26492"/>
                  </a:lnTo>
                  <a:lnTo>
                    <a:pt x="19659" y="26619"/>
                  </a:lnTo>
                  <a:lnTo>
                    <a:pt x="20345" y="26238"/>
                  </a:lnTo>
                  <a:lnTo>
                    <a:pt x="20078" y="25730"/>
                  </a:lnTo>
                  <a:lnTo>
                    <a:pt x="19570" y="25095"/>
                  </a:lnTo>
                  <a:lnTo>
                    <a:pt x="19367" y="24841"/>
                  </a:lnTo>
                  <a:lnTo>
                    <a:pt x="20104" y="24968"/>
                  </a:lnTo>
                  <a:lnTo>
                    <a:pt x="20612" y="25095"/>
                  </a:lnTo>
                  <a:lnTo>
                    <a:pt x="21082" y="25349"/>
                  </a:lnTo>
                  <a:lnTo>
                    <a:pt x="21399" y="25603"/>
                  </a:lnTo>
                  <a:lnTo>
                    <a:pt x="21945" y="25603"/>
                  </a:lnTo>
                  <a:lnTo>
                    <a:pt x="22059" y="25730"/>
                  </a:lnTo>
                  <a:lnTo>
                    <a:pt x="22199" y="25730"/>
                  </a:lnTo>
                  <a:lnTo>
                    <a:pt x="22288" y="25857"/>
                  </a:lnTo>
                  <a:lnTo>
                    <a:pt x="22504" y="25984"/>
                  </a:lnTo>
                  <a:lnTo>
                    <a:pt x="23126" y="26619"/>
                  </a:lnTo>
                  <a:lnTo>
                    <a:pt x="23444" y="26238"/>
                  </a:lnTo>
                  <a:lnTo>
                    <a:pt x="23926" y="25984"/>
                  </a:lnTo>
                  <a:lnTo>
                    <a:pt x="24244" y="25984"/>
                  </a:lnTo>
                  <a:lnTo>
                    <a:pt x="24599" y="26238"/>
                  </a:lnTo>
                  <a:lnTo>
                    <a:pt x="24828" y="26619"/>
                  </a:lnTo>
                  <a:lnTo>
                    <a:pt x="25247" y="25984"/>
                  </a:lnTo>
                  <a:lnTo>
                    <a:pt x="25501" y="25603"/>
                  </a:lnTo>
                  <a:lnTo>
                    <a:pt x="25933" y="26746"/>
                  </a:lnTo>
                  <a:lnTo>
                    <a:pt x="26022" y="27635"/>
                  </a:lnTo>
                  <a:lnTo>
                    <a:pt x="26022" y="3683"/>
                  </a:lnTo>
                  <a:lnTo>
                    <a:pt x="25768" y="3390"/>
                  </a:lnTo>
                  <a:lnTo>
                    <a:pt x="25768" y="8331"/>
                  </a:lnTo>
                  <a:lnTo>
                    <a:pt x="25501" y="8077"/>
                  </a:lnTo>
                  <a:lnTo>
                    <a:pt x="25057" y="7823"/>
                  </a:lnTo>
                  <a:lnTo>
                    <a:pt x="25057" y="23444"/>
                  </a:lnTo>
                  <a:lnTo>
                    <a:pt x="24091" y="22301"/>
                  </a:lnTo>
                  <a:lnTo>
                    <a:pt x="23456" y="23698"/>
                  </a:lnTo>
                  <a:lnTo>
                    <a:pt x="23418" y="23825"/>
                  </a:lnTo>
                  <a:lnTo>
                    <a:pt x="23291" y="23444"/>
                  </a:lnTo>
                  <a:lnTo>
                    <a:pt x="23241" y="23317"/>
                  </a:lnTo>
                  <a:lnTo>
                    <a:pt x="22733" y="22555"/>
                  </a:lnTo>
                  <a:lnTo>
                    <a:pt x="22555" y="22809"/>
                  </a:lnTo>
                  <a:lnTo>
                    <a:pt x="22263" y="23444"/>
                  </a:lnTo>
                  <a:lnTo>
                    <a:pt x="21945" y="22555"/>
                  </a:lnTo>
                  <a:lnTo>
                    <a:pt x="21805" y="22428"/>
                  </a:lnTo>
                  <a:lnTo>
                    <a:pt x="21742" y="22301"/>
                  </a:lnTo>
                  <a:lnTo>
                    <a:pt x="21653" y="22428"/>
                  </a:lnTo>
                  <a:lnTo>
                    <a:pt x="21564" y="23825"/>
                  </a:lnTo>
                  <a:lnTo>
                    <a:pt x="21247" y="23190"/>
                  </a:lnTo>
                  <a:lnTo>
                    <a:pt x="20980" y="22682"/>
                  </a:lnTo>
                  <a:lnTo>
                    <a:pt x="20574" y="22186"/>
                  </a:lnTo>
                  <a:lnTo>
                    <a:pt x="19977" y="22682"/>
                  </a:lnTo>
                  <a:lnTo>
                    <a:pt x="19507" y="23190"/>
                  </a:lnTo>
                  <a:lnTo>
                    <a:pt x="19608" y="21920"/>
                  </a:lnTo>
                  <a:lnTo>
                    <a:pt x="19761" y="21412"/>
                  </a:lnTo>
                  <a:lnTo>
                    <a:pt x="19939" y="21412"/>
                  </a:lnTo>
                  <a:lnTo>
                    <a:pt x="19964" y="21920"/>
                  </a:lnTo>
                  <a:lnTo>
                    <a:pt x="19989" y="22047"/>
                  </a:lnTo>
                  <a:lnTo>
                    <a:pt x="20104" y="21920"/>
                  </a:lnTo>
                  <a:lnTo>
                    <a:pt x="20332" y="21666"/>
                  </a:lnTo>
                  <a:lnTo>
                    <a:pt x="20472" y="21412"/>
                  </a:lnTo>
                  <a:lnTo>
                    <a:pt x="20599" y="21158"/>
                  </a:lnTo>
                  <a:lnTo>
                    <a:pt x="21056" y="21920"/>
                  </a:lnTo>
                  <a:lnTo>
                    <a:pt x="21170" y="22047"/>
                  </a:lnTo>
                  <a:lnTo>
                    <a:pt x="21463" y="21412"/>
                  </a:lnTo>
                  <a:lnTo>
                    <a:pt x="21615" y="21158"/>
                  </a:lnTo>
                  <a:lnTo>
                    <a:pt x="21907" y="20650"/>
                  </a:lnTo>
                  <a:lnTo>
                    <a:pt x="22072" y="21666"/>
                  </a:lnTo>
                  <a:lnTo>
                    <a:pt x="22326" y="22174"/>
                  </a:lnTo>
                  <a:lnTo>
                    <a:pt x="22479" y="21920"/>
                  </a:lnTo>
                  <a:lnTo>
                    <a:pt x="22580" y="22047"/>
                  </a:lnTo>
                  <a:lnTo>
                    <a:pt x="22987" y="21920"/>
                  </a:lnTo>
                  <a:lnTo>
                    <a:pt x="23431" y="22809"/>
                  </a:lnTo>
                  <a:lnTo>
                    <a:pt x="23914" y="21920"/>
                  </a:lnTo>
                  <a:lnTo>
                    <a:pt x="23977" y="21793"/>
                  </a:lnTo>
                  <a:lnTo>
                    <a:pt x="25057" y="23444"/>
                  </a:lnTo>
                  <a:lnTo>
                    <a:pt x="25057" y="7823"/>
                  </a:lnTo>
                  <a:lnTo>
                    <a:pt x="24942" y="14808"/>
                  </a:lnTo>
                  <a:lnTo>
                    <a:pt x="24879" y="14935"/>
                  </a:lnTo>
                  <a:lnTo>
                    <a:pt x="24485" y="15316"/>
                  </a:lnTo>
                  <a:lnTo>
                    <a:pt x="24409" y="15062"/>
                  </a:lnTo>
                  <a:lnTo>
                    <a:pt x="24371" y="14427"/>
                  </a:lnTo>
                  <a:lnTo>
                    <a:pt x="24345" y="14173"/>
                  </a:lnTo>
                  <a:lnTo>
                    <a:pt x="24422" y="14046"/>
                  </a:lnTo>
                  <a:lnTo>
                    <a:pt x="24676" y="13919"/>
                  </a:lnTo>
                  <a:lnTo>
                    <a:pt x="24866" y="14046"/>
                  </a:lnTo>
                  <a:lnTo>
                    <a:pt x="24942" y="14808"/>
                  </a:lnTo>
                  <a:lnTo>
                    <a:pt x="24942" y="7759"/>
                  </a:lnTo>
                  <a:lnTo>
                    <a:pt x="24396" y="7442"/>
                  </a:lnTo>
                  <a:lnTo>
                    <a:pt x="24218" y="7569"/>
                  </a:lnTo>
                  <a:lnTo>
                    <a:pt x="24015" y="7823"/>
                  </a:lnTo>
                  <a:lnTo>
                    <a:pt x="23647" y="7823"/>
                  </a:lnTo>
                  <a:lnTo>
                    <a:pt x="23291" y="7569"/>
                  </a:lnTo>
                  <a:lnTo>
                    <a:pt x="23202" y="7188"/>
                  </a:lnTo>
                  <a:lnTo>
                    <a:pt x="23228" y="6934"/>
                  </a:lnTo>
                  <a:lnTo>
                    <a:pt x="23393" y="6807"/>
                  </a:lnTo>
                  <a:lnTo>
                    <a:pt x="23761" y="7188"/>
                  </a:lnTo>
                  <a:lnTo>
                    <a:pt x="24117" y="6807"/>
                  </a:lnTo>
                  <a:lnTo>
                    <a:pt x="24244" y="6553"/>
                  </a:lnTo>
                  <a:lnTo>
                    <a:pt x="24295" y="6680"/>
                  </a:lnTo>
                  <a:lnTo>
                    <a:pt x="25184" y="7315"/>
                  </a:lnTo>
                  <a:lnTo>
                    <a:pt x="25692" y="7950"/>
                  </a:lnTo>
                  <a:lnTo>
                    <a:pt x="25768" y="8331"/>
                  </a:lnTo>
                  <a:lnTo>
                    <a:pt x="25768" y="3390"/>
                  </a:lnTo>
                  <a:lnTo>
                    <a:pt x="24358" y="1727"/>
                  </a:lnTo>
                  <a:lnTo>
                    <a:pt x="17703" y="330"/>
                  </a:lnTo>
                  <a:lnTo>
                    <a:pt x="17195" y="203"/>
                  </a:lnTo>
                  <a:lnTo>
                    <a:pt x="17640" y="1854"/>
                  </a:lnTo>
                  <a:lnTo>
                    <a:pt x="17932" y="3505"/>
                  </a:lnTo>
                  <a:lnTo>
                    <a:pt x="18135" y="5283"/>
                  </a:lnTo>
                  <a:lnTo>
                    <a:pt x="18884" y="5283"/>
                  </a:lnTo>
                  <a:lnTo>
                    <a:pt x="19088" y="5791"/>
                  </a:lnTo>
                  <a:lnTo>
                    <a:pt x="19291" y="6172"/>
                  </a:lnTo>
                  <a:lnTo>
                    <a:pt x="19659" y="6680"/>
                  </a:lnTo>
                  <a:lnTo>
                    <a:pt x="19989" y="6934"/>
                  </a:lnTo>
                  <a:lnTo>
                    <a:pt x="20154" y="6934"/>
                  </a:lnTo>
                  <a:lnTo>
                    <a:pt x="20193" y="7061"/>
                  </a:lnTo>
                  <a:lnTo>
                    <a:pt x="20370" y="7188"/>
                  </a:lnTo>
                  <a:lnTo>
                    <a:pt x="20472" y="6553"/>
                  </a:lnTo>
                  <a:lnTo>
                    <a:pt x="20650" y="5791"/>
                  </a:lnTo>
                  <a:lnTo>
                    <a:pt x="21513" y="5918"/>
                  </a:lnTo>
                  <a:lnTo>
                    <a:pt x="22225" y="6172"/>
                  </a:lnTo>
                  <a:lnTo>
                    <a:pt x="22313" y="6553"/>
                  </a:lnTo>
                  <a:lnTo>
                    <a:pt x="22606" y="7061"/>
                  </a:lnTo>
                  <a:lnTo>
                    <a:pt x="22707" y="7188"/>
                  </a:lnTo>
                  <a:lnTo>
                    <a:pt x="22352" y="6807"/>
                  </a:lnTo>
                  <a:lnTo>
                    <a:pt x="22123" y="6299"/>
                  </a:lnTo>
                  <a:lnTo>
                    <a:pt x="22110" y="6172"/>
                  </a:lnTo>
                  <a:lnTo>
                    <a:pt x="21882" y="6172"/>
                  </a:lnTo>
                  <a:lnTo>
                    <a:pt x="21386" y="6045"/>
                  </a:lnTo>
                  <a:lnTo>
                    <a:pt x="20929" y="6045"/>
                  </a:lnTo>
                  <a:lnTo>
                    <a:pt x="20802" y="5918"/>
                  </a:lnTo>
                  <a:lnTo>
                    <a:pt x="20815" y="6045"/>
                  </a:lnTo>
                  <a:lnTo>
                    <a:pt x="20751" y="6426"/>
                  </a:lnTo>
                  <a:lnTo>
                    <a:pt x="20637" y="7569"/>
                  </a:lnTo>
                  <a:lnTo>
                    <a:pt x="20358" y="7442"/>
                  </a:lnTo>
                  <a:lnTo>
                    <a:pt x="20167" y="7315"/>
                  </a:lnTo>
                  <a:lnTo>
                    <a:pt x="19837" y="7188"/>
                  </a:lnTo>
                  <a:lnTo>
                    <a:pt x="19431" y="6934"/>
                  </a:lnTo>
                  <a:lnTo>
                    <a:pt x="19202" y="6680"/>
                  </a:lnTo>
                  <a:lnTo>
                    <a:pt x="18618" y="5664"/>
                  </a:lnTo>
                  <a:lnTo>
                    <a:pt x="18173" y="5664"/>
                  </a:lnTo>
                  <a:lnTo>
                    <a:pt x="18300" y="6807"/>
                  </a:lnTo>
                  <a:lnTo>
                    <a:pt x="18427" y="9093"/>
                  </a:lnTo>
                  <a:lnTo>
                    <a:pt x="18986" y="8839"/>
                  </a:lnTo>
                  <a:lnTo>
                    <a:pt x="19075" y="9474"/>
                  </a:lnTo>
                  <a:lnTo>
                    <a:pt x="19494" y="9093"/>
                  </a:lnTo>
                  <a:lnTo>
                    <a:pt x="19761" y="8839"/>
                  </a:lnTo>
                  <a:lnTo>
                    <a:pt x="20104" y="8458"/>
                  </a:lnTo>
                  <a:lnTo>
                    <a:pt x="20332" y="8966"/>
                  </a:lnTo>
                  <a:lnTo>
                    <a:pt x="20878" y="9715"/>
                  </a:lnTo>
                  <a:lnTo>
                    <a:pt x="21056" y="9474"/>
                  </a:lnTo>
                  <a:lnTo>
                    <a:pt x="21463" y="9220"/>
                  </a:lnTo>
                  <a:lnTo>
                    <a:pt x="21983" y="9347"/>
                  </a:lnTo>
                  <a:lnTo>
                    <a:pt x="22250" y="9855"/>
                  </a:lnTo>
                  <a:lnTo>
                    <a:pt x="22263" y="9982"/>
                  </a:lnTo>
                  <a:lnTo>
                    <a:pt x="22250" y="10109"/>
                  </a:lnTo>
                  <a:lnTo>
                    <a:pt x="22364" y="9982"/>
                  </a:lnTo>
                  <a:lnTo>
                    <a:pt x="22796" y="9474"/>
                  </a:lnTo>
                  <a:lnTo>
                    <a:pt x="23329" y="10744"/>
                  </a:lnTo>
                  <a:lnTo>
                    <a:pt x="23380" y="10998"/>
                  </a:lnTo>
                  <a:lnTo>
                    <a:pt x="24003" y="10744"/>
                  </a:lnTo>
                  <a:lnTo>
                    <a:pt x="24460" y="10744"/>
                  </a:lnTo>
                  <a:lnTo>
                    <a:pt x="24663" y="10871"/>
                  </a:lnTo>
                  <a:lnTo>
                    <a:pt x="24853" y="11252"/>
                  </a:lnTo>
                  <a:lnTo>
                    <a:pt x="24892" y="11887"/>
                  </a:lnTo>
                  <a:lnTo>
                    <a:pt x="24777" y="11379"/>
                  </a:lnTo>
                  <a:lnTo>
                    <a:pt x="24752" y="11252"/>
                  </a:lnTo>
                  <a:lnTo>
                    <a:pt x="24599" y="10998"/>
                  </a:lnTo>
                  <a:lnTo>
                    <a:pt x="23837" y="10998"/>
                  </a:lnTo>
                  <a:lnTo>
                    <a:pt x="23228" y="11379"/>
                  </a:lnTo>
                  <a:lnTo>
                    <a:pt x="23037" y="10998"/>
                  </a:lnTo>
                  <a:lnTo>
                    <a:pt x="22987" y="10871"/>
                  </a:lnTo>
                  <a:lnTo>
                    <a:pt x="22669" y="10236"/>
                  </a:lnTo>
                  <a:lnTo>
                    <a:pt x="22059" y="10871"/>
                  </a:lnTo>
                  <a:lnTo>
                    <a:pt x="21805" y="10109"/>
                  </a:lnTo>
                  <a:lnTo>
                    <a:pt x="21691" y="9855"/>
                  </a:lnTo>
                  <a:lnTo>
                    <a:pt x="21564" y="9728"/>
                  </a:lnTo>
                  <a:lnTo>
                    <a:pt x="21386" y="9855"/>
                  </a:lnTo>
                  <a:lnTo>
                    <a:pt x="21183" y="10236"/>
                  </a:lnTo>
                  <a:lnTo>
                    <a:pt x="20891" y="10998"/>
                  </a:lnTo>
                  <a:lnTo>
                    <a:pt x="20675" y="10490"/>
                  </a:lnTo>
                  <a:lnTo>
                    <a:pt x="20561" y="10236"/>
                  </a:lnTo>
                  <a:lnTo>
                    <a:pt x="19977" y="9486"/>
                  </a:lnTo>
                  <a:lnTo>
                    <a:pt x="18719" y="10490"/>
                  </a:lnTo>
                  <a:lnTo>
                    <a:pt x="18503" y="9728"/>
                  </a:lnTo>
                  <a:lnTo>
                    <a:pt x="18529" y="13792"/>
                  </a:lnTo>
                  <a:lnTo>
                    <a:pt x="18770" y="13919"/>
                  </a:lnTo>
                  <a:lnTo>
                    <a:pt x="19126" y="14173"/>
                  </a:lnTo>
                  <a:lnTo>
                    <a:pt x="19240" y="13919"/>
                  </a:lnTo>
                  <a:lnTo>
                    <a:pt x="19608" y="13665"/>
                  </a:lnTo>
                  <a:lnTo>
                    <a:pt x="19900" y="13919"/>
                  </a:lnTo>
                  <a:lnTo>
                    <a:pt x="20294" y="14173"/>
                  </a:lnTo>
                  <a:lnTo>
                    <a:pt x="20612" y="14046"/>
                  </a:lnTo>
                  <a:lnTo>
                    <a:pt x="20739" y="13792"/>
                  </a:lnTo>
                  <a:lnTo>
                    <a:pt x="20764" y="13665"/>
                  </a:lnTo>
                  <a:lnTo>
                    <a:pt x="20828" y="13157"/>
                  </a:lnTo>
                  <a:lnTo>
                    <a:pt x="21221" y="13157"/>
                  </a:lnTo>
                  <a:lnTo>
                    <a:pt x="21310" y="13792"/>
                  </a:lnTo>
                  <a:lnTo>
                    <a:pt x="21551" y="14173"/>
                  </a:lnTo>
                  <a:lnTo>
                    <a:pt x="21628" y="14427"/>
                  </a:lnTo>
                  <a:lnTo>
                    <a:pt x="22326" y="13665"/>
                  </a:lnTo>
                  <a:lnTo>
                    <a:pt x="22428" y="13411"/>
                  </a:lnTo>
                  <a:lnTo>
                    <a:pt x="22491" y="13157"/>
                  </a:lnTo>
                  <a:lnTo>
                    <a:pt x="22707" y="13157"/>
                  </a:lnTo>
                  <a:lnTo>
                    <a:pt x="22745" y="14300"/>
                  </a:lnTo>
                  <a:lnTo>
                    <a:pt x="23418" y="14300"/>
                  </a:lnTo>
                  <a:lnTo>
                    <a:pt x="23583" y="14173"/>
                  </a:lnTo>
                  <a:lnTo>
                    <a:pt x="23279" y="14427"/>
                  </a:lnTo>
                  <a:lnTo>
                    <a:pt x="22860" y="14427"/>
                  </a:lnTo>
                  <a:lnTo>
                    <a:pt x="22631" y="14300"/>
                  </a:lnTo>
                  <a:lnTo>
                    <a:pt x="22529" y="14046"/>
                  </a:lnTo>
                  <a:lnTo>
                    <a:pt x="22479" y="13792"/>
                  </a:lnTo>
                  <a:lnTo>
                    <a:pt x="22237" y="14173"/>
                  </a:lnTo>
                  <a:lnTo>
                    <a:pt x="21958" y="14427"/>
                  </a:lnTo>
                  <a:lnTo>
                    <a:pt x="21564" y="15062"/>
                  </a:lnTo>
                  <a:lnTo>
                    <a:pt x="21336" y="14554"/>
                  </a:lnTo>
                  <a:lnTo>
                    <a:pt x="21094" y="14046"/>
                  </a:lnTo>
                  <a:lnTo>
                    <a:pt x="20891" y="14300"/>
                  </a:lnTo>
                  <a:lnTo>
                    <a:pt x="20421" y="14554"/>
                  </a:lnTo>
                  <a:lnTo>
                    <a:pt x="20129" y="14554"/>
                  </a:lnTo>
                  <a:lnTo>
                    <a:pt x="19710" y="14300"/>
                  </a:lnTo>
                  <a:lnTo>
                    <a:pt x="19519" y="15062"/>
                  </a:lnTo>
                  <a:lnTo>
                    <a:pt x="18529" y="14427"/>
                  </a:lnTo>
                  <a:lnTo>
                    <a:pt x="18516" y="17221"/>
                  </a:lnTo>
                  <a:lnTo>
                    <a:pt x="18948" y="17221"/>
                  </a:lnTo>
                  <a:lnTo>
                    <a:pt x="19011" y="16967"/>
                  </a:lnTo>
                  <a:lnTo>
                    <a:pt x="19316" y="16459"/>
                  </a:lnTo>
                  <a:lnTo>
                    <a:pt x="20307" y="17856"/>
                  </a:lnTo>
                  <a:lnTo>
                    <a:pt x="20421" y="17094"/>
                  </a:lnTo>
                  <a:lnTo>
                    <a:pt x="20535" y="16586"/>
                  </a:lnTo>
                  <a:lnTo>
                    <a:pt x="20726" y="16713"/>
                  </a:lnTo>
                  <a:lnTo>
                    <a:pt x="20929" y="16713"/>
                  </a:lnTo>
                  <a:lnTo>
                    <a:pt x="21450" y="17094"/>
                  </a:lnTo>
                  <a:lnTo>
                    <a:pt x="21793" y="17602"/>
                  </a:lnTo>
                  <a:lnTo>
                    <a:pt x="22148" y="16586"/>
                  </a:lnTo>
                  <a:lnTo>
                    <a:pt x="22885" y="18491"/>
                  </a:lnTo>
                  <a:lnTo>
                    <a:pt x="23241" y="17602"/>
                  </a:lnTo>
                  <a:lnTo>
                    <a:pt x="23926" y="18491"/>
                  </a:lnTo>
                  <a:lnTo>
                    <a:pt x="24028" y="18745"/>
                  </a:lnTo>
                  <a:lnTo>
                    <a:pt x="24638" y="18364"/>
                  </a:lnTo>
                  <a:lnTo>
                    <a:pt x="24676" y="18237"/>
                  </a:lnTo>
                  <a:lnTo>
                    <a:pt x="24638" y="19507"/>
                  </a:lnTo>
                  <a:lnTo>
                    <a:pt x="24714" y="18872"/>
                  </a:lnTo>
                  <a:lnTo>
                    <a:pt x="24866" y="19253"/>
                  </a:lnTo>
                  <a:lnTo>
                    <a:pt x="24892" y="19761"/>
                  </a:lnTo>
                  <a:lnTo>
                    <a:pt x="24726" y="19888"/>
                  </a:lnTo>
                  <a:lnTo>
                    <a:pt x="24295" y="20142"/>
                  </a:lnTo>
                  <a:lnTo>
                    <a:pt x="24269" y="19761"/>
                  </a:lnTo>
                  <a:lnTo>
                    <a:pt x="24257" y="19507"/>
                  </a:lnTo>
                  <a:lnTo>
                    <a:pt x="24231" y="19138"/>
                  </a:lnTo>
                  <a:lnTo>
                    <a:pt x="23749" y="19507"/>
                  </a:lnTo>
                  <a:lnTo>
                    <a:pt x="23571" y="18872"/>
                  </a:lnTo>
                  <a:lnTo>
                    <a:pt x="23393" y="18618"/>
                  </a:lnTo>
                  <a:lnTo>
                    <a:pt x="22872" y="19761"/>
                  </a:lnTo>
                  <a:lnTo>
                    <a:pt x="22479" y="18872"/>
                  </a:lnTo>
                  <a:lnTo>
                    <a:pt x="22186" y="18237"/>
                  </a:lnTo>
                  <a:lnTo>
                    <a:pt x="22034" y="18872"/>
                  </a:lnTo>
                  <a:lnTo>
                    <a:pt x="21437" y="18872"/>
                  </a:lnTo>
                  <a:lnTo>
                    <a:pt x="21437" y="18745"/>
                  </a:lnTo>
                  <a:lnTo>
                    <a:pt x="21386" y="18110"/>
                  </a:lnTo>
                  <a:lnTo>
                    <a:pt x="21120" y="17602"/>
                  </a:lnTo>
                  <a:lnTo>
                    <a:pt x="20993" y="17475"/>
                  </a:lnTo>
                  <a:lnTo>
                    <a:pt x="20967" y="17602"/>
                  </a:lnTo>
                  <a:lnTo>
                    <a:pt x="20751" y="18745"/>
                  </a:lnTo>
                  <a:lnTo>
                    <a:pt x="20167" y="18745"/>
                  </a:lnTo>
                  <a:lnTo>
                    <a:pt x="19888" y="18237"/>
                  </a:lnTo>
                  <a:lnTo>
                    <a:pt x="19570" y="17856"/>
                  </a:lnTo>
                  <a:lnTo>
                    <a:pt x="19456" y="17602"/>
                  </a:lnTo>
                  <a:lnTo>
                    <a:pt x="19278" y="17856"/>
                  </a:lnTo>
                  <a:lnTo>
                    <a:pt x="18745" y="17729"/>
                  </a:lnTo>
                  <a:lnTo>
                    <a:pt x="18516" y="17729"/>
                  </a:lnTo>
                  <a:lnTo>
                    <a:pt x="18592" y="18618"/>
                  </a:lnTo>
                  <a:lnTo>
                    <a:pt x="18732" y="18872"/>
                  </a:lnTo>
                  <a:lnTo>
                    <a:pt x="18516" y="18999"/>
                  </a:lnTo>
                  <a:lnTo>
                    <a:pt x="18529" y="20650"/>
                  </a:lnTo>
                  <a:lnTo>
                    <a:pt x="18732" y="20650"/>
                  </a:lnTo>
                  <a:lnTo>
                    <a:pt x="18897" y="20777"/>
                  </a:lnTo>
                  <a:lnTo>
                    <a:pt x="18935" y="20904"/>
                  </a:lnTo>
                  <a:lnTo>
                    <a:pt x="18910" y="21158"/>
                  </a:lnTo>
                  <a:lnTo>
                    <a:pt x="18745" y="21539"/>
                  </a:lnTo>
                  <a:lnTo>
                    <a:pt x="18643" y="24841"/>
                  </a:lnTo>
                  <a:lnTo>
                    <a:pt x="18745" y="26365"/>
                  </a:lnTo>
                  <a:lnTo>
                    <a:pt x="19075" y="28651"/>
                  </a:lnTo>
                  <a:lnTo>
                    <a:pt x="19189" y="29794"/>
                  </a:lnTo>
                  <a:lnTo>
                    <a:pt x="19456" y="29667"/>
                  </a:lnTo>
                  <a:lnTo>
                    <a:pt x="20713" y="28651"/>
                  </a:lnTo>
                  <a:lnTo>
                    <a:pt x="21043" y="29667"/>
                  </a:lnTo>
                  <a:lnTo>
                    <a:pt x="21069" y="29921"/>
                  </a:lnTo>
                  <a:lnTo>
                    <a:pt x="21539" y="29159"/>
                  </a:lnTo>
                  <a:lnTo>
                    <a:pt x="21628" y="29794"/>
                  </a:lnTo>
                  <a:lnTo>
                    <a:pt x="21831" y="29921"/>
                  </a:lnTo>
                  <a:lnTo>
                    <a:pt x="21958" y="29794"/>
                  </a:lnTo>
                  <a:lnTo>
                    <a:pt x="22313" y="29794"/>
                  </a:lnTo>
                  <a:lnTo>
                    <a:pt x="22466" y="29794"/>
                  </a:lnTo>
                  <a:lnTo>
                    <a:pt x="22440" y="29921"/>
                  </a:lnTo>
                  <a:lnTo>
                    <a:pt x="22313" y="29794"/>
                  </a:lnTo>
                  <a:lnTo>
                    <a:pt x="21793" y="30048"/>
                  </a:lnTo>
                  <a:lnTo>
                    <a:pt x="21501" y="30048"/>
                  </a:lnTo>
                  <a:lnTo>
                    <a:pt x="21437" y="29921"/>
                  </a:lnTo>
                  <a:lnTo>
                    <a:pt x="21386" y="30048"/>
                  </a:lnTo>
                  <a:lnTo>
                    <a:pt x="21272" y="30302"/>
                  </a:lnTo>
                  <a:lnTo>
                    <a:pt x="21043" y="30429"/>
                  </a:lnTo>
                  <a:lnTo>
                    <a:pt x="20942" y="30302"/>
                  </a:lnTo>
                  <a:lnTo>
                    <a:pt x="20777" y="30302"/>
                  </a:lnTo>
                  <a:lnTo>
                    <a:pt x="20485" y="29540"/>
                  </a:lnTo>
                  <a:lnTo>
                    <a:pt x="20345" y="29667"/>
                  </a:lnTo>
                  <a:lnTo>
                    <a:pt x="19672" y="30175"/>
                  </a:lnTo>
                  <a:lnTo>
                    <a:pt x="19469" y="30302"/>
                  </a:lnTo>
                  <a:lnTo>
                    <a:pt x="19380" y="31572"/>
                  </a:lnTo>
                  <a:lnTo>
                    <a:pt x="19507" y="33731"/>
                  </a:lnTo>
                  <a:lnTo>
                    <a:pt x="20307" y="34112"/>
                  </a:lnTo>
                  <a:lnTo>
                    <a:pt x="20447" y="33604"/>
                  </a:lnTo>
                  <a:lnTo>
                    <a:pt x="20764" y="33350"/>
                  </a:lnTo>
                  <a:lnTo>
                    <a:pt x="21018" y="33223"/>
                  </a:lnTo>
                  <a:lnTo>
                    <a:pt x="21551" y="33223"/>
                  </a:lnTo>
                  <a:lnTo>
                    <a:pt x="21755" y="33477"/>
                  </a:lnTo>
                  <a:lnTo>
                    <a:pt x="22021" y="33731"/>
                  </a:lnTo>
                  <a:lnTo>
                    <a:pt x="22123" y="33858"/>
                  </a:lnTo>
                  <a:lnTo>
                    <a:pt x="22275" y="34366"/>
                  </a:lnTo>
                  <a:lnTo>
                    <a:pt x="22860" y="34620"/>
                  </a:lnTo>
                  <a:lnTo>
                    <a:pt x="23507" y="35001"/>
                  </a:lnTo>
                  <a:lnTo>
                    <a:pt x="24015" y="34493"/>
                  </a:lnTo>
                  <a:lnTo>
                    <a:pt x="24307" y="34747"/>
                  </a:lnTo>
                  <a:lnTo>
                    <a:pt x="24536" y="35001"/>
                  </a:lnTo>
                  <a:lnTo>
                    <a:pt x="24930" y="34493"/>
                  </a:lnTo>
                  <a:lnTo>
                    <a:pt x="25019" y="34366"/>
                  </a:lnTo>
                  <a:lnTo>
                    <a:pt x="25133" y="35128"/>
                  </a:lnTo>
                  <a:lnTo>
                    <a:pt x="25247" y="35636"/>
                  </a:lnTo>
                  <a:lnTo>
                    <a:pt x="25349" y="36271"/>
                  </a:lnTo>
                  <a:lnTo>
                    <a:pt x="25184" y="36271"/>
                  </a:lnTo>
                  <a:lnTo>
                    <a:pt x="25095" y="36144"/>
                  </a:lnTo>
                  <a:lnTo>
                    <a:pt x="24930" y="35890"/>
                  </a:lnTo>
                  <a:lnTo>
                    <a:pt x="24815" y="35636"/>
                  </a:lnTo>
                  <a:lnTo>
                    <a:pt x="24765" y="35509"/>
                  </a:lnTo>
                  <a:lnTo>
                    <a:pt x="24701" y="35636"/>
                  </a:lnTo>
                  <a:lnTo>
                    <a:pt x="24422" y="36144"/>
                  </a:lnTo>
                  <a:lnTo>
                    <a:pt x="24244" y="35763"/>
                  </a:lnTo>
                  <a:lnTo>
                    <a:pt x="24053" y="35382"/>
                  </a:lnTo>
                  <a:lnTo>
                    <a:pt x="24041" y="35255"/>
                  </a:lnTo>
                  <a:lnTo>
                    <a:pt x="23952" y="35382"/>
                  </a:lnTo>
                  <a:lnTo>
                    <a:pt x="23888" y="39954"/>
                  </a:lnTo>
                  <a:lnTo>
                    <a:pt x="23736" y="39446"/>
                  </a:lnTo>
                  <a:lnTo>
                    <a:pt x="23545" y="38938"/>
                  </a:lnTo>
                  <a:lnTo>
                    <a:pt x="23050" y="39700"/>
                  </a:lnTo>
                  <a:lnTo>
                    <a:pt x="22606" y="40589"/>
                  </a:lnTo>
                  <a:lnTo>
                    <a:pt x="22542" y="40208"/>
                  </a:lnTo>
                  <a:lnTo>
                    <a:pt x="22301" y="38938"/>
                  </a:lnTo>
                  <a:lnTo>
                    <a:pt x="21412" y="40208"/>
                  </a:lnTo>
                  <a:lnTo>
                    <a:pt x="21336" y="39700"/>
                  </a:lnTo>
                  <a:lnTo>
                    <a:pt x="21145" y="38811"/>
                  </a:lnTo>
                  <a:lnTo>
                    <a:pt x="21082" y="38684"/>
                  </a:lnTo>
                  <a:lnTo>
                    <a:pt x="20180" y="39700"/>
                  </a:lnTo>
                  <a:lnTo>
                    <a:pt x="19926" y="38176"/>
                  </a:lnTo>
                  <a:lnTo>
                    <a:pt x="20078" y="38176"/>
                  </a:lnTo>
                  <a:lnTo>
                    <a:pt x="20307" y="38430"/>
                  </a:lnTo>
                  <a:lnTo>
                    <a:pt x="20421" y="38684"/>
                  </a:lnTo>
                  <a:lnTo>
                    <a:pt x="20472" y="38557"/>
                  </a:lnTo>
                  <a:lnTo>
                    <a:pt x="20802" y="38176"/>
                  </a:lnTo>
                  <a:lnTo>
                    <a:pt x="20904" y="38049"/>
                  </a:lnTo>
                  <a:lnTo>
                    <a:pt x="21247" y="37541"/>
                  </a:lnTo>
                  <a:lnTo>
                    <a:pt x="21742" y="38684"/>
                  </a:lnTo>
                  <a:lnTo>
                    <a:pt x="21844" y="38557"/>
                  </a:lnTo>
                  <a:lnTo>
                    <a:pt x="22390" y="37668"/>
                  </a:lnTo>
                  <a:lnTo>
                    <a:pt x="22440" y="37541"/>
                  </a:lnTo>
                  <a:lnTo>
                    <a:pt x="22631" y="37160"/>
                  </a:lnTo>
                  <a:lnTo>
                    <a:pt x="22860" y="39192"/>
                  </a:lnTo>
                  <a:lnTo>
                    <a:pt x="23647" y="38303"/>
                  </a:lnTo>
                  <a:lnTo>
                    <a:pt x="23774" y="38684"/>
                  </a:lnTo>
                  <a:lnTo>
                    <a:pt x="23888" y="39954"/>
                  </a:lnTo>
                  <a:lnTo>
                    <a:pt x="23888" y="35471"/>
                  </a:lnTo>
                  <a:lnTo>
                    <a:pt x="23672" y="35763"/>
                  </a:lnTo>
                  <a:lnTo>
                    <a:pt x="22567" y="35128"/>
                  </a:lnTo>
                  <a:lnTo>
                    <a:pt x="21907" y="34874"/>
                  </a:lnTo>
                  <a:lnTo>
                    <a:pt x="21818" y="34747"/>
                  </a:lnTo>
                  <a:lnTo>
                    <a:pt x="21602" y="34112"/>
                  </a:lnTo>
                  <a:lnTo>
                    <a:pt x="21463" y="33985"/>
                  </a:lnTo>
                  <a:lnTo>
                    <a:pt x="21285" y="33731"/>
                  </a:lnTo>
                  <a:lnTo>
                    <a:pt x="21145" y="33731"/>
                  </a:lnTo>
                  <a:lnTo>
                    <a:pt x="20891" y="33985"/>
                  </a:lnTo>
                  <a:lnTo>
                    <a:pt x="20840" y="34112"/>
                  </a:lnTo>
                  <a:lnTo>
                    <a:pt x="20726" y="34493"/>
                  </a:lnTo>
                  <a:lnTo>
                    <a:pt x="20612" y="35128"/>
                  </a:lnTo>
                  <a:lnTo>
                    <a:pt x="20218" y="34620"/>
                  </a:lnTo>
                  <a:lnTo>
                    <a:pt x="19519" y="34239"/>
                  </a:lnTo>
                  <a:lnTo>
                    <a:pt x="19608" y="38049"/>
                  </a:lnTo>
                  <a:lnTo>
                    <a:pt x="19481" y="42621"/>
                  </a:lnTo>
                  <a:lnTo>
                    <a:pt x="20523" y="42748"/>
                  </a:lnTo>
                  <a:lnTo>
                    <a:pt x="24815" y="43637"/>
                  </a:lnTo>
                  <a:lnTo>
                    <a:pt x="26746" y="45034"/>
                  </a:lnTo>
                  <a:lnTo>
                    <a:pt x="27686" y="45923"/>
                  </a:lnTo>
                  <a:close/>
                </a:path>
              </a:pathLst>
            </a:custGeom>
            <a:solidFill>
              <a:srgbClr val="B3B3B2"/>
            </a:solidFill>
          </p:spPr>
          <p:txBody>
            <a:bodyPr wrap="square" lIns="0" tIns="0" rIns="0" bIns="0" rtlCol="0"/>
            <a:lstStyle/>
            <a:p>
              <a:endParaRPr/>
            </a:p>
          </p:txBody>
        </p:sp>
        <p:sp>
          <p:nvSpPr>
            <p:cNvPr id="30" name="object 30"/>
            <p:cNvSpPr/>
            <p:nvPr/>
          </p:nvSpPr>
          <p:spPr>
            <a:xfrm>
              <a:off x="722960" y="6074908"/>
              <a:ext cx="11430" cy="8890"/>
            </a:xfrm>
            <a:custGeom>
              <a:avLst/>
              <a:gdLst/>
              <a:ahLst/>
              <a:cxnLst/>
              <a:rect l="l" t="t" r="r" b="b"/>
              <a:pathLst>
                <a:path w="11429" h="8889">
                  <a:moveTo>
                    <a:pt x="6756" y="0"/>
                  </a:moveTo>
                  <a:lnTo>
                    <a:pt x="5499" y="0"/>
                  </a:lnTo>
                  <a:lnTo>
                    <a:pt x="3530" y="253"/>
                  </a:lnTo>
                  <a:lnTo>
                    <a:pt x="1447" y="2082"/>
                  </a:lnTo>
                  <a:lnTo>
                    <a:pt x="609" y="4013"/>
                  </a:lnTo>
                  <a:lnTo>
                    <a:pt x="266" y="4800"/>
                  </a:lnTo>
                  <a:lnTo>
                    <a:pt x="0" y="5943"/>
                  </a:lnTo>
                  <a:lnTo>
                    <a:pt x="1384" y="7848"/>
                  </a:lnTo>
                  <a:lnTo>
                    <a:pt x="3797" y="8597"/>
                  </a:lnTo>
                  <a:lnTo>
                    <a:pt x="8280" y="8597"/>
                  </a:lnTo>
                  <a:lnTo>
                    <a:pt x="9855" y="8089"/>
                  </a:lnTo>
                  <a:lnTo>
                    <a:pt x="10858" y="6781"/>
                  </a:lnTo>
                  <a:lnTo>
                    <a:pt x="10947" y="6210"/>
                  </a:lnTo>
                  <a:lnTo>
                    <a:pt x="9448" y="546"/>
                  </a:lnTo>
                  <a:lnTo>
                    <a:pt x="6756" y="0"/>
                  </a:lnTo>
                  <a:close/>
                </a:path>
              </a:pathLst>
            </a:custGeom>
            <a:solidFill>
              <a:srgbClr val="AF2D36"/>
            </a:solidFill>
          </p:spPr>
          <p:txBody>
            <a:bodyPr wrap="square" lIns="0" tIns="0" rIns="0" bIns="0" rtlCol="0"/>
            <a:lstStyle/>
            <a:p>
              <a:endParaRPr/>
            </a:p>
          </p:txBody>
        </p:sp>
        <p:sp>
          <p:nvSpPr>
            <p:cNvPr id="31" name="object 31"/>
            <p:cNvSpPr/>
            <p:nvPr/>
          </p:nvSpPr>
          <p:spPr>
            <a:xfrm>
              <a:off x="704641" y="6070461"/>
              <a:ext cx="635" cy="635"/>
            </a:xfrm>
            <a:custGeom>
              <a:avLst/>
              <a:gdLst/>
              <a:ahLst/>
              <a:cxnLst/>
              <a:rect l="l" t="t" r="r" b="b"/>
              <a:pathLst>
                <a:path w="634" h="635">
                  <a:moveTo>
                    <a:pt x="0" y="0"/>
                  </a:moveTo>
                  <a:lnTo>
                    <a:pt x="25" y="38"/>
                  </a:lnTo>
                  <a:lnTo>
                    <a:pt x="0" y="0"/>
                  </a:lnTo>
                  <a:close/>
                </a:path>
              </a:pathLst>
            </a:custGeom>
            <a:solidFill>
              <a:srgbClr val="B17F6F"/>
            </a:solidFill>
          </p:spPr>
          <p:txBody>
            <a:bodyPr wrap="square" lIns="0" tIns="0" rIns="0" bIns="0" rtlCol="0"/>
            <a:lstStyle/>
            <a:p>
              <a:endParaRPr/>
            </a:p>
          </p:txBody>
        </p:sp>
        <p:sp>
          <p:nvSpPr>
            <p:cNvPr id="32" name="object 32"/>
            <p:cNvSpPr/>
            <p:nvPr/>
          </p:nvSpPr>
          <p:spPr>
            <a:xfrm>
              <a:off x="691375" y="6070955"/>
              <a:ext cx="69850" cy="40640"/>
            </a:xfrm>
            <a:custGeom>
              <a:avLst/>
              <a:gdLst/>
              <a:ahLst/>
              <a:cxnLst/>
              <a:rect l="l" t="t" r="r" b="b"/>
              <a:pathLst>
                <a:path w="69850" h="40639">
                  <a:moveTo>
                    <a:pt x="4635" y="33616"/>
                  </a:moveTo>
                  <a:lnTo>
                    <a:pt x="3479" y="33261"/>
                  </a:lnTo>
                  <a:lnTo>
                    <a:pt x="2273" y="32893"/>
                  </a:lnTo>
                  <a:lnTo>
                    <a:pt x="685" y="38100"/>
                  </a:lnTo>
                  <a:lnTo>
                    <a:pt x="0" y="40093"/>
                  </a:lnTo>
                  <a:lnTo>
                    <a:pt x="508" y="40017"/>
                  </a:lnTo>
                  <a:lnTo>
                    <a:pt x="1092" y="39966"/>
                  </a:lnTo>
                  <a:lnTo>
                    <a:pt x="3721" y="39966"/>
                  </a:lnTo>
                  <a:lnTo>
                    <a:pt x="3949" y="39636"/>
                  </a:lnTo>
                  <a:lnTo>
                    <a:pt x="4203" y="37782"/>
                  </a:lnTo>
                  <a:lnTo>
                    <a:pt x="4635" y="33616"/>
                  </a:lnTo>
                  <a:close/>
                </a:path>
                <a:path w="69850" h="40639">
                  <a:moveTo>
                    <a:pt x="8343" y="10922"/>
                  </a:moveTo>
                  <a:lnTo>
                    <a:pt x="8267" y="10553"/>
                  </a:lnTo>
                  <a:lnTo>
                    <a:pt x="8064" y="9918"/>
                  </a:lnTo>
                  <a:lnTo>
                    <a:pt x="7937" y="9677"/>
                  </a:lnTo>
                  <a:lnTo>
                    <a:pt x="7772" y="9652"/>
                  </a:lnTo>
                  <a:lnTo>
                    <a:pt x="7607" y="9855"/>
                  </a:lnTo>
                  <a:lnTo>
                    <a:pt x="7442" y="10172"/>
                  </a:lnTo>
                  <a:lnTo>
                    <a:pt x="7289" y="10477"/>
                  </a:lnTo>
                  <a:lnTo>
                    <a:pt x="7137" y="10896"/>
                  </a:lnTo>
                  <a:lnTo>
                    <a:pt x="7137" y="11912"/>
                  </a:lnTo>
                  <a:lnTo>
                    <a:pt x="7404" y="12077"/>
                  </a:lnTo>
                  <a:lnTo>
                    <a:pt x="7734" y="12077"/>
                  </a:lnTo>
                  <a:lnTo>
                    <a:pt x="8064" y="12077"/>
                  </a:lnTo>
                  <a:lnTo>
                    <a:pt x="8343" y="11912"/>
                  </a:lnTo>
                  <a:lnTo>
                    <a:pt x="8343" y="10922"/>
                  </a:lnTo>
                  <a:close/>
                </a:path>
                <a:path w="69850" h="40639">
                  <a:moveTo>
                    <a:pt x="9956" y="19646"/>
                  </a:moveTo>
                  <a:lnTo>
                    <a:pt x="9779" y="18567"/>
                  </a:lnTo>
                  <a:lnTo>
                    <a:pt x="9029" y="16662"/>
                  </a:lnTo>
                  <a:lnTo>
                    <a:pt x="8521" y="15849"/>
                  </a:lnTo>
                  <a:lnTo>
                    <a:pt x="7708" y="14427"/>
                  </a:lnTo>
                  <a:lnTo>
                    <a:pt x="7416" y="13792"/>
                  </a:lnTo>
                  <a:lnTo>
                    <a:pt x="7073" y="12865"/>
                  </a:lnTo>
                  <a:lnTo>
                    <a:pt x="6985" y="12547"/>
                  </a:lnTo>
                  <a:lnTo>
                    <a:pt x="8153" y="17094"/>
                  </a:lnTo>
                  <a:lnTo>
                    <a:pt x="8648" y="18808"/>
                  </a:lnTo>
                  <a:lnTo>
                    <a:pt x="8724" y="19697"/>
                  </a:lnTo>
                  <a:lnTo>
                    <a:pt x="8585" y="20713"/>
                  </a:lnTo>
                  <a:lnTo>
                    <a:pt x="7937" y="18288"/>
                  </a:lnTo>
                  <a:lnTo>
                    <a:pt x="5892" y="13474"/>
                  </a:lnTo>
                  <a:lnTo>
                    <a:pt x="5321" y="14046"/>
                  </a:lnTo>
                  <a:lnTo>
                    <a:pt x="2095" y="17500"/>
                  </a:lnTo>
                  <a:lnTo>
                    <a:pt x="1409" y="21183"/>
                  </a:lnTo>
                  <a:lnTo>
                    <a:pt x="711" y="29121"/>
                  </a:lnTo>
                  <a:lnTo>
                    <a:pt x="6019" y="28549"/>
                  </a:lnTo>
                  <a:lnTo>
                    <a:pt x="7378" y="26263"/>
                  </a:lnTo>
                  <a:lnTo>
                    <a:pt x="8115" y="24333"/>
                  </a:lnTo>
                  <a:lnTo>
                    <a:pt x="8369" y="24155"/>
                  </a:lnTo>
                  <a:lnTo>
                    <a:pt x="9791" y="20713"/>
                  </a:lnTo>
                  <a:lnTo>
                    <a:pt x="9956" y="19646"/>
                  </a:lnTo>
                  <a:close/>
                </a:path>
                <a:path w="69850" h="40639">
                  <a:moveTo>
                    <a:pt x="10731" y="34518"/>
                  </a:moveTo>
                  <a:lnTo>
                    <a:pt x="10502" y="32905"/>
                  </a:lnTo>
                  <a:lnTo>
                    <a:pt x="9690" y="33261"/>
                  </a:lnTo>
                  <a:lnTo>
                    <a:pt x="8420" y="33680"/>
                  </a:lnTo>
                  <a:lnTo>
                    <a:pt x="8178" y="34010"/>
                  </a:lnTo>
                  <a:lnTo>
                    <a:pt x="7962" y="34455"/>
                  </a:lnTo>
                  <a:lnTo>
                    <a:pt x="7848" y="35610"/>
                  </a:lnTo>
                  <a:lnTo>
                    <a:pt x="7607" y="36969"/>
                  </a:lnTo>
                  <a:lnTo>
                    <a:pt x="7188" y="38125"/>
                  </a:lnTo>
                  <a:lnTo>
                    <a:pt x="8140" y="37871"/>
                  </a:lnTo>
                  <a:lnTo>
                    <a:pt x="9207" y="37668"/>
                  </a:lnTo>
                  <a:lnTo>
                    <a:pt x="10274" y="37515"/>
                  </a:lnTo>
                  <a:lnTo>
                    <a:pt x="10731" y="36245"/>
                  </a:lnTo>
                  <a:lnTo>
                    <a:pt x="9347" y="35674"/>
                  </a:lnTo>
                  <a:lnTo>
                    <a:pt x="10731" y="34518"/>
                  </a:lnTo>
                  <a:close/>
                </a:path>
                <a:path w="69850" h="40639">
                  <a:moveTo>
                    <a:pt x="13487" y="3797"/>
                  </a:moveTo>
                  <a:lnTo>
                    <a:pt x="12915" y="1028"/>
                  </a:lnTo>
                  <a:lnTo>
                    <a:pt x="10960" y="2984"/>
                  </a:lnTo>
                  <a:lnTo>
                    <a:pt x="10960" y="5283"/>
                  </a:lnTo>
                  <a:lnTo>
                    <a:pt x="13487" y="3797"/>
                  </a:lnTo>
                  <a:close/>
                </a:path>
                <a:path w="69850" h="40639">
                  <a:moveTo>
                    <a:pt x="18097" y="29806"/>
                  </a:moveTo>
                  <a:lnTo>
                    <a:pt x="13373" y="33832"/>
                  </a:lnTo>
                  <a:lnTo>
                    <a:pt x="13843" y="34759"/>
                  </a:lnTo>
                  <a:lnTo>
                    <a:pt x="16941" y="31991"/>
                  </a:lnTo>
                  <a:lnTo>
                    <a:pt x="18097" y="29806"/>
                  </a:lnTo>
                  <a:close/>
                </a:path>
                <a:path w="69850" h="40639">
                  <a:moveTo>
                    <a:pt x="21094" y="21742"/>
                  </a:moveTo>
                  <a:lnTo>
                    <a:pt x="19824" y="21399"/>
                  </a:lnTo>
                  <a:lnTo>
                    <a:pt x="12115" y="24739"/>
                  </a:lnTo>
                  <a:lnTo>
                    <a:pt x="10960" y="27965"/>
                  </a:lnTo>
                  <a:lnTo>
                    <a:pt x="11887" y="30607"/>
                  </a:lnTo>
                  <a:lnTo>
                    <a:pt x="14414" y="31292"/>
                  </a:lnTo>
                  <a:lnTo>
                    <a:pt x="16713" y="29578"/>
                  </a:lnTo>
                  <a:lnTo>
                    <a:pt x="18326" y="28422"/>
                  </a:lnTo>
                  <a:lnTo>
                    <a:pt x="21094" y="21742"/>
                  </a:lnTo>
                  <a:close/>
                </a:path>
                <a:path w="69850" h="40639">
                  <a:moveTo>
                    <a:pt x="61722" y="5867"/>
                  </a:moveTo>
                  <a:lnTo>
                    <a:pt x="61493" y="4597"/>
                  </a:lnTo>
                  <a:lnTo>
                    <a:pt x="60807" y="3911"/>
                  </a:lnTo>
                  <a:lnTo>
                    <a:pt x="58610" y="0"/>
                  </a:lnTo>
                  <a:lnTo>
                    <a:pt x="57810" y="685"/>
                  </a:lnTo>
                  <a:lnTo>
                    <a:pt x="57581" y="2184"/>
                  </a:lnTo>
                  <a:lnTo>
                    <a:pt x="58267" y="4254"/>
                  </a:lnTo>
                  <a:lnTo>
                    <a:pt x="59423" y="5638"/>
                  </a:lnTo>
                  <a:lnTo>
                    <a:pt x="61722" y="5867"/>
                  </a:lnTo>
                  <a:close/>
                </a:path>
                <a:path w="69850" h="40639">
                  <a:moveTo>
                    <a:pt x="62458" y="38277"/>
                  </a:moveTo>
                  <a:lnTo>
                    <a:pt x="62395" y="37998"/>
                  </a:lnTo>
                  <a:lnTo>
                    <a:pt x="62179" y="37033"/>
                  </a:lnTo>
                  <a:lnTo>
                    <a:pt x="61988" y="35598"/>
                  </a:lnTo>
                  <a:lnTo>
                    <a:pt x="61823" y="35331"/>
                  </a:lnTo>
                  <a:lnTo>
                    <a:pt x="61658" y="35153"/>
                  </a:lnTo>
                  <a:lnTo>
                    <a:pt x="61010" y="34937"/>
                  </a:lnTo>
                  <a:lnTo>
                    <a:pt x="60769" y="35179"/>
                  </a:lnTo>
                  <a:lnTo>
                    <a:pt x="60502" y="35382"/>
                  </a:lnTo>
                  <a:lnTo>
                    <a:pt x="60210" y="35521"/>
                  </a:lnTo>
                  <a:lnTo>
                    <a:pt x="59677" y="35699"/>
                  </a:lnTo>
                  <a:lnTo>
                    <a:pt x="59664" y="35826"/>
                  </a:lnTo>
                  <a:lnTo>
                    <a:pt x="59893" y="36423"/>
                  </a:lnTo>
                  <a:lnTo>
                    <a:pt x="60807" y="37172"/>
                  </a:lnTo>
                  <a:lnTo>
                    <a:pt x="60134" y="37452"/>
                  </a:lnTo>
                  <a:lnTo>
                    <a:pt x="59880" y="38049"/>
                  </a:lnTo>
                  <a:lnTo>
                    <a:pt x="60401" y="37998"/>
                  </a:lnTo>
                  <a:lnTo>
                    <a:pt x="61290" y="37998"/>
                  </a:lnTo>
                  <a:lnTo>
                    <a:pt x="61874" y="38100"/>
                  </a:lnTo>
                  <a:lnTo>
                    <a:pt x="62458" y="38277"/>
                  </a:lnTo>
                  <a:close/>
                </a:path>
                <a:path w="69850" h="40639">
                  <a:moveTo>
                    <a:pt x="67589" y="21869"/>
                  </a:moveTo>
                  <a:lnTo>
                    <a:pt x="64249" y="19913"/>
                  </a:lnTo>
                  <a:lnTo>
                    <a:pt x="63906" y="11049"/>
                  </a:lnTo>
                  <a:lnTo>
                    <a:pt x="61480" y="14160"/>
                  </a:lnTo>
                  <a:lnTo>
                    <a:pt x="58839" y="17843"/>
                  </a:lnTo>
                  <a:lnTo>
                    <a:pt x="60680" y="24752"/>
                  </a:lnTo>
                  <a:lnTo>
                    <a:pt x="63322" y="27622"/>
                  </a:lnTo>
                  <a:lnTo>
                    <a:pt x="65862" y="27165"/>
                  </a:lnTo>
                  <a:lnTo>
                    <a:pt x="66662" y="23482"/>
                  </a:lnTo>
                  <a:lnTo>
                    <a:pt x="67589" y="21869"/>
                  </a:lnTo>
                  <a:close/>
                </a:path>
                <a:path w="69850" h="40639">
                  <a:moveTo>
                    <a:pt x="69557" y="39827"/>
                  </a:moveTo>
                  <a:lnTo>
                    <a:pt x="68770" y="37503"/>
                  </a:lnTo>
                  <a:lnTo>
                    <a:pt x="67614" y="34467"/>
                  </a:lnTo>
                  <a:lnTo>
                    <a:pt x="66675" y="34759"/>
                  </a:lnTo>
                  <a:lnTo>
                    <a:pt x="65938" y="34988"/>
                  </a:lnTo>
                  <a:lnTo>
                    <a:pt x="65849" y="36753"/>
                  </a:lnTo>
                  <a:lnTo>
                    <a:pt x="65938" y="38481"/>
                  </a:lnTo>
                  <a:lnTo>
                    <a:pt x="66471" y="38595"/>
                  </a:lnTo>
                  <a:lnTo>
                    <a:pt x="67068" y="38760"/>
                  </a:lnTo>
                  <a:lnTo>
                    <a:pt x="68453" y="39230"/>
                  </a:lnTo>
                  <a:lnTo>
                    <a:pt x="69049" y="39535"/>
                  </a:lnTo>
                  <a:lnTo>
                    <a:pt x="69557" y="39827"/>
                  </a:lnTo>
                  <a:close/>
                </a:path>
              </a:pathLst>
            </a:custGeom>
            <a:solidFill>
              <a:srgbClr val="C19886"/>
            </a:solidFill>
          </p:spPr>
          <p:txBody>
            <a:bodyPr wrap="square" lIns="0" tIns="0" rIns="0" bIns="0" rtlCol="0"/>
            <a:lstStyle/>
            <a:p>
              <a:endParaRPr/>
            </a:p>
          </p:txBody>
        </p:sp>
        <p:sp>
          <p:nvSpPr>
            <p:cNvPr id="33" name="object 33"/>
            <p:cNvSpPr/>
            <p:nvPr/>
          </p:nvSpPr>
          <p:spPr>
            <a:xfrm>
              <a:off x="632358" y="6131801"/>
              <a:ext cx="64769" cy="83820"/>
            </a:xfrm>
            <a:custGeom>
              <a:avLst/>
              <a:gdLst/>
              <a:ahLst/>
              <a:cxnLst/>
              <a:rect l="l" t="t" r="r" b="b"/>
              <a:pathLst>
                <a:path w="64770" h="83820">
                  <a:moveTo>
                    <a:pt x="3238" y="4038"/>
                  </a:moveTo>
                  <a:lnTo>
                    <a:pt x="2971" y="3429"/>
                  </a:lnTo>
                  <a:lnTo>
                    <a:pt x="2781" y="3048"/>
                  </a:lnTo>
                  <a:lnTo>
                    <a:pt x="2349" y="1638"/>
                  </a:lnTo>
                  <a:lnTo>
                    <a:pt x="2235" y="1193"/>
                  </a:lnTo>
                  <a:lnTo>
                    <a:pt x="2070" y="1638"/>
                  </a:lnTo>
                  <a:lnTo>
                    <a:pt x="3238" y="4038"/>
                  </a:lnTo>
                  <a:close/>
                </a:path>
                <a:path w="64770" h="83820">
                  <a:moveTo>
                    <a:pt x="18173" y="67424"/>
                  </a:moveTo>
                  <a:lnTo>
                    <a:pt x="17767" y="67322"/>
                  </a:lnTo>
                  <a:lnTo>
                    <a:pt x="17703" y="66941"/>
                  </a:lnTo>
                  <a:lnTo>
                    <a:pt x="16370" y="67576"/>
                  </a:lnTo>
                  <a:lnTo>
                    <a:pt x="15722" y="67830"/>
                  </a:lnTo>
                  <a:lnTo>
                    <a:pt x="16802" y="67576"/>
                  </a:lnTo>
                  <a:lnTo>
                    <a:pt x="18173" y="67424"/>
                  </a:lnTo>
                  <a:close/>
                </a:path>
                <a:path w="64770" h="83820">
                  <a:moveTo>
                    <a:pt x="18453" y="67411"/>
                  </a:moveTo>
                  <a:lnTo>
                    <a:pt x="18173" y="67424"/>
                  </a:lnTo>
                  <a:lnTo>
                    <a:pt x="18453" y="67411"/>
                  </a:lnTo>
                  <a:close/>
                </a:path>
                <a:path w="64770" h="83820">
                  <a:moveTo>
                    <a:pt x="20675" y="39535"/>
                  </a:moveTo>
                  <a:lnTo>
                    <a:pt x="20040" y="38328"/>
                  </a:lnTo>
                  <a:lnTo>
                    <a:pt x="19126" y="37325"/>
                  </a:lnTo>
                  <a:lnTo>
                    <a:pt x="17919" y="36601"/>
                  </a:lnTo>
                  <a:lnTo>
                    <a:pt x="17424" y="36106"/>
                  </a:lnTo>
                  <a:lnTo>
                    <a:pt x="14211" y="34124"/>
                  </a:lnTo>
                  <a:lnTo>
                    <a:pt x="12979" y="33299"/>
                  </a:lnTo>
                  <a:lnTo>
                    <a:pt x="11734" y="31242"/>
                  </a:lnTo>
                  <a:lnTo>
                    <a:pt x="11328" y="29591"/>
                  </a:lnTo>
                  <a:lnTo>
                    <a:pt x="8864" y="24396"/>
                  </a:lnTo>
                  <a:lnTo>
                    <a:pt x="9321" y="17945"/>
                  </a:lnTo>
                  <a:lnTo>
                    <a:pt x="12915" y="14058"/>
                  </a:lnTo>
                  <a:lnTo>
                    <a:pt x="8115" y="9347"/>
                  </a:lnTo>
                  <a:lnTo>
                    <a:pt x="5168" y="4000"/>
                  </a:lnTo>
                  <a:lnTo>
                    <a:pt x="3454" y="0"/>
                  </a:lnTo>
                  <a:lnTo>
                    <a:pt x="3175" y="355"/>
                  </a:lnTo>
                  <a:lnTo>
                    <a:pt x="4305" y="3695"/>
                  </a:lnTo>
                  <a:lnTo>
                    <a:pt x="5003" y="5346"/>
                  </a:lnTo>
                  <a:lnTo>
                    <a:pt x="7048" y="8737"/>
                  </a:lnTo>
                  <a:lnTo>
                    <a:pt x="4876" y="6731"/>
                  </a:lnTo>
                  <a:lnTo>
                    <a:pt x="3733" y="4978"/>
                  </a:lnTo>
                  <a:lnTo>
                    <a:pt x="6388" y="9613"/>
                  </a:lnTo>
                  <a:lnTo>
                    <a:pt x="952" y="1778"/>
                  </a:lnTo>
                  <a:lnTo>
                    <a:pt x="50" y="1917"/>
                  </a:lnTo>
                  <a:lnTo>
                    <a:pt x="38" y="2514"/>
                  </a:lnTo>
                  <a:lnTo>
                    <a:pt x="241" y="2755"/>
                  </a:lnTo>
                  <a:lnTo>
                    <a:pt x="1841" y="6705"/>
                  </a:lnTo>
                  <a:lnTo>
                    <a:pt x="2552" y="8128"/>
                  </a:lnTo>
                  <a:lnTo>
                    <a:pt x="3924" y="10109"/>
                  </a:lnTo>
                  <a:lnTo>
                    <a:pt x="4635" y="10922"/>
                  </a:lnTo>
                  <a:lnTo>
                    <a:pt x="3606" y="10439"/>
                  </a:lnTo>
                  <a:lnTo>
                    <a:pt x="1752" y="8699"/>
                  </a:lnTo>
                  <a:lnTo>
                    <a:pt x="774" y="7289"/>
                  </a:lnTo>
                  <a:lnTo>
                    <a:pt x="0" y="5435"/>
                  </a:lnTo>
                  <a:lnTo>
                    <a:pt x="25" y="7048"/>
                  </a:lnTo>
                  <a:lnTo>
                    <a:pt x="241" y="7239"/>
                  </a:lnTo>
                  <a:lnTo>
                    <a:pt x="2273" y="11811"/>
                  </a:lnTo>
                  <a:lnTo>
                    <a:pt x="3390" y="13500"/>
                  </a:lnTo>
                  <a:lnTo>
                    <a:pt x="3975" y="14198"/>
                  </a:lnTo>
                  <a:lnTo>
                    <a:pt x="3073" y="13830"/>
                  </a:lnTo>
                  <a:lnTo>
                    <a:pt x="1447" y="12369"/>
                  </a:lnTo>
                  <a:lnTo>
                    <a:pt x="635" y="11137"/>
                  </a:lnTo>
                  <a:lnTo>
                    <a:pt x="114" y="9880"/>
                  </a:lnTo>
                  <a:lnTo>
                    <a:pt x="304" y="12280"/>
                  </a:lnTo>
                  <a:lnTo>
                    <a:pt x="901" y="12928"/>
                  </a:lnTo>
                  <a:lnTo>
                    <a:pt x="2527" y="16637"/>
                  </a:lnTo>
                  <a:lnTo>
                    <a:pt x="3632" y="18249"/>
                  </a:lnTo>
                  <a:lnTo>
                    <a:pt x="4229" y="18745"/>
                  </a:lnTo>
                  <a:lnTo>
                    <a:pt x="4140" y="18884"/>
                  </a:lnTo>
                  <a:lnTo>
                    <a:pt x="3378" y="18656"/>
                  </a:lnTo>
                  <a:lnTo>
                    <a:pt x="2146" y="17564"/>
                  </a:lnTo>
                  <a:lnTo>
                    <a:pt x="1308" y="16446"/>
                  </a:lnTo>
                  <a:lnTo>
                    <a:pt x="3632" y="21983"/>
                  </a:lnTo>
                  <a:lnTo>
                    <a:pt x="7200" y="28422"/>
                  </a:lnTo>
                  <a:lnTo>
                    <a:pt x="11772" y="34302"/>
                  </a:lnTo>
                  <a:lnTo>
                    <a:pt x="17145" y="38188"/>
                  </a:lnTo>
                  <a:lnTo>
                    <a:pt x="19621" y="39179"/>
                  </a:lnTo>
                  <a:lnTo>
                    <a:pt x="20675" y="39535"/>
                  </a:lnTo>
                  <a:close/>
                </a:path>
                <a:path w="64770" h="83820">
                  <a:moveTo>
                    <a:pt x="53962" y="71424"/>
                  </a:moveTo>
                  <a:lnTo>
                    <a:pt x="51854" y="72542"/>
                  </a:lnTo>
                  <a:lnTo>
                    <a:pt x="49618" y="73469"/>
                  </a:lnTo>
                  <a:lnTo>
                    <a:pt x="47993" y="74091"/>
                  </a:lnTo>
                  <a:lnTo>
                    <a:pt x="46824" y="74676"/>
                  </a:lnTo>
                  <a:lnTo>
                    <a:pt x="45440" y="74637"/>
                  </a:lnTo>
                  <a:lnTo>
                    <a:pt x="44005" y="74422"/>
                  </a:lnTo>
                  <a:lnTo>
                    <a:pt x="43434" y="76352"/>
                  </a:lnTo>
                  <a:lnTo>
                    <a:pt x="42824" y="79832"/>
                  </a:lnTo>
                  <a:lnTo>
                    <a:pt x="44856" y="82423"/>
                  </a:lnTo>
                  <a:lnTo>
                    <a:pt x="46062" y="82524"/>
                  </a:lnTo>
                  <a:lnTo>
                    <a:pt x="47967" y="81800"/>
                  </a:lnTo>
                  <a:lnTo>
                    <a:pt x="52514" y="78168"/>
                  </a:lnTo>
                  <a:lnTo>
                    <a:pt x="52882" y="75222"/>
                  </a:lnTo>
                  <a:lnTo>
                    <a:pt x="53568" y="72694"/>
                  </a:lnTo>
                  <a:lnTo>
                    <a:pt x="53962" y="71424"/>
                  </a:lnTo>
                  <a:close/>
                </a:path>
                <a:path w="64770" h="83820">
                  <a:moveTo>
                    <a:pt x="64350" y="49923"/>
                  </a:moveTo>
                  <a:lnTo>
                    <a:pt x="64262" y="49669"/>
                  </a:lnTo>
                  <a:lnTo>
                    <a:pt x="63576" y="50177"/>
                  </a:lnTo>
                  <a:lnTo>
                    <a:pt x="62230" y="50812"/>
                  </a:lnTo>
                  <a:lnTo>
                    <a:pt x="61099" y="51066"/>
                  </a:lnTo>
                  <a:lnTo>
                    <a:pt x="58712" y="51320"/>
                  </a:lnTo>
                  <a:lnTo>
                    <a:pt x="58648" y="51193"/>
                  </a:lnTo>
                  <a:lnTo>
                    <a:pt x="59207" y="50812"/>
                  </a:lnTo>
                  <a:lnTo>
                    <a:pt x="60833" y="50050"/>
                  </a:lnTo>
                  <a:lnTo>
                    <a:pt x="61849" y="49669"/>
                  </a:lnTo>
                  <a:lnTo>
                    <a:pt x="62103" y="49542"/>
                  </a:lnTo>
                  <a:lnTo>
                    <a:pt x="62826" y="49161"/>
                  </a:lnTo>
                  <a:lnTo>
                    <a:pt x="63017" y="49161"/>
                  </a:lnTo>
                  <a:lnTo>
                    <a:pt x="63893" y="48653"/>
                  </a:lnTo>
                  <a:lnTo>
                    <a:pt x="63449" y="47383"/>
                  </a:lnTo>
                  <a:lnTo>
                    <a:pt x="62788" y="47764"/>
                  </a:lnTo>
                  <a:lnTo>
                    <a:pt x="61912" y="48145"/>
                  </a:lnTo>
                  <a:lnTo>
                    <a:pt x="58470" y="49161"/>
                  </a:lnTo>
                  <a:lnTo>
                    <a:pt x="58394" y="48907"/>
                  </a:lnTo>
                  <a:lnTo>
                    <a:pt x="58915" y="48526"/>
                  </a:lnTo>
                  <a:lnTo>
                    <a:pt x="59791" y="48018"/>
                  </a:lnTo>
                  <a:lnTo>
                    <a:pt x="60452" y="47637"/>
                  </a:lnTo>
                  <a:lnTo>
                    <a:pt x="61442" y="47129"/>
                  </a:lnTo>
                  <a:lnTo>
                    <a:pt x="63030" y="46367"/>
                  </a:lnTo>
                  <a:lnTo>
                    <a:pt x="62395" y="44716"/>
                  </a:lnTo>
                  <a:lnTo>
                    <a:pt x="62191" y="44970"/>
                  </a:lnTo>
                  <a:lnTo>
                    <a:pt x="61887" y="45097"/>
                  </a:lnTo>
                  <a:lnTo>
                    <a:pt x="61379" y="45351"/>
                  </a:lnTo>
                  <a:lnTo>
                    <a:pt x="61214" y="46113"/>
                  </a:lnTo>
                  <a:lnTo>
                    <a:pt x="60960" y="46367"/>
                  </a:lnTo>
                  <a:lnTo>
                    <a:pt x="60807" y="46240"/>
                  </a:lnTo>
                  <a:lnTo>
                    <a:pt x="60744" y="45986"/>
                  </a:lnTo>
                  <a:lnTo>
                    <a:pt x="60540" y="45605"/>
                  </a:lnTo>
                  <a:lnTo>
                    <a:pt x="60045" y="45859"/>
                  </a:lnTo>
                  <a:lnTo>
                    <a:pt x="59524" y="45859"/>
                  </a:lnTo>
                  <a:lnTo>
                    <a:pt x="59067" y="45986"/>
                  </a:lnTo>
                  <a:lnTo>
                    <a:pt x="59118" y="46875"/>
                  </a:lnTo>
                  <a:lnTo>
                    <a:pt x="59016" y="47383"/>
                  </a:lnTo>
                  <a:lnTo>
                    <a:pt x="58915" y="47764"/>
                  </a:lnTo>
                  <a:lnTo>
                    <a:pt x="58788" y="48018"/>
                  </a:lnTo>
                  <a:lnTo>
                    <a:pt x="58635" y="48018"/>
                  </a:lnTo>
                  <a:lnTo>
                    <a:pt x="58242" y="46748"/>
                  </a:lnTo>
                  <a:lnTo>
                    <a:pt x="57861" y="45859"/>
                  </a:lnTo>
                  <a:lnTo>
                    <a:pt x="57696" y="45859"/>
                  </a:lnTo>
                  <a:lnTo>
                    <a:pt x="57772" y="45732"/>
                  </a:lnTo>
                  <a:lnTo>
                    <a:pt x="57175" y="44716"/>
                  </a:lnTo>
                  <a:lnTo>
                    <a:pt x="57124" y="44589"/>
                  </a:lnTo>
                  <a:lnTo>
                    <a:pt x="57213" y="44081"/>
                  </a:lnTo>
                  <a:lnTo>
                    <a:pt x="57315" y="43954"/>
                  </a:lnTo>
                  <a:lnTo>
                    <a:pt x="57467" y="43954"/>
                  </a:lnTo>
                  <a:lnTo>
                    <a:pt x="58013" y="44081"/>
                  </a:lnTo>
                  <a:lnTo>
                    <a:pt x="58356" y="44462"/>
                  </a:lnTo>
                  <a:lnTo>
                    <a:pt x="58839" y="45224"/>
                  </a:lnTo>
                  <a:lnTo>
                    <a:pt x="60045" y="44589"/>
                  </a:lnTo>
                  <a:lnTo>
                    <a:pt x="60134" y="43954"/>
                  </a:lnTo>
                  <a:lnTo>
                    <a:pt x="60236" y="43700"/>
                  </a:lnTo>
                  <a:lnTo>
                    <a:pt x="60782" y="43700"/>
                  </a:lnTo>
                  <a:lnTo>
                    <a:pt x="61125" y="44208"/>
                  </a:lnTo>
                  <a:lnTo>
                    <a:pt x="61810" y="43954"/>
                  </a:lnTo>
                  <a:lnTo>
                    <a:pt x="62039" y="43954"/>
                  </a:lnTo>
                  <a:lnTo>
                    <a:pt x="61417" y="42557"/>
                  </a:lnTo>
                  <a:lnTo>
                    <a:pt x="60871" y="42811"/>
                  </a:lnTo>
                  <a:lnTo>
                    <a:pt x="59740" y="43192"/>
                  </a:lnTo>
                  <a:lnTo>
                    <a:pt x="58801" y="43446"/>
                  </a:lnTo>
                  <a:lnTo>
                    <a:pt x="57302" y="43700"/>
                  </a:lnTo>
                  <a:lnTo>
                    <a:pt x="56743" y="43700"/>
                  </a:lnTo>
                  <a:lnTo>
                    <a:pt x="56692" y="43573"/>
                  </a:lnTo>
                  <a:lnTo>
                    <a:pt x="57162" y="43192"/>
                  </a:lnTo>
                  <a:lnTo>
                    <a:pt x="58483" y="42557"/>
                  </a:lnTo>
                  <a:lnTo>
                    <a:pt x="59131" y="42176"/>
                  </a:lnTo>
                  <a:lnTo>
                    <a:pt x="59334" y="42049"/>
                  </a:lnTo>
                  <a:lnTo>
                    <a:pt x="60401" y="41668"/>
                  </a:lnTo>
                  <a:lnTo>
                    <a:pt x="60934" y="41541"/>
                  </a:lnTo>
                  <a:lnTo>
                    <a:pt x="60375" y="40398"/>
                  </a:lnTo>
                  <a:lnTo>
                    <a:pt x="59728" y="40779"/>
                  </a:lnTo>
                  <a:lnTo>
                    <a:pt x="58305" y="41414"/>
                  </a:lnTo>
                  <a:lnTo>
                    <a:pt x="55041" y="42176"/>
                  </a:lnTo>
                  <a:lnTo>
                    <a:pt x="54965" y="42049"/>
                  </a:lnTo>
                  <a:lnTo>
                    <a:pt x="55422" y="41668"/>
                  </a:lnTo>
                  <a:lnTo>
                    <a:pt x="56921" y="40779"/>
                  </a:lnTo>
                  <a:lnTo>
                    <a:pt x="57886" y="40271"/>
                  </a:lnTo>
                  <a:lnTo>
                    <a:pt x="59905" y="39509"/>
                  </a:lnTo>
                  <a:lnTo>
                    <a:pt x="59296" y="38366"/>
                  </a:lnTo>
                  <a:lnTo>
                    <a:pt x="58229" y="39001"/>
                  </a:lnTo>
                  <a:lnTo>
                    <a:pt x="56857" y="39509"/>
                  </a:lnTo>
                  <a:lnTo>
                    <a:pt x="55714" y="39763"/>
                  </a:lnTo>
                  <a:lnTo>
                    <a:pt x="54851" y="39890"/>
                  </a:lnTo>
                  <a:lnTo>
                    <a:pt x="53962" y="40144"/>
                  </a:lnTo>
                  <a:lnTo>
                    <a:pt x="53327" y="40271"/>
                  </a:lnTo>
                  <a:lnTo>
                    <a:pt x="53251" y="40144"/>
                  </a:lnTo>
                  <a:lnTo>
                    <a:pt x="53644" y="39763"/>
                  </a:lnTo>
                  <a:lnTo>
                    <a:pt x="53771" y="39636"/>
                  </a:lnTo>
                  <a:lnTo>
                    <a:pt x="55422" y="38874"/>
                  </a:lnTo>
                  <a:lnTo>
                    <a:pt x="57213" y="38112"/>
                  </a:lnTo>
                  <a:lnTo>
                    <a:pt x="58699" y="37477"/>
                  </a:lnTo>
                  <a:lnTo>
                    <a:pt x="58839" y="37477"/>
                  </a:lnTo>
                  <a:lnTo>
                    <a:pt x="58229" y="36334"/>
                  </a:lnTo>
                  <a:lnTo>
                    <a:pt x="57658" y="36588"/>
                  </a:lnTo>
                  <a:lnTo>
                    <a:pt x="56337" y="37096"/>
                  </a:lnTo>
                  <a:lnTo>
                    <a:pt x="55206" y="37223"/>
                  </a:lnTo>
                  <a:lnTo>
                    <a:pt x="53454" y="37731"/>
                  </a:lnTo>
                  <a:lnTo>
                    <a:pt x="52857" y="38112"/>
                  </a:lnTo>
                  <a:lnTo>
                    <a:pt x="52743" y="37985"/>
                  </a:lnTo>
                  <a:lnTo>
                    <a:pt x="53187" y="37350"/>
                  </a:lnTo>
                  <a:lnTo>
                    <a:pt x="54864" y="36334"/>
                  </a:lnTo>
                  <a:lnTo>
                    <a:pt x="55994" y="35826"/>
                  </a:lnTo>
                  <a:lnTo>
                    <a:pt x="57632" y="35318"/>
                  </a:lnTo>
                  <a:lnTo>
                    <a:pt x="56934" y="34175"/>
                  </a:lnTo>
                  <a:lnTo>
                    <a:pt x="56616" y="34429"/>
                  </a:lnTo>
                  <a:lnTo>
                    <a:pt x="54521" y="35572"/>
                  </a:lnTo>
                  <a:lnTo>
                    <a:pt x="53301" y="35953"/>
                  </a:lnTo>
                  <a:lnTo>
                    <a:pt x="51422" y="36334"/>
                  </a:lnTo>
                  <a:lnTo>
                    <a:pt x="50596" y="36334"/>
                  </a:lnTo>
                  <a:lnTo>
                    <a:pt x="50571" y="36207"/>
                  </a:lnTo>
                  <a:lnTo>
                    <a:pt x="51371" y="35826"/>
                  </a:lnTo>
                  <a:lnTo>
                    <a:pt x="52946" y="35064"/>
                  </a:lnTo>
                  <a:lnTo>
                    <a:pt x="54000" y="34429"/>
                  </a:lnTo>
                  <a:lnTo>
                    <a:pt x="54762" y="34048"/>
                  </a:lnTo>
                  <a:lnTo>
                    <a:pt x="56032" y="33413"/>
                  </a:lnTo>
                  <a:lnTo>
                    <a:pt x="56400" y="33286"/>
                  </a:lnTo>
                  <a:lnTo>
                    <a:pt x="55968" y="32651"/>
                  </a:lnTo>
                  <a:lnTo>
                    <a:pt x="55676" y="32905"/>
                  </a:lnTo>
                  <a:lnTo>
                    <a:pt x="55295" y="33159"/>
                  </a:lnTo>
                  <a:lnTo>
                    <a:pt x="52844" y="34048"/>
                  </a:lnTo>
                  <a:lnTo>
                    <a:pt x="50101" y="33921"/>
                  </a:lnTo>
                  <a:lnTo>
                    <a:pt x="50076" y="33667"/>
                  </a:lnTo>
                  <a:lnTo>
                    <a:pt x="52654" y="32905"/>
                  </a:lnTo>
                  <a:lnTo>
                    <a:pt x="55079" y="31889"/>
                  </a:lnTo>
                  <a:lnTo>
                    <a:pt x="55384" y="31762"/>
                  </a:lnTo>
                  <a:lnTo>
                    <a:pt x="54597" y="30492"/>
                  </a:lnTo>
                  <a:lnTo>
                    <a:pt x="54229" y="30746"/>
                  </a:lnTo>
                  <a:lnTo>
                    <a:pt x="52997" y="31508"/>
                  </a:lnTo>
                  <a:lnTo>
                    <a:pt x="51917" y="31762"/>
                  </a:lnTo>
                  <a:lnTo>
                    <a:pt x="50241" y="31889"/>
                  </a:lnTo>
                  <a:lnTo>
                    <a:pt x="49695" y="31889"/>
                  </a:lnTo>
                  <a:lnTo>
                    <a:pt x="49695" y="37985"/>
                  </a:lnTo>
                  <a:lnTo>
                    <a:pt x="49593" y="37858"/>
                  </a:lnTo>
                  <a:lnTo>
                    <a:pt x="49060" y="37858"/>
                  </a:lnTo>
                  <a:lnTo>
                    <a:pt x="48996" y="37985"/>
                  </a:lnTo>
                  <a:lnTo>
                    <a:pt x="48806" y="37985"/>
                  </a:lnTo>
                  <a:lnTo>
                    <a:pt x="48679" y="37858"/>
                  </a:lnTo>
                  <a:lnTo>
                    <a:pt x="48310" y="37223"/>
                  </a:lnTo>
                  <a:lnTo>
                    <a:pt x="48196" y="36334"/>
                  </a:lnTo>
                  <a:lnTo>
                    <a:pt x="48171" y="35953"/>
                  </a:lnTo>
                  <a:lnTo>
                    <a:pt x="48475" y="35826"/>
                  </a:lnTo>
                  <a:lnTo>
                    <a:pt x="49276" y="36461"/>
                  </a:lnTo>
                  <a:lnTo>
                    <a:pt x="49618" y="37096"/>
                  </a:lnTo>
                  <a:lnTo>
                    <a:pt x="49695" y="37985"/>
                  </a:lnTo>
                  <a:lnTo>
                    <a:pt x="49695" y="31889"/>
                  </a:lnTo>
                  <a:lnTo>
                    <a:pt x="49542" y="31635"/>
                  </a:lnTo>
                  <a:lnTo>
                    <a:pt x="51866" y="30746"/>
                  </a:lnTo>
                  <a:lnTo>
                    <a:pt x="53962" y="29603"/>
                  </a:lnTo>
                  <a:lnTo>
                    <a:pt x="53886" y="29476"/>
                  </a:lnTo>
                  <a:lnTo>
                    <a:pt x="52705" y="27698"/>
                  </a:lnTo>
                  <a:lnTo>
                    <a:pt x="52044" y="28333"/>
                  </a:lnTo>
                  <a:lnTo>
                    <a:pt x="51371" y="28841"/>
                  </a:lnTo>
                  <a:lnTo>
                    <a:pt x="50444" y="29222"/>
                  </a:lnTo>
                  <a:lnTo>
                    <a:pt x="48958" y="29476"/>
                  </a:lnTo>
                  <a:lnTo>
                    <a:pt x="48387" y="29476"/>
                  </a:lnTo>
                  <a:lnTo>
                    <a:pt x="48348" y="29349"/>
                  </a:lnTo>
                  <a:lnTo>
                    <a:pt x="50088" y="28206"/>
                  </a:lnTo>
                  <a:lnTo>
                    <a:pt x="50431" y="27952"/>
                  </a:lnTo>
                  <a:lnTo>
                    <a:pt x="50266" y="27698"/>
                  </a:lnTo>
                  <a:lnTo>
                    <a:pt x="50012" y="27190"/>
                  </a:lnTo>
                  <a:lnTo>
                    <a:pt x="49695" y="26809"/>
                  </a:lnTo>
                  <a:lnTo>
                    <a:pt x="49288" y="26428"/>
                  </a:lnTo>
                  <a:lnTo>
                    <a:pt x="49174" y="26809"/>
                  </a:lnTo>
                  <a:lnTo>
                    <a:pt x="49034" y="27063"/>
                  </a:lnTo>
                  <a:lnTo>
                    <a:pt x="48539" y="27698"/>
                  </a:lnTo>
                  <a:lnTo>
                    <a:pt x="48183" y="27952"/>
                  </a:lnTo>
                  <a:lnTo>
                    <a:pt x="48310" y="25920"/>
                  </a:lnTo>
                  <a:lnTo>
                    <a:pt x="47294" y="25539"/>
                  </a:lnTo>
                  <a:lnTo>
                    <a:pt x="47256" y="25666"/>
                  </a:lnTo>
                  <a:lnTo>
                    <a:pt x="47256" y="38747"/>
                  </a:lnTo>
                  <a:lnTo>
                    <a:pt x="47066" y="39382"/>
                  </a:lnTo>
                  <a:lnTo>
                    <a:pt x="46863" y="39636"/>
                  </a:lnTo>
                  <a:lnTo>
                    <a:pt x="46659" y="39763"/>
                  </a:lnTo>
                  <a:lnTo>
                    <a:pt x="46507" y="39763"/>
                  </a:lnTo>
                  <a:lnTo>
                    <a:pt x="46215" y="39509"/>
                  </a:lnTo>
                  <a:lnTo>
                    <a:pt x="46113" y="39382"/>
                  </a:lnTo>
                  <a:lnTo>
                    <a:pt x="45999" y="37858"/>
                  </a:lnTo>
                  <a:lnTo>
                    <a:pt x="45910" y="37477"/>
                  </a:lnTo>
                  <a:lnTo>
                    <a:pt x="45669" y="36842"/>
                  </a:lnTo>
                  <a:lnTo>
                    <a:pt x="45554" y="36588"/>
                  </a:lnTo>
                  <a:lnTo>
                    <a:pt x="45466" y="36461"/>
                  </a:lnTo>
                  <a:lnTo>
                    <a:pt x="45516" y="36334"/>
                  </a:lnTo>
                  <a:lnTo>
                    <a:pt x="46469" y="36842"/>
                  </a:lnTo>
                  <a:lnTo>
                    <a:pt x="47142" y="37731"/>
                  </a:lnTo>
                  <a:lnTo>
                    <a:pt x="47256" y="38747"/>
                  </a:lnTo>
                  <a:lnTo>
                    <a:pt x="47256" y="25666"/>
                  </a:lnTo>
                  <a:lnTo>
                    <a:pt x="47180" y="25920"/>
                  </a:lnTo>
                  <a:lnTo>
                    <a:pt x="47066" y="26174"/>
                  </a:lnTo>
                  <a:lnTo>
                    <a:pt x="46101" y="27698"/>
                  </a:lnTo>
                  <a:lnTo>
                    <a:pt x="45466" y="27952"/>
                  </a:lnTo>
                  <a:lnTo>
                    <a:pt x="45453" y="27698"/>
                  </a:lnTo>
                  <a:lnTo>
                    <a:pt x="45745" y="27317"/>
                  </a:lnTo>
                  <a:lnTo>
                    <a:pt x="46151" y="26047"/>
                  </a:lnTo>
                  <a:lnTo>
                    <a:pt x="46278" y="25285"/>
                  </a:lnTo>
                  <a:lnTo>
                    <a:pt x="44983" y="25044"/>
                  </a:lnTo>
                  <a:lnTo>
                    <a:pt x="44983" y="40144"/>
                  </a:lnTo>
                  <a:lnTo>
                    <a:pt x="44881" y="40779"/>
                  </a:lnTo>
                  <a:lnTo>
                    <a:pt x="44640" y="41160"/>
                  </a:lnTo>
                  <a:lnTo>
                    <a:pt x="44386" y="41414"/>
                  </a:lnTo>
                  <a:lnTo>
                    <a:pt x="44208" y="41668"/>
                  </a:lnTo>
                  <a:lnTo>
                    <a:pt x="43802" y="41922"/>
                  </a:lnTo>
                  <a:lnTo>
                    <a:pt x="43332" y="42049"/>
                  </a:lnTo>
                  <a:lnTo>
                    <a:pt x="43167" y="42049"/>
                  </a:lnTo>
                  <a:lnTo>
                    <a:pt x="43065" y="41795"/>
                  </a:lnTo>
                  <a:lnTo>
                    <a:pt x="43116" y="41414"/>
                  </a:lnTo>
                  <a:lnTo>
                    <a:pt x="43345" y="41033"/>
                  </a:lnTo>
                  <a:lnTo>
                    <a:pt x="43675" y="40652"/>
                  </a:lnTo>
                  <a:lnTo>
                    <a:pt x="43789" y="39890"/>
                  </a:lnTo>
                  <a:lnTo>
                    <a:pt x="43675" y="38620"/>
                  </a:lnTo>
                  <a:lnTo>
                    <a:pt x="42976" y="36969"/>
                  </a:lnTo>
                  <a:lnTo>
                    <a:pt x="42684" y="36588"/>
                  </a:lnTo>
                  <a:lnTo>
                    <a:pt x="42684" y="36334"/>
                  </a:lnTo>
                  <a:lnTo>
                    <a:pt x="43294" y="36588"/>
                  </a:lnTo>
                  <a:lnTo>
                    <a:pt x="44526" y="37985"/>
                  </a:lnTo>
                  <a:lnTo>
                    <a:pt x="44894" y="38874"/>
                  </a:lnTo>
                  <a:lnTo>
                    <a:pt x="44983" y="40144"/>
                  </a:lnTo>
                  <a:lnTo>
                    <a:pt x="44983" y="25044"/>
                  </a:lnTo>
                  <a:lnTo>
                    <a:pt x="44323" y="24904"/>
                  </a:lnTo>
                  <a:lnTo>
                    <a:pt x="43840" y="25412"/>
                  </a:lnTo>
                  <a:lnTo>
                    <a:pt x="42887" y="25920"/>
                  </a:lnTo>
                  <a:lnTo>
                    <a:pt x="41478" y="26174"/>
                  </a:lnTo>
                  <a:lnTo>
                    <a:pt x="43903" y="28841"/>
                  </a:lnTo>
                  <a:lnTo>
                    <a:pt x="44818" y="32016"/>
                  </a:lnTo>
                  <a:lnTo>
                    <a:pt x="41173" y="36588"/>
                  </a:lnTo>
                  <a:lnTo>
                    <a:pt x="40030" y="38239"/>
                  </a:lnTo>
                  <a:lnTo>
                    <a:pt x="40347" y="38239"/>
                  </a:lnTo>
                  <a:lnTo>
                    <a:pt x="40614" y="38366"/>
                  </a:lnTo>
                  <a:lnTo>
                    <a:pt x="41109" y="39001"/>
                  </a:lnTo>
                  <a:lnTo>
                    <a:pt x="41198" y="39890"/>
                  </a:lnTo>
                  <a:lnTo>
                    <a:pt x="41084" y="41287"/>
                  </a:lnTo>
                  <a:lnTo>
                    <a:pt x="39865" y="41795"/>
                  </a:lnTo>
                  <a:lnTo>
                    <a:pt x="37960" y="42176"/>
                  </a:lnTo>
                  <a:lnTo>
                    <a:pt x="38265" y="42557"/>
                  </a:lnTo>
                  <a:lnTo>
                    <a:pt x="38557" y="43065"/>
                  </a:lnTo>
                  <a:lnTo>
                    <a:pt x="39344" y="42811"/>
                  </a:lnTo>
                  <a:lnTo>
                    <a:pt x="38836" y="44335"/>
                  </a:lnTo>
                  <a:lnTo>
                    <a:pt x="38709" y="45034"/>
                  </a:lnTo>
                  <a:lnTo>
                    <a:pt x="40436" y="46240"/>
                  </a:lnTo>
                  <a:lnTo>
                    <a:pt x="41719" y="47637"/>
                  </a:lnTo>
                  <a:lnTo>
                    <a:pt x="41910" y="47129"/>
                  </a:lnTo>
                  <a:lnTo>
                    <a:pt x="42062" y="47129"/>
                  </a:lnTo>
                  <a:lnTo>
                    <a:pt x="42278" y="47256"/>
                  </a:lnTo>
                  <a:lnTo>
                    <a:pt x="42456" y="47637"/>
                  </a:lnTo>
                  <a:lnTo>
                    <a:pt x="42532" y="47891"/>
                  </a:lnTo>
                  <a:lnTo>
                    <a:pt x="43078" y="47383"/>
                  </a:lnTo>
                  <a:lnTo>
                    <a:pt x="43053" y="47129"/>
                  </a:lnTo>
                  <a:lnTo>
                    <a:pt x="43230" y="46748"/>
                  </a:lnTo>
                  <a:lnTo>
                    <a:pt x="43878" y="45986"/>
                  </a:lnTo>
                  <a:lnTo>
                    <a:pt x="44005" y="45986"/>
                  </a:lnTo>
                  <a:lnTo>
                    <a:pt x="44183" y="46240"/>
                  </a:lnTo>
                  <a:lnTo>
                    <a:pt x="44411" y="45986"/>
                  </a:lnTo>
                  <a:lnTo>
                    <a:pt x="47282" y="42811"/>
                  </a:lnTo>
                  <a:lnTo>
                    <a:pt x="47929" y="42049"/>
                  </a:lnTo>
                  <a:lnTo>
                    <a:pt x="49555" y="40144"/>
                  </a:lnTo>
                  <a:lnTo>
                    <a:pt x="52527" y="42430"/>
                  </a:lnTo>
                  <a:lnTo>
                    <a:pt x="54152" y="43573"/>
                  </a:lnTo>
                  <a:lnTo>
                    <a:pt x="54254" y="44894"/>
                  </a:lnTo>
                  <a:lnTo>
                    <a:pt x="54305" y="44716"/>
                  </a:lnTo>
                  <a:lnTo>
                    <a:pt x="54444" y="44589"/>
                  </a:lnTo>
                  <a:lnTo>
                    <a:pt x="55168" y="44589"/>
                  </a:lnTo>
                  <a:lnTo>
                    <a:pt x="55791" y="44843"/>
                  </a:lnTo>
                  <a:lnTo>
                    <a:pt x="57073" y="46240"/>
                  </a:lnTo>
                  <a:lnTo>
                    <a:pt x="57238" y="46748"/>
                  </a:lnTo>
                  <a:lnTo>
                    <a:pt x="57340" y="48018"/>
                  </a:lnTo>
                  <a:lnTo>
                    <a:pt x="57213" y="48780"/>
                  </a:lnTo>
                  <a:lnTo>
                    <a:pt x="56502" y="49542"/>
                  </a:lnTo>
                  <a:lnTo>
                    <a:pt x="56565" y="49034"/>
                  </a:lnTo>
                  <a:lnTo>
                    <a:pt x="56438" y="47637"/>
                  </a:lnTo>
                  <a:lnTo>
                    <a:pt x="55994" y="46875"/>
                  </a:lnTo>
                  <a:lnTo>
                    <a:pt x="55054" y="45859"/>
                  </a:lnTo>
                  <a:lnTo>
                    <a:pt x="54686" y="45605"/>
                  </a:lnTo>
                  <a:lnTo>
                    <a:pt x="54495" y="45351"/>
                  </a:lnTo>
                  <a:lnTo>
                    <a:pt x="54279" y="45224"/>
                  </a:lnTo>
                  <a:lnTo>
                    <a:pt x="54241" y="45034"/>
                  </a:lnTo>
                  <a:lnTo>
                    <a:pt x="54152" y="45351"/>
                  </a:lnTo>
                  <a:lnTo>
                    <a:pt x="53213" y="46748"/>
                  </a:lnTo>
                  <a:lnTo>
                    <a:pt x="53555" y="46875"/>
                  </a:lnTo>
                  <a:lnTo>
                    <a:pt x="53746" y="47383"/>
                  </a:lnTo>
                  <a:lnTo>
                    <a:pt x="25628" y="64147"/>
                  </a:lnTo>
                  <a:lnTo>
                    <a:pt x="25539" y="64401"/>
                  </a:lnTo>
                  <a:lnTo>
                    <a:pt x="25438" y="64528"/>
                  </a:lnTo>
                  <a:lnTo>
                    <a:pt x="23202" y="65036"/>
                  </a:lnTo>
                  <a:lnTo>
                    <a:pt x="20574" y="65925"/>
                  </a:lnTo>
                  <a:lnTo>
                    <a:pt x="21729" y="65925"/>
                  </a:lnTo>
                  <a:lnTo>
                    <a:pt x="23025" y="66052"/>
                  </a:lnTo>
                  <a:lnTo>
                    <a:pt x="23583" y="66179"/>
                  </a:lnTo>
                  <a:lnTo>
                    <a:pt x="23583" y="66306"/>
                  </a:lnTo>
                  <a:lnTo>
                    <a:pt x="23025" y="66433"/>
                  </a:lnTo>
                  <a:lnTo>
                    <a:pt x="22288" y="66687"/>
                  </a:lnTo>
                  <a:lnTo>
                    <a:pt x="20624" y="67068"/>
                  </a:lnTo>
                  <a:lnTo>
                    <a:pt x="18453" y="67411"/>
                  </a:lnTo>
                  <a:lnTo>
                    <a:pt x="19964" y="67322"/>
                  </a:lnTo>
                  <a:lnTo>
                    <a:pt x="21336" y="67322"/>
                  </a:lnTo>
                  <a:lnTo>
                    <a:pt x="21628" y="67449"/>
                  </a:lnTo>
                  <a:lnTo>
                    <a:pt x="17437" y="68465"/>
                  </a:lnTo>
                  <a:lnTo>
                    <a:pt x="15582" y="68973"/>
                  </a:lnTo>
                  <a:lnTo>
                    <a:pt x="13030" y="69989"/>
                  </a:lnTo>
                  <a:lnTo>
                    <a:pt x="11696" y="70497"/>
                  </a:lnTo>
                  <a:lnTo>
                    <a:pt x="11328" y="70751"/>
                  </a:lnTo>
                  <a:lnTo>
                    <a:pt x="10833" y="70878"/>
                  </a:lnTo>
                  <a:lnTo>
                    <a:pt x="10502" y="71259"/>
                  </a:lnTo>
                  <a:lnTo>
                    <a:pt x="10223" y="71513"/>
                  </a:lnTo>
                  <a:lnTo>
                    <a:pt x="10020" y="71894"/>
                  </a:lnTo>
                  <a:lnTo>
                    <a:pt x="10515" y="71513"/>
                  </a:lnTo>
                  <a:lnTo>
                    <a:pt x="11252" y="71005"/>
                  </a:lnTo>
                  <a:lnTo>
                    <a:pt x="13881" y="69862"/>
                  </a:lnTo>
                  <a:lnTo>
                    <a:pt x="15875" y="69481"/>
                  </a:lnTo>
                  <a:lnTo>
                    <a:pt x="18249" y="69481"/>
                  </a:lnTo>
                  <a:lnTo>
                    <a:pt x="18935" y="69608"/>
                  </a:lnTo>
                  <a:lnTo>
                    <a:pt x="19888" y="69735"/>
                  </a:lnTo>
                  <a:lnTo>
                    <a:pt x="20154" y="69862"/>
                  </a:lnTo>
                  <a:lnTo>
                    <a:pt x="20142" y="69989"/>
                  </a:lnTo>
                  <a:lnTo>
                    <a:pt x="18275" y="70116"/>
                  </a:lnTo>
                  <a:lnTo>
                    <a:pt x="16052" y="70497"/>
                  </a:lnTo>
                  <a:lnTo>
                    <a:pt x="14236" y="71132"/>
                  </a:lnTo>
                  <a:lnTo>
                    <a:pt x="11328" y="72275"/>
                  </a:lnTo>
                  <a:lnTo>
                    <a:pt x="10502" y="72783"/>
                  </a:lnTo>
                  <a:lnTo>
                    <a:pt x="9601" y="73291"/>
                  </a:lnTo>
                  <a:lnTo>
                    <a:pt x="9664" y="73799"/>
                  </a:lnTo>
                  <a:lnTo>
                    <a:pt x="10528" y="73164"/>
                  </a:lnTo>
                  <a:lnTo>
                    <a:pt x="12153" y="72402"/>
                  </a:lnTo>
                  <a:lnTo>
                    <a:pt x="14465" y="71640"/>
                  </a:lnTo>
                  <a:lnTo>
                    <a:pt x="16408" y="71259"/>
                  </a:lnTo>
                  <a:lnTo>
                    <a:pt x="18351" y="71132"/>
                  </a:lnTo>
                  <a:lnTo>
                    <a:pt x="19367" y="71132"/>
                  </a:lnTo>
                  <a:lnTo>
                    <a:pt x="20637" y="71259"/>
                  </a:lnTo>
                  <a:lnTo>
                    <a:pt x="20637" y="71386"/>
                  </a:lnTo>
                  <a:lnTo>
                    <a:pt x="18059" y="71894"/>
                  </a:lnTo>
                  <a:lnTo>
                    <a:pt x="16598" y="72275"/>
                  </a:lnTo>
                  <a:lnTo>
                    <a:pt x="14795" y="72783"/>
                  </a:lnTo>
                  <a:lnTo>
                    <a:pt x="10566" y="74307"/>
                  </a:lnTo>
                  <a:lnTo>
                    <a:pt x="10121" y="74434"/>
                  </a:lnTo>
                  <a:lnTo>
                    <a:pt x="9906" y="74434"/>
                  </a:lnTo>
                  <a:lnTo>
                    <a:pt x="10109" y="74815"/>
                  </a:lnTo>
                  <a:lnTo>
                    <a:pt x="10998" y="74561"/>
                  </a:lnTo>
                  <a:lnTo>
                    <a:pt x="14668" y="73672"/>
                  </a:lnTo>
                  <a:lnTo>
                    <a:pt x="19431" y="73037"/>
                  </a:lnTo>
                  <a:lnTo>
                    <a:pt x="20637" y="73037"/>
                  </a:lnTo>
                  <a:lnTo>
                    <a:pt x="20650" y="73164"/>
                  </a:lnTo>
                  <a:lnTo>
                    <a:pt x="19494" y="73545"/>
                  </a:lnTo>
                  <a:lnTo>
                    <a:pt x="16764" y="74307"/>
                  </a:lnTo>
                  <a:lnTo>
                    <a:pt x="14960" y="74942"/>
                  </a:lnTo>
                  <a:lnTo>
                    <a:pt x="11963" y="75577"/>
                  </a:lnTo>
                  <a:lnTo>
                    <a:pt x="10769" y="75577"/>
                  </a:lnTo>
                  <a:lnTo>
                    <a:pt x="11049" y="75958"/>
                  </a:lnTo>
                  <a:lnTo>
                    <a:pt x="11671" y="76466"/>
                  </a:lnTo>
                  <a:lnTo>
                    <a:pt x="12103" y="76212"/>
                  </a:lnTo>
                  <a:lnTo>
                    <a:pt x="12966" y="75831"/>
                  </a:lnTo>
                  <a:lnTo>
                    <a:pt x="15938" y="74942"/>
                  </a:lnTo>
                  <a:lnTo>
                    <a:pt x="17653" y="74688"/>
                  </a:lnTo>
                  <a:lnTo>
                    <a:pt x="19354" y="74561"/>
                  </a:lnTo>
                  <a:lnTo>
                    <a:pt x="20256" y="74561"/>
                  </a:lnTo>
                  <a:lnTo>
                    <a:pt x="21132" y="74688"/>
                  </a:lnTo>
                  <a:lnTo>
                    <a:pt x="21374" y="74815"/>
                  </a:lnTo>
                  <a:lnTo>
                    <a:pt x="21132" y="74942"/>
                  </a:lnTo>
                  <a:lnTo>
                    <a:pt x="20523" y="75069"/>
                  </a:lnTo>
                  <a:lnTo>
                    <a:pt x="20281" y="75069"/>
                  </a:lnTo>
                  <a:lnTo>
                    <a:pt x="17830" y="75577"/>
                  </a:lnTo>
                  <a:lnTo>
                    <a:pt x="13931" y="76847"/>
                  </a:lnTo>
                  <a:lnTo>
                    <a:pt x="13220" y="76974"/>
                  </a:lnTo>
                  <a:lnTo>
                    <a:pt x="12700" y="77101"/>
                  </a:lnTo>
                  <a:lnTo>
                    <a:pt x="13271" y="77355"/>
                  </a:lnTo>
                  <a:lnTo>
                    <a:pt x="13893" y="77482"/>
                  </a:lnTo>
                  <a:lnTo>
                    <a:pt x="17106" y="77482"/>
                  </a:lnTo>
                  <a:lnTo>
                    <a:pt x="19481" y="75577"/>
                  </a:lnTo>
                  <a:lnTo>
                    <a:pt x="19596" y="75450"/>
                  </a:lnTo>
                  <a:lnTo>
                    <a:pt x="19824" y="75577"/>
                  </a:lnTo>
                  <a:lnTo>
                    <a:pt x="20154" y="75958"/>
                  </a:lnTo>
                  <a:lnTo>
                    <a:pt x="21158" y="77355"/>
                  </a:lnTo>
                  <a:lnTo>
                    <a:pt x="21399" y="79260"/>
                  </a:lnTo>
                  <a:lnTo>
                    <a:pt x="23634" y="78371"/>
                  </a:lnTo>
                  <a:lnTo>
                    <a:pt x="27330" y="76974"/>
                  </a:lnTo>
                  <a:lnTo>
                    <a:pt x="27559" y="76974"/>
                  </a:lnTo>
                  <a:lnTo>
                    <a:pt x="27698" y="77101"/>
                  </a:lnTo>
                  <a:lnTo>
                    <a:pt x="27876" y="77355"/>
                  </a:lnTo>
                  <a:lnTo>
                    <a:pt x="27851" y="77609"/>
                  </a:lnTo>
                  <a:lnTo>
                    <a:pt x="25641" y="79895"/>
                  </a:lnTo>
                  <a:lnTo>
                    <a:pt x="26225" y="83324"/>
                  </a:lnTo>
                  <a:lnTo>
                    <a:pt x="31927" y="83324"/>
                  </a:lnTo>
                  <a:lnTo>
                    <a:pt x="32816" y="82689"/>
                  </a:lnTo>
                  <a:lnTo>
                    <a:pt x="34709" y="81165"/>
                  </a:lnTo>
                  <a:lnTo>
                    <a:pt x="32486" y="80784"/>
                  </a:lnTo>
                  <a:lnTo>
                    <a:pt x="30391" y="79387"/>
                  </a:lnTo>
                  <a:lnTo>
                    <a:pt x="29032" y="77863"/>
                  </a:lnTo>
                  <a:lnTo>
                    <a:pt x="27889" y="76974"/>
                  </a:lnTo>
                  <a:lnTo>
                    <a:pt x="27393" y="76593"/>
                  </a:lnTo>
                  <a:lnTo>
                    <a:pt x="27393" y="75450"/>
                  </a:lnTo>
                  <a:lnTo>
                    <a:pt x="27393" y="74561"/>
                  </a:lnTo>
                  <a:lnTo>
                    <a:pt x="27698" y="73037"/>
                  </a:lnTo>
                  <a:lnTo>
                    <a:pt x="27800" y="72529"/>
                  </a:lnTo>
                  <a:lnTo>
                    <a:pt x="28486" y="71132"/>
                  </a:lnTo>
                  <a:lnTo>
                    <a:pt x="29032" y="69989"/>
                  </a:lnTo>
                  <a:lnTo>
                    <a:pt x="32740" y="70497"/>
                  </a:lnTo>
                  <a:lnTo>
                    <a:pt x="32893" y="69989"/>
                  </a:lnTo>
                  <a:lnTo>
                    <a:pt x="33032" y="69481"/>
                  </a:lnTo>
                  <a:lnTo>
                    <a:pt x="33566" y="67576"/>
                  </a:lnTo>
                  <a:lnTo>
                    <a:pt x="34810" y="67957"/>
                  </a:lnTo>
                  <a:lnTo>
                    <a:pt x="35433" y="67576"/>
                  </a:lnTo>
                  <a:lnTo>
                    <a:pt x="35839" y="67322"/>
                  </a:lnTo>
                  <a:lnTo>
                    <a:pt x="36042" y="67195"/>
                  </a:lnTo>
                  <a:lnTo>
                    <a:pt x="36449" y="66306"/>
                  </a:lnTo>
                  <a:lnTo>
                    <a:pt x="41021" y="62369"/>
                  </a:lnTo>
                  <a:lnTo>
                    <a:pt x="46774" y="59956"/>
                  </a:lnTo>
                  <a:lnTo>
                    <a:pt x="51790" y="60210"/>
                  </a:lnTo>
                  <a:lnTo>
                    <a:pt x="51892" y="59956"/>
                  </a:lnTo>
                  <a:lnTo>
                    <a:pt x="53568" y="55638"/>
                  </a:lnTo>
                  <a:lnTo>
                    <a:pt x="60617" y="51701"/>
                  </a:lnTo>
                  <a:lnTo>
                    <a:pt x="61417" y="51320"/>
                  </a:lnTo>
                  <a:lnTo>
                    <a:pt x="64350" y="49923"/>
                  </a:lnTo>
                  <a:close/>
                </a:path>
              </a:pathLst>
            </a:custGeom>
            <a:solidFill>
              <a:srgbClr val="919CA5"/>
            </a:solidFill>
          </p:spPr>
          <p:txBody>
            <a:bodyPr wrap="square" lIns="0" tIns="0" rIns="0" bIns="0" rtlCol="0"/>
            <a:lstStyle/>
            <a:p>
              <a:endParaRPr/>
            </a:p>
          </p:txBody>
        </p:sp>
        <p:sp>
          <p:nvSpPr>
            <p:cNvPr id="34" name="object 34"/>
            <p:cNvSpPr/>
            <p:nvPr/>
          </p:nvSpPr>
          <p:spPr>
            <a:xfrm>
              <a:off x="641226" y="6145860"/>
              <a:ext cx="14604" cy="21590"/>
            </a:xfrm>
            <a:custGeom>
              <a:avLst/>
              <a:gdLst/>
              <a:ahLst/>
              <a:cxnLst/>
              <a:rect l="l" t="t" r="r" b="b"/>
              <a:pathLst>
                <a:path w="14604" h="21589">
                  <a:moveTo>
                    <a:pt x="4051" y="0"/>
                  </a:moveTo>
                  <a:lnTo>
                    <a:pt x="457" y="3886"/>
                  </a:lnTo>
                  <a:lnTo>
                    <a:pt x="0" y="10337"/>
                  </a:lnTo>
                  <a:lnTo>
                    <a:pt x="2463" y="15532"/>
                  </a:lnTo>
                  <a:lnTo>
                    <a:pt x="2870" y="17183"/>
                  </a:lnTo>
                  <a:lnTo>
                    <a:pt x="4114" y="19240"/>
                  </a:lnTo>
                  <a:lnTo>
                    <a:pt x="5842" y="20396"/>
                  </a:lnTo>
                  <a:lnTo>
                    <a:pt x="6934" y="21043"/>
                  </a:lnTo>
                  <a:lnTo>
                    <a:pt x="5321" y="15049"/>
                  </a:lnTo>
                  <a:lnTo>
                    <a:pt x="9245" y="11988"/>
                  </a:lnTo>
                  <a:lnTo>
                    <a:pt x="14109" y="10337"/>
                  </a:lnTo>
                  <a:lnTo>
                    <a:pt x="12966" y="10223"/>
                  </a:lnTo>
                  <a:lnTo>
                    <a:pt x="11506" y="9982"/>
                  </a:lnTo>
                  <a:lnTo>
                    <a:pt x="5156" y="8001"/>
                  </a:lnTo>
                  <a:lnTo>
                    <a:pt x="2565" y="3048"/>
                  </a:lnTo>
                  <a:lnTo>
                    <a:pt x="2578" y="2882"/>
                  </a:lnTo>
                  <a:lnTo>
                    <a:pt x="2743" y="2628"/>
                  </a:lnTo>
                  <a:lnTo>
                    <a:pt x="2895" y="2565"/>
                  </a:lnTo>
                  <a:lnTo>
                    <a:pt x="4953" y="2552"/>
                  </a:lnTo>
                  <a:lnTo>
                    <a:pt x="6146" y="2273"/>
                  </a:lnTo>
                  <a:lnTo>
                    <a:pt x="6451" y="2171"/>
                  </a:lnTo>
                  <a:lnTo>
                    <a:pt x="5600" y="1473"/>
                  </a:lnTo>
                  <a:lnTo>
                    <a:pt x="4800" y="736"/>
                  </a:lnTo>
                  <a:lnTo>
                    <a:pt x="4051" y="0"/>
                  </a:lnTo>
                  <a:close/>
                </a:path>
                <a:path w="14604" h="21589">
                  <a:moveTo>
                    <a:pt x="4740" y="2565"/>
                  </a:moveTo>
                  <a:lnTo>
                    <a:pt x="2895" y="2565"/>
                  </a:lnTo>
                  <a:lnTo>
                    <a:pt x="3238" y="2603"/>
                  </a:lnTo>
                  <a:lnTo>
                    <a:pt x="4102" y="2603"/>
                  </a:lnTo>
                  <a:lnTo>
                    <a:pt x="4740" y="2565"/>
                  </a:lnTo>
                  <a:close/>
                </a:path>
              </a:pathLst>
            </a:custGeom>
            <a:solidFill>
              <a:srgbClr val="B6C1CB"/>
            </a:solidFill>
          </p:spPr>
          <p:txBody>
            <a:bodyPr wrap="square" lIns="0" tIns="0" rIns="0" bIns="0" rtlCol="0"/>
            <a:lstStyle/>
            <a:p>
              <a:endParaRPr/>
            </a:p>
          </p:txBody>
        </p:sp>
        <p:sp>
          <p:nvSpPr>
            <p:cNvPr id="35" name="object 35"/>
            <p:cNvSpPr/>
            <p:nvPr/>
          </p:nvSpPr>
          <p:spPr>
            <a:xfrm>
              <a:off x="646545" y="6156203"/>
              <a:ext cx="27305" cy="16510"/>
            </a:xfrm>
            <a:custGeom>
              <a:avLst/>
              <a:gdLst/>
              <a:ahLst/>
              <a:cxnLst/>
              <a:rect l="l" t="t" r="r" b="b"/>
              <a:pathLst>
                <a:path w="27304" h="16510">
                  <a:moveTo>
                    <a:pt x="8788" y="0"/>
                  </a:moveTo>
                  <a:lnTo>
                    <a:pt x="3924" y="1650"/>
                  </a:lnTo>
                  <a:lnTo>
                    <a:pt x="0" y="4711"/>
                  </a:lnTo>
                  <a:lnTo>
                    <a:pt x="1612" y="10706"/>
                  </a:lnTo>
                  <a:lnTo>
                    <a:pt x="3238" y="11696"/>
                  </a:lnTo>
                  <a:lnTo>
                    <a:pt x="3733" y="12191"/>
                  </a:lnTo>
                  <a:lnTo>
                    <a:pt x="4940" y="12915"/>
                  </a:lnTo>
                  <a:lnTo>
                    <a:pt x="5854" y="13919"/>
                  </a:lnTo>
                  <a:lnTo>
                    <a:pt x="6489" y="15125"/>
                  </a:lnTo>
                  <a:lnTo>
                    <a:pt x="8445" y="15786"/>
                  </a:lnTo>
                  <a:lnTo>
                    <a:pt x="9982" y="16116"/>
                  </a:lnTo>
                  <a:lnTo>
                    <a:pt x="11607" y="16116"/>
                  </a:lnTo>
                  <a:lnTo>
                    <a:pt x="12534" y="15900"/>
                  </a:lnTo>
                  <a:lnTo>
                    <a:pt x="12928" y="16027"/>
                  </a:lnTo>
                  <a:lnTo>
                    <a:pt x="13055" y="16217"/>
                  </a:lnTo>
                  <a:lnTo>
                    <a:pt x="13093" y="16459"/>
                  </a:lnTo>
                  <a:lnTo>
                    <a:pt x="15836" y="16344"/>
                  </a:lnTo>
                  <a:lnTo>
                    <a:pt x="18440" y="15887"/>
                  </a:lnTo>
                  <a:lnTo>
                    <a:pt x="22491" y="14401"/>
                  </a:lnTo>
                  <a:lnTo>
                    <a:pt x="23964" y="13906"/>
                  </a:lnTo>
                  <a:lnTo>
                    <a:pt x="24980" y="13779"/>
                  </a:lnTo>
                  <a:lnTo>
                    <a:pt x="26784" y="10680"/>
                  </a:lnTo>
                  <a:lnTo>
                    <a:pt x="27292" y="6565"/>
                  </a:lnTo>
                  <a:lnTo>
                    <a:pt x="26809" y="2717"/>
                  </a:lnTo>
                  <a:lnTo>
                    <a:pt x="26415" y="1790"/>
                  </a:lnTo>
                  <a:lnTo>
                    <a:pt x="24637" y="1828"/>
                  </a:lnTo>
                  <a:lnTo>
                    <a:pt x="23787" y="1777"/>
                  </a:lnTo>
                  <a:lnTo>
                    <a:pt x="22809" y="1638"/>
                  </a:lnTo>
                  <a:lnTo>
                    <a:pt x="18033" y="4978"/>
                  </a:lnTo>
                  <a:lnTo>
                    <a:pt x="14592" y="4952"/>
                  </a:lnTo>
                  <a:lnTo>
                    <a:pt x="13004" y="4660"/>
                  </a:lnTo>
                  <a:lnTo>
                    <a:pt x="12128" y="4114"/>
                  </a:lnTo>
                  <a:lnTo>
                    <a:pt x="10960" y="2133"/>
                  </a:lnTo>
                  <a:lnTo>
                    <a:pt x="11061" y="800"/>
                  </a:lnTo>
                  <a:lnTo>
                    <a:pt x="11214" y="38"/>
                  </a:lnTo>
                  <a:lnTo>
                    <a:pt x="9842" y="76"/>
                  </a:lnTo>
                  <a:lnTo>
                    <a:pt x="8788" y="0"/>
                  </a:lnTo>
                  <a:close/>
                </a:path>
              </a:pathLst>
            </a:custGeom>
            <a:solidFill>
              <a:srgbClr val="FFFFFF"/>
            </a:solidFill>
          </p:spPr>
          <p:txBody>
            <a:bodyPr wrap="square" lIns="0" tIns="0" rIns="0" bIns="0" rtlCol="0"/>
            <a:lstStyle/>
            <a:p>
              <a:endParaRPr/>
            </a:p>
          </p:txBody>
        </p:sp>
        <p:sp>
          <p:nvSpPr>
            <p:cNvPr id="36" name="object 36"/>
            <p:cNvSpPr/>
            <p:nvPr/>
          </p:nvSpPr>
          <p:spPr>
            <a:xfrm>
              <a:off x="650570" y="6133427"/>
              <a:ext cx="167640" cy="80010"/>
            </a:xfrm>
            <a:custGeom>
              <a:avLst/>
              <a:gdLst/>
              <a:ahLst/>
              <a:cxnLst/>
              <a:rect l="l" t="t" r="r" b="b"/>
              <a:pathLst>
                <a:path w="167640" h="80010">
                  <a:moveTo>
                    <a:pt x="2692" y="46939"/>
                  </a:moveTo>
                  <a:lnTo>
                    <a:pt x="2476" y="47015"/>
                  </a:lnTo>
                  <a:lnTo>
                    <a:pt x="2552" y="47193"/>
                  </a:lnTo>
                  <a:lnTo>
                    <a:pt x="2692" y="46939"/>
                  </a:lnTo>
                  <a:close/>
                </a:path>
                <a:path w="167640" h="80010">
                  <a:moveTo>
                    <a:pt x="8420" y="53682"/>
                  </a:moveTo>
                  <a:lnTo>
                    <a:pt x="5346" y="53632"/>
                  </a:lnTo>
                  <a:lnTo>
                    <a:pt x="2552" y="47193"/>
                  </a:lnTo>
                  <a:lnTo>
                    <a:pt x="838" y="50266"/>
                  </a:lnTo>
                  <a:lnTo>
                    <a:pt x="0" y="52552"/>
                  </a:lnTo>
                  <a:lnTo>
                    <a:pt x="0" y="52781"/>
                  </a:lnTo>
                  <a:lnTo>
                    <a:pt x="355" y="53289"/>
                  </a:lnTo>
                  <a:lnTo>
                    <a:pt x="2476" y="53809"/>
                  </a:lnTo>
                  <a:lnTo>
                    <a:pt x="6781" y="53809"/>
                  </a:lnTo>
                  <a:lnTo>
                    <a:pt x="7708" y="53759"/>
                  </a:lnTo>
                  <a:lnTo>
                    <a:pt x="8420" y="53682"/>
                  </a:lnTo>
                  <a:close/>
                </a:path>
                <a:path w="167640" h="80010">
                  <a:moveTo>
                    <a:pt x="12179" y="52552"/>
                  </a:moveTo>
                  <a:lnTo>
                    <a:pt x="9131" y="53568"/>
                  </a:lnTo>
                  <a:lnTo>
                    <a:pt x="10820" y="53238"/>
                  </a:lnTo>
                  <a:lnTo>
                    <a:pt x="12179" y="52552"/>
                  </a:lnTo>
                  <a:close/>
                </a:path>
                <a:path w="167640" h="80010">
                  <a:moveTo>
                    <a:pt x="13652" y="52044"/>
                  </a:moveTo>
                  <a:lnTo>
                    <a:pt x="13550" y="51841"/>
                  </a:lnTo>
                  <a:lnTo>
                    <a:pt x="12179" y="52552"/>
                  </a:lnTo>
                  <a:lnTo>
                    <a:pt x="13652" y="52044"/>
                  </a:lnTo>
                  <a:close/>
                </a:path>
                <a:path w="167640" h="80010">
                  <a:moveTo>
                    <a:pt x="26606" y="30289"/>
                  </a:moveTo>
                  <a:lnTo>
                    <a:pt x="25704" y="27101"/>
                  </a:lnTo>
                  <a:lnTo>
                    <a:pt x="23279" y="24460"/>
                  </a:lnTo>
                  <a:lnTo>
                    <a:pt x="22694" y="24549"/>
                  </a:lnTo>
                  <a:lnTo>
                    <a:pt x="22390" y="24561"/>
                  </a:lnTo>
                  <a:lnTo>
                    <a:pt x="22682" y="25184"/>
                  </a:lnTo>
                  <a:lnTo>
                    <a:pt x="22783" y="25501"/>
                  </a:lnTo>
                  <a:lnTo>
                    <a:pt x="23266" y="29337"/>
                  </a:lnTo>
                  <a:lnTo>
                    <a:pt x="22758" y="33464"/>
                  </a:lnTo>
                  <a:lnTo>
                    <a:pt x="20955" y="36563"/>
                  </a:lnTo>
                  <a:lnTo>
                    <a:pt x="21590" y="36525"/>
                  </a:lnTo>
                  <a:lnTo>
                    <a:pt x="21831" y="36550"/>
                  </a:lnTo>
                  <a:lnTo>
                    <a:pt x="22974" y="34950"/>
                  </a:lnTo>
                  <a:lnTo>
                    <a:pt x="23609" y="34150"/>
                  </a:lnTo>
                  <a:lnTo>
                    <a:pt x="26606" y="30289"/>
                  </a:lnTo>
                  <a:close/>
                </a:path>
                <a:path w="167640" h="80010">
                  <a:moveTo>
                    <a:pt x="33591" y="58496"/>
                  </a:moveTo>
                  <a:lnTo>
                    <a:pt x="28575" y="58229"/>
                  </a:lnTo>
                  <a:lnTo>
                    <a:pt x="22821" y="60642"/>
                  </a:lnTo>
                  <a:lnTo>
                    <a:pt x="18249" y="64643"/>
                  </a:lnTo>
                  <a:lnTo>
                    <a:pt x="17843" y="65455"/>
                  </a:lnTo>
                  <a:lnTo>
                    <a:pt x="17208" y="65874"/>
                  </a:lnTo>
                  <a:lnTo>
                    <a:pt x="19900" y="65874"/>
                  </a:lnTo>
                  <a:lnTo>
                    <a:pt x="22491" y="63157"/>
                  </a:lnTo>
                  <a:lnTo>
                    <a:pt x="29514" y="60642"/>
                  </a:lnTo>
                  <a:lnTo>
                    <a:pt x="31597" y="60807"/>
                  </a:lnTo>
                  <a:lnTo>
                    <a:pt x="33223" y="61379"/>
                  </a:lnTo>
                  <a:lnTo>
                    <a:pt x="33172" y="60642"/>
                  </a:lnTo>
                  <a:lnTo>
                    <a:pt x="33147" y="60007"/>
                  </a:lnTo>
                  <a:lnTo>
                    <a:pt x="33299" y="59245"/>
                  </a:lnTo>
                  <a:lnTo>
                    <a:pt x="33591" y="58496"/>
                  </a:lnTo>
                  <a:close/>
                </a:path>
                <a:path w="167640" h="80010">
                  <a:moveTo>
                    <a:pt x="35788" y="69723"/>
                  </a:moveTo>
                  <a:lnTo>
                    <a:pt x="35725" y="69265"/>
                  </a:lnTo>
                  <a:lnTo>
                    <a:pt x="35115" y="68503"/>
                  </a:lnTo>
                  <a:lnTo>
                    <a:pt x="34848" y="68110"/>
                  </a:lnTo>
                  <a:lnTo>
                    <a:pt x="34340" y="66840"/>
                  </a:lnTo>
                  <a:lnTo>
                    <a:pt x="33134" y="67792"/>
                  </a:lnTo>
                  <a:lnTo>
                    <a:pt x="31927" y="68503"/>
                  </a:lnTo>
                  <a:lnTo>
                    <a:pt x="31153" y="68110"/>
                  </a:lnTo>
                  <a:lnTo>
                    <a:pt x="30784" y="67919"/>
                  </a:lnTo>
                  <a:lnTo>
                    <a:pt x="30721" y="68059"/>
                  </a:lnTo>
                  <a:lnTo>
                    <a:pt x="30137" y="68110"/>
                  </a:lnTo>
                  <a:lnTo>
                    <a:pt x="29730" y="67945"/>
                  </a:lnTo>
                  <a:lnTo>
                    <a:pt x="29349" y="68059"/>
                  </a:lnTo>
                  <a:lnTo>
                    <a:pt x="28448" y="68567"/>
                  </a:lnTo>
                  <a:lnTo>
                    <a:pt x="28600" y="68757"/>
                  </a:lnTo>
                  <a:lnTo>
                    <a:pt x="28854" y="69265"/>
                  </a:lnTo>
                  <a:lnTo>
                    <a:pt x="28867" y="69634"/>
                  </a:lnTo>
                  <a:lnTo>
                    <a:pt x="28740" y="69723"/>
                  </a:lnTo>
                  <a:lnTo>
                    <a:pt x="28498" y="69608"/>
                  </a:lnTo>
                  <a:lnTo>
                    <a:pt x="27940" y="69418"/>
                  </a:lnTo>
                  <a:lnTo>
                    <a:pt x="27609" y="69342"/>
                  </a:lnTo>
                  <a:lnTo>
                    <a:pt x="27406" y="69265"/>
                  </a:lnTo>
                  <a:lnTo>
                    <a:pt x="24371" y="71386"/>
                  </a:lnTo>
                  <a:lnTo>
                    <a:pt x="20358" y="74968"/>
                  </a:lnTo>
                  <a:lnTo>
                    <a:pt x="17018" y="73545"/>
                  </a:lnTo>
                  <a:lnTo>
                    <a:pt x="16967" y="73418"/>
                  </a:lnTo>
                  <a:lnTo>
                    <a:pt x="16840" y="72872"/>
                  </a:lnTo>
                  <a:lnTo>
                    <a:pt x="16954" y="71666"/>
                  </a:lnTo>
                  <a:lnTo>
                    <a:pt x="17068" y="71208"/>
                  </a:lnTo>
                  <a:lnTo>
                    <a:pt x="16929" y="71158"/>
                  </a:lnTo>
                  <a:lnTo>
                    <a:pt x="16586" y="71208"/>
                  </a:lnTo>
                  <a:lnTo>
                    <a:pt x="16586" y="70739"/>
                  </a:lnTo>
                  <a:lnTo>
                    <a:pt x="17056" y="70294"/>
                  </a:lnTo>
                  <a:lnTo>
                    <a:pt x="17208" y="70180"/>
                  </a:lnTo>
                  <a:lnTo>
                    <a:pt x="17373" y="70294"/>
                  </a:lnTo>
                  <a:lnTo>
                    <a:pt x="17995" y="68757"/>
                  </a:lnTo>
                  <a:lnTo>
                    <a:pt x="18643" y="67208"/>
                  </a:lnTo>
                  <a:lnTo>
                    <a:pt x="19519" y="66281"/>
                  </a:lnTo>
                  <a:lnTo>
                    <a:pt x="16598" y="66281"/>
                  </a:lnTo>
                  <a:lnTo>
                    <a:pt x="15367" y="66281"/>
                  </a:lnTo>
                  <a:lnTo>
                    <a:pt x="15367" y="73279"/>
                  </a:lnTo>
                  <a:lnTo>
                    <a:pt x="15176" y="73418"/>
                  </a:lnTo>
                  <a:lnTo>
                    <a:pt x="14986" y="73279"/>
                  </a:lnTo>
                  <a:lnTo>
                    <a:pt x="14325" y="72961"/>
                  </a:lnTo>
                  <a:lnTo>
                    <a:pt x="13881" y="72669"/>
                  </a:lnTo>
                  <a:lnTo>
                    <a:pt x="13843" y="72390"/>
                  </a:lnTo>
                  <a:lnTo>
                    <a:pt x="14033" y="71843"/>
                  </a:lnTo>
                  <a:lnTo>
                    <a:pt x="14376" y="71666"/>
                  </a:lnTo>
                  <a:lnTo>
                    <a:pt x="14605" y="71678"/>
                  </a:lnTo>
                  <a:lnTo>
                    <a:pt x="15176" y="72085"/>
                  </a:lnTo>
                  <a:lnTo>
                    <a:pt x="15328" y="72390"/>
                  </a:lnTo>
                  <a:lnTo>
                    <a:pt x="15367" y="73279"/>
                  </a:lnTo>
                  <a:lnTo>
                    <a:pt x="15367" y="66281"/>
                  </a:lnTo>
                  <a:lnTo>
                    <a:pt x="14541" y="68757"/>
                  </a:lnTo>
                  <a:lnTo>
                    <a:pt x="13462" y="68643"/>
                  </a:lnTo>
                  <a:lnTo>
                    <a:pt x="13462" y="74942"/>
                  </a:lnTo>
                  <a:lnTo>
                    <a:pt x="13360" y="75133"/>
                  </a:lnTo>
                  <a:lnTo>
                    <a:pt x="13195" y="75133"/>
                  </a:lnTo>
                  <a:lnTo>
                    <a:pt x="13055" y="74777"/>
                  </a:lnTo>
                  <a:lnTo>
                    <a:pt x="12598" y="74066"/>
                  </a:lnTo>
                  <a:lnTo>
                    <a:pt x="12242" y="73748"/>
                  </a:lnTo>
                  <a:lnTo>
                    <a:pt x="12026" y="73660"/>
                  </a:lnTo>
                  <a:lnTo>
                    <a:pt x="11823" y="73545"/>
                  </a:lnTo>
                  <a:lnTo>
                    <a:pt x="11607" y="73533"/>
                  </a:lnTo>
                  <a:lnTo>
                    <a:pt x="11468" y="73469"/>
                  </a:lnTo>
                  <a:lnTo>
                    <a:pt x="11303" y="73431"/>
                  </a:lnTo>
                  <a:lnTo>
                    <a:pt x="11150" y="73279"/>
                  </a:lnTo>
                  <a:lnTo>
                    <a:pt x="11036" y="73037"/>
                  </a:lnTo>
                  <a:lnTo>
                    <a:pt x="11125" y="72745"/>
                  </a:lnTo>
                  <a:lnTo>
                    <a:pt x="11290" y="72580"/>
                  </a:lnTo>
                  <a:lnTo>
                    <a:pt x="11899" y="72390"/>
                  </a:lnTo>
                  <a:lnTo>
                    <a:pt x="12230" y="72402"/>
                  </a:lnTo>
                  <a:lnTo>
                    <a:pt x="12903" y="72745"/>
                  </a:lnTo>
                  <a:lnTo>
                    <a:pt x="13157" y="73037"/>
                  </a:lnTo>
                  <a:lnTo>
                    <a:pt x="13335" y="73418"/>
                  </a:lnTo>
                  <a:lnTo>
                    <a:pt x="13462" y="74942"/>
                  </a:lnTo>
                  <a:lnTo>
                    <a:pt x="13462" y="68643"/>
                  </a:lnTo>
                  <a:lnTo>
                    <a:pt x="10833" y="68351"/>
                  </a:lnTo>
                  <a:lnTo>
                    <a:pt x="9639" y="70739"/>
                  </a:lnTo>
                  <a:lnTo>
                    <a:pt x="9334" y="72085"/>
                  </a:lnTo>
                  <a:lnTo>
                    <a:pt x="9207" y="74968"/>
                  </a:lnTo>
                  <a:lnTo>
                    <a:pt x="10833" y="76174"/>
                  </a:lnTo>
                  <a:lnTo>
                    <a:pt x="12192" y="77749"/>
                  </a:lnTo>
                  <a:lnTo>
                    <a:pt x="14274" y="79082"/>
                  </a:lnTo>
                  <a:lnTo>
                    <a:pt x="16510" y="79425"/>
                  </a:lnTo>
                  <a:lnTo>
                    <a:pt x="20040" y="76504"/>
                  </a:lnTo>
                  <a:lnTo>
                    <a:pt x="21437" y="75133"/>
                  </a:lnTo>
                  <a:lnTo>
                    <a:pt x="21602" y="74968"/>
                  </a:lnTo>
                  <a:lnTo>
                    <a:pt x="24206" y="72390"/>
                  </a:lnTo>
                  <a:lnTo>
                    <a:pt x="25768" y="70764"/>
                  </a:lnTo>
                  <a:lnTo>
                    <a:pt x="25996" y="70739"/>
                  </a:lnTo>
                  <a:lnTo>
                    <a:pt x="26250" y="70916"/>
                  </a:lnTo>
                  <a:lnTo>
                    <a:pt x="26289" y="71386"/>
                  </a:lnTo>
                  <a:lnTo>
                    <a:pt x="25996" y="72085"/>
                  </a:lnTo>
                  <a:lnTo>
                    <a:pt x="25793" y="72783"/>
                  </a:lnTo>
                  <a:lnTo>
                    <a:pt x="27228" y="73012"/>
                  </a:lnTo>
                  <a:lnTo>
                    <a:pt x="28613" y="73050"/>
                  </a:lnTo>
                  <a:lnTo>
                    <a:pt x="29781" y="72466"/>
                  </a:lnTo>
                  <a:lnTo>
                    <a:pt x="31826" y="71666"/>
                  </a:lnTo>
                  <a:lnTo>
                    <a:pt x="33642" y="70916"/>
                  </a:lnTo>
                  <a:lnTo>
                    <a:pt x="33972" y="70739"/>
                  </a:lnTo>
                  <a:lnTo>
                    <a:pt x="35763" y="69799"/>
                  </a:lnTo>
                  <a:close/>
                </a:path>
                <a:path w="167640" h="80010">
                  <a:moveTo>
                    <a:pt x="36118" y="41998"/>
                  </a:moveTo>
                  <a:lnTo>
                    <a:pt x="34239" y="40678"/>
                  </a:lnTo>
                  <a:lnTo>
                    <a:pt x="31343" y="38430"/>
                  </a:lnTo>
                  <a:lnTo>
                    <a:pt x="28625" y="41681"/>
                  </a:lnTo>
                  <a:lnTo>
                    <a:pt x="25971" y="44538"/>
                  </a:lnTo>
                  <a:lnTo>
                    <a:pt x="26060" y="45694"/>
                  </a:lnTo>
                  <a:lnTo>
                    <a:pt x="25857" y="46088"/>
                  </a:lnTo>
                  <a:lnTo>
                    <a:pt x="25654" y="46215"/>
                  </a:lnTo>
                  <a:lnTo>
                    <a:pt x="25336" y="46253"/>
                  </a:lnTo>
                  <a:lnTo>
                    <a:pt x="24980" y="45935"/>
                  </a:lnTo>
                  <a:lnTo>
                    <a:pt x="24866" y="45694"/>
                  </a:lnTo>
                  <a:lnTo>
                    <a:pt x="24472" y="46088"/>
                  </a:lnTo>
                  <a:lnTo>
                    <a:pt x="23596" y="47993"/>
                  </a:lnTo>
                  <a:lnTo>
                    <a:pt x="23456" y="47917"/>
                  </a:lnTo>
                  <a:lnTo>
                    <a:pt x="23279" y="47739"/>
                  </a:lnTo>
                  <a:lnTo>
                    <a:pt x="23152" y="47561"/>
                  </a:lnTo>
                  <a:lnTo>
                    <a:pt x="23253" y="46634"/>
                  </a:lnTo>
                  <a:lnTo>
                    <a:pt x="23469" y="46050"/>
                  </a:lnTo>
                  <a:lnTo>
                    <a:pt x="23406" y="45821"/>
                  </a:lnTo>
                  <a:lnTo>
                    <a:pt x="22225" y="44538"/>
                  </a:lnTo>
                  <a:lnTo>
                    <a:pt x="20637" y="43484"/>
                  </a:lnTo>
                  <a:lnTo>
                    <a:pt x="20637" y="48323"/>
                  </a:lnTo>
                  <a:lnTo>
                    <a:pt x="20485" y="49060"/>
                  </a:lnTo>
                  <a:lnTo>
                    <a:pt x="20154" y="49187"/>
                  </a:lnTo>
                  <a:lnTo>
                    <a:pt x="19507" y="49034"/>
                  </a:lnTo>
                  <a:lnTo>
                    <a:pt x="19570" y="47536"/>
                  </a:lnTo>
                  <a:lnTo>
                    <a:pt x="20040" y="46342"/>
                  </a:lnTo>
                  <a:lnTo>
                    <a:pt x="20205" y="46050"/>
                  </a:lnTo>
                  <a:lnTo>
                    <a:pt x="20358" y="46050"/>
                  </a:lnTo>
                  <a:lnTo>
                    <a:pt x="20447" y="46215"/>
                  </a:lnTo>
                  <a:lnTo>
                    <a:pt x="20548" y="46532"/>
                  </a:lnTo>
                  <a:lnTo>
                    <a:pt x="20637" y="48323"/>
                  </a:lnTo>
                  <a:lnTo>
                    <a:pt x="20637" y="43484"/>
                  </a:lnTo>
                  <a:lnTo>
                    <a:pt x="20408" y="43319"/>
                  </a:lnTo>
                  <a:lnTo>
                    <a:pt x="20459" y="43192"/>
                  </a:lnTo>
                  <a:lnTo>
                    <a:pt x="21043" y="41414"/>
                  </a:lnTo>
                  <a:lnTo>
                    <a:pt x="21132" y="41148"/>
                  </a:lnTo>
                  <a:lnTo>
                    <a:pt x="20345" y="41414"/>
                  </a:lnTo>
                  <a:lnTo>
                    <a:pt x="20053" y="40843"/>
                  </a:lnTo>
                  <a:lnTo>
                    <a:pt x="19748" y="40500"/>
                  </a:lnTo>
                  <a:lnTo>
                    <a:pt x="18846" y="40678"/>
                  </a:lnTo>
                  <a:lnTo>
                    <a:pt x="10337" y="41846"/>
                  </a:lnTo>
                  <a:lnTo>
                    <a:pt x="3568" y="45351"/>
                  </a:lnTo>
                  <a:lnTo>
                    <a:pt x="2692" y="46939"/>
                  </a:lnTo>
                  <a:lnTo>
                    <a:pt x="12052" y="43192"/>
                  </a:lnTo>
                  <a:lnTo>
                    <a:pt x="16179" y="43624"/>
                  </a:lnTo>
                  <a:lnTo>
                    <a:pt x="8077" y="48323"/>
                  </a:lnTo>
                  <a:lnTo>
                    <a:pt x="12065" y="48983"/>
                  </a:lnTo>
                  <a:lnTo>
                    <a:pt x="13550" y="51841"/>
                  </a:lnTo>
                  <a:lnTo>
                    <a:pt x="16611" y="50266"/>
                  </a:lnTo>
                  <a:lnTo>
                    <a:pt x="16929" y="50266"/>
                  </a:lnTo>
                  <a:lnTo>
                    <a:pt x="17094" y="50393"/>
                  </a:lnTo>
                  <a:lnTo>
                    <a:pt x="17233" y="50863"/>
                  </a:lnTo>
                  <a:lnTo>
                    <a:pt x="16395" y="51422"/>
                  </a:lnTo>
                  <a:lnTo>
                    <a:pt x="16383" y="53809"/>
                  </a:lnTo>
                  <a:lnTo>
                    <a:pt x="16510" y="55003"/>
                  </a:lnTo>
                  <a:lnTo>
                    <a:pt x="16852" y="55092"/>
                  </a:lnTo>
                  <a:lnTo>
                    <a:pt x="17602" y="55245"/>
                  </a:lnTo>
                  <a:lnTo>
                    <a:pt x="20256" y="55245"/>
                  </a:lnTo>
                  <a:lnTo>
                    <a:pt x="29629" y="49187"/>
                  </a:lnTo>
                  <a:lnTo>
                    <a:pt x="30505" y="47993"/>
                  </a:lnTo>
                  <a:lnTo>
                    <a:pt x="31775" y="46253"/>
                  </a:lnTo>
                  <a:lnTo>
                    <a:pt x="32219" y="45643"/>
                  </a:lnTo>
                  <a:lnTo>
                    <a:pt x="34493" y="45046"/>
                  </a:lnTo>
                  <a:lnTo>
                    <a:pt x="34798" y="45046"/>
                  </a:lnTo>
                  <a:lnTo>
                    <a:pt x="35001" y="45097"/>
                  </a:lnTo>
                  <a:lnTo>
                    <a:pt x="35991" y="43624"/>
                  </a:lnTo>
                  <a:lnTo>
                    <a:pt x="36042" y="43192"/>
                  </a:lnTo>
                  <a:lnTo>
                    <a:pt x="36118" y="41998"/>
                  </a:lnTo>
                  <a:close/>
                </a:path>
                <a:path w="167640" h="80010">
                  <a:moveTo>
                    <a:pt x="144221" y="51358"/>
                  </a:moveTo>
                  <a:lnTo>
                    <a:pt x="143141" y="51549"/>
                  </a:lnTo>
                  <a:lnTo>
                    <a:pt x="142316" y="51498"/>
                  </a:lnTo>
                  <a:lnTo>
                    <a:pt x="142773" y="51879"/>
                  </a:lnTo>
                  <a:lnTo>
                    <a:pt x="143357" y="52514"/>
                  </a:lnTo>
                  <a:lnTo>
                    <a:pt x="143484" y="52197"/>
                  </a:lnTo>
                  <a:lnTo>
                    <a:pt x="143662" y="51879"/>
                  </a:lnTo>
                  <a:lnTo>
                    <a:pt x="143979" y="51549"/>
                  </a:lnTo>
                  <a:lnTo>
                    <a:pt x="144221" y="51358"/>
                  </a:lnTo>
                  <a:close/>
                </a:path>
                <a:path w="167640" h="80010">
                  <a:moveTo>
                    <a:pt x="153797" y="47650"/>
                  </a:moveTo>
                  <a:lnTo>
                    <a:pt x="153670" y="45618"/>
                  </a:lnTo>
                  <a:lnTo>
                    <a:pt x="153263" y="44107"/>
                  </a:lnTo>
                  <a:lnTo>
                    <a:pt x="153212" y="43929"/>
                  </a:lnTo>
                  <a:lnTo>
                    <a:pt x="153212" y="47256"/>
                  </a:lnTo>
                  <a:lnTo>
                    <a:pt x="153022" y="47574"/>
                  </a:lnTo>
                  <a:lnTo>
                    <a:pt x="152869" y="47650"/>
                  </a:lnTo>
                  <a:lnTo>
                    <a:pt x="152730" y="47637"/>
                  </a:lnTo>
                  <a:lnTo>
                    <a:pt x="152412" y="47472"/>
                  </a:lnTo>
                  <a:lnTo>
                    <a:pt x="152082" y="47091"/>
                  </a:lnTo>
                  <a:lnTo>
                    <a:pt x="151968" y="46520"/>
                  </a:lnTo>
                  <a:lnTo>
                    <a:pt x="151917" y="45567"/>
                  </a:lnTo>
                  <a:lnTo>
                    <a:pt x="152031" y="45148"/>
                  </a:lnTo>
                  <a:lnTo>
                    <a:pt x="152374" y="44361"/>
                  </a:lnTo>
                  <a:lnTo>
                    <a:pt x="152628" y="44107"/>
                  </a:lnTo>
                  <a:lnTo>
                    <a:pt x="152971" y="45427"/>
                  </a:lnTo>
                  <a:lnTo>
                    <a:pt x="153085" y="45974"/>
                  </a:lnTo>
                  <a:lnTo>
                    <a:pt x="153212" y="47256"/>
                  </a:lnTo>
                  <a:lnTo>
                    <a:pt x="153212" y="43929"/>
                  </a:lnTo>
                  <a:lnTo>
                    <a:pt x="152400" y="40881"/>
                  </a:lnTo>
                  <a:lnTo>
                    <a:pt x="152285" y="40208"/>
                  </a:lnTo>
                  <a:lnTo>
                    <a:pt x="152171" y="39700"/>
                  </a:lnTo>
                  <a:lnTo>
                    <a:pt x="151879" y="39154"/>
                  </a:lnTo>
                  <a:lnTo>
                    <a:pt x="149923" y="39979"/>
                  </a:lnTo>
                  <a:lnTo>
                    <a:pt x="149034" y="40284"/>
                  </a:lnTo>
                  <a:lnTo>
                    <a:pt x="150558" y="40208"/>
                  </a:lnTo>
                  <a:lnTo>
                    <a:pt x="150482" y="41948"/>
                  </a:lnTo>
                  <a:lnTo>
                    <a:pt x="149479" y="46393"/>
                  </a:lnTo>
                  <a:lnTo>
                    <a:pt x="149631" y="46062"/>
                  </a:lnTo>
                  <a:lnTo>
                    <a:pt x="149923" y="45694"/>
                  </a:lnTo>
                  <a:lnTo>
                    <a:pt x="150114" y="45567"/>
                  </a:lnTo>
                  <a:lnTo>
                    <a:pt x="150266" y="45618"/>
                  </a:lnTo>
                  <a:lnTo>
                    <a:pt x="150444" y="46062"/>
                  </a:lnTo>
                  <a:lnTo>
                    <a:pt x="150558" y="47345"/>
                  </a:lnTo>
                  <a:lnTo>
                    <a:pt x="150342" y="47459"/>
                  </a:lnTo>
                  <a:lnTo>
                    <a:pt x="149618" y="47447"/>
                  </a:lnTo>
                  <a:lnTo>
                    <a:pt x="149377" y="47345"/>
                  </a:lnTo>
                  <a:lnTo>
                    <a:pt x="149390" y="46786"/>
                  </a:lnTo>
                  <a:lnTo>
                    <a:pt x="148704" y="49771"/>
                  </a:lnTo>
                  <a:lnTo>
                    <a:pt x="146380" y="50876"/>
                  </a:lnTo>
                  <a:lnTo>
                    <a:pt x="144589" y="51282"/>
                  </a:lnTo>
                  <a:lnTo>
                    <a:pt x="144526" y="51968"/>
                  </a:lnTo>
                  <a:lnTo>
                    <a:pt x="144424" y="53835"/>
                  </a:lnTo>
                  <a:lnTo>
                    <a:pt x="144818" y="54419"/>
                  </a:lnTo>
                  <a:lnTo>
                    <a:pt x="145046" y="54864"/>
                  </a:lnTo>
                  <a:lnTo>
                    <a:pt x="146989" y="52222"/>
                  </a:lnTo>
                  <a:lnTo>
                    <a:pt x="147066" y="52806"/>
                  </a:lnTo>
                  <a:lnTo>
                    <a:pt x="145465" y="55867"/>
                  </a:lnTo>
                  <a:lnTo>
                    <a:pt x="145669" y="56527"/>
                  </a:lnTo>
                  <a:lnTo>
                    <a:pt x="145732" y="57467"/>
                  </a:lnTo>
                  <a:lnTo>
                    <a:pt x="144818" y="61302"/>
                  </a:lnTo>
                  <a:lnTo>
                    <a:pt x="136156" y="58585"/>
                  </a:lnTo>
                  <a:lnTo>
                    <a:pt x="133756" y="52158"/>
                  </a:lnTo>
                  <a:lnTo>
                    <a:pt x="133705" y="51968"/>
                  </a:lnTo>
                  <a:lnTo>
                    <a:pt x="134035" y="51447"/>
                  </a:lnTo>
                  <a:lnTo>
                    <a:pt x="137185" y="46443"/>
                  </a:lnTo>
                  <a:lnTo>
                    <a:pt x="140208" y="43154"/>
                  </a:lnTo>
                  <a:lnTo>
                    <a:pt x="139890" y="43154"/>
                  </a:lnTo>
                  <a:lnTo>
                    <a:pt x="139204" y="43040"/>
                  </a:lnTo>
                  <a:lnTo>
                    <a:pt x="138557" y="42773"/>
                  </a:lnTo>
                  <a:lnTo>
                    <a:pt x="138366" y="42545"/>
                  </a:lnTo>
                  <a:lnTo>
                    <a:pt x="137591" y="41630"/>
                  </a:lnTo>
                  <a:lnTo>
                    <a:pt x="137426" y="41249"/>
                  </a:lnTo>
                  <a:lnTo>
                    <a:pt x="137312" y="40881"/>
                  </a:lnTo>
                  <a:lnTo>
                    <a:pt x="137312" y="39827"/>
                  </a:lnTo>
                  <a:lnTo>
                    <a:pt x="136829" y="39700"/>
                  </a:lnTo>
                  <a:lnTo>
                    <a:pt x="136296" y="39611"/>
                  </a:lnTo>
                  <a:lnTo>
                    <a:pt x="135788" y="39585"/>
                  </a:lnTo>
                  <a:lnTo>
                    <a:pt x="135991" y="40474"/>
                  </a:lnTo>
                  <a:lnTo>
                    <a:pt x="136258" y="41376"/>
                  </a:lnTo>
                  <a:lnTo>
                    <a:pt x="136359" y="42367"/>
                  </a:lnTo>
                  <a:lnTo>
                    <a:pt x="136080" y="42545"/>
                  </a:lnTo>
                  <a:lnTo>
                    <a:pt x="134645" y="39598"/>
                  </a:lnTo>
                  <a:lnTo>
                    <a:pt x="134010" y="39662"/>
                  </a:lnTo>
                  <a:lnTo>
                    <a:pt x="133261" y="39839"/>
                  </a:lnTo>
                  <a:lnTo>
                    <a:pt x="132842" y="39979"/>
                  </a:lnTo>
                  <a:lnTo>
                    <a:pt x="132842" y="40627"/>
                  </a:lnTo>
                  <a:lnTo>
                    <a:pt x="132715" y="41287"/>
                  </a:lnTo>
                  <a:lnTo>
                    <a:pt x="132295" y="41465"/>
                  </a:lnTo>
                  <a:lnTo>
                    <a:pt x="132130" y="41427"/>
                  </a:lnTo>
                  <a:lnTo>
                    <a:pt x="131800" y="40894"/>
                  </a:lnTo>
                  <a:lnTo>
                    <a:pt x="131711" y="40474"/>
                  </a:lnTo>
                  <a:lnTo>
                    <a:pt x="131559" y="40563"/>
                  </a:lnTo>
                  <a:lnTo>
                    <a:pt x="131559" y="50215"/>
                  </a:lnTo>
                  <a:lnTo>
                    <a:pt x="131140" y="51447"/>
                  </a:lnTo>
                  <a:lnTo>
                    <a:pt x="130048" y="51092"/>
                  </a:lnTo>
                  <a:lnTo>
                    <a:pt x="129959" y="50215"/>
                  </a:lnTo>
                  <a:lnTo>
                    <a:pt x="131559" y="50215"/>
                  </a:lnTo>
                  <a:lnTo>
                    <a:pt x="131559" y="40563"/>
                  </a:lnTo>
                  <a:lnTo>
                    <a:pt x="129070" y="41948"/>
                  </a:lnTo>
                  <a:lnTo>
                    <a:pt x="127850" y="44742"/>
                  </a:lnTo>
                  <a:lnTo>
                    <a:pt x="127736" y="45059"/>
                  </a:lnTo>
                  <a:lnTo>
                    <a:pt x="129628" y="48882"/>
                  </a:lnTo>
                  <a:lnTo>
                    <a:pt x="129908" y="48983"/>
                  </a:lnTo>
                  <a:lnTo>
                    <a:pt x="129806" y="49428"/>
                  </a:lnTo>
                  <a:lnTo>
                    <a:pt x="129628" y="48882"/>
                  </a:lnTo>
                  <a:lnTo>
                    <a:pt x="126885" y="47993"/>
                  </a:lnTo>
                  <a:lnTo>
                    <a:pt x="126263" y="47256"/>
                  </a:lnTo>
                  <a:lnTo>
                    <a:pt x="124853" y="45618"/>
                  </a:lnTo>
                  <a:lnTo>
                    <a:pt x="122542" y="44069"/>
                  </a:lnTo>
                  <a:lnTo>
                    <a:pt x="121412" y="43053"/>
                  </a:lnTo>
                  <a:lnTo>
                    <a:pt x="120815" y="42519"/>
                  </a:lnTo>
                  <a:lnTo>
                    <a:pt x="120815" y="44221"/>
                  </a:lnTo>
                  <a:lnTo>
                    <a:pt x="120256" y="44577"/>
                  </a:lnTo>
                  <a:lnTo>
                    <a:pt x="119100" y="45796"/>
                  </a:lnTo>
                  <a:lnTo>
                    <a:pt x="117271" y="48679"/>
                  </a:lnTo>
                  <a:lnTo>
                    <a:pt x="116738" y="49187"/>
                  </a:lnTo>
                  <a:lnTo>
                    <a:pt x="116535" y="49212"/>
                  </a:lnTo>
                  <a:lnTo>
                    <a:pt x="116255" y="49047"/>
                  </a:lnTo>
                  <a:lnTo>
                    <a:pt x="116319" y="48171"/>
                  </a:lnTo>
                  <a:lnTo>
                    <a:pt x="120764" y="44069"/>
                  </a:lnTo>
                  <a:lnTo>
                    <a:pt x="120815" y="44221"/>
                  </a:lnTo>
                  <a:lnTo>
                    <a:pt x="120815" y="42519"/>
                  </a:lnTo>
                  <a:lnTo>
                    <a:pt x="120370" y="42113"/>
                  </a:lnTo>
                  <a:lnTo>
                    <a:pt x="118465" y="42087"/>
                  </a:lnTo>
                  <a:lnTo>
                    <a:pt x="118465" y="43053"/>
                  </a:lnTo>
                  <a:lnTo>
                    <a:pt x="118427" y="43243"/>
                  </a:lnTo>
                  <a:lnTo>
                    <a:pt x="117246" y="44577"/>
                  </a:lnTo>
                  <a:lnTo>
                    <a:pt x="115925" y="46240"/>
                  </a:lnTo>
                  <a:lnTo>
                    <a:pt x="115557" y="46545"/>
                  </a:lnTo>
                  <a:lnTo>
                    <a:pt x="115011" y="46786"/>
                  </a:lnTo>
                  <a:lnTo>
                    <a:pt x="114846" y="46748"/>
                  </a:lnTo>
                  <a:lnTo>
                    <a:pt x="114642" y="46545"/>
                  </a:lnTo>
                  <a:lnTo>
                    <a:pt x="118465" y="43053"/>
                  </a:lnTo>
                  <a:lnTo>
                    <a:pt x="118465" y="42087"/>
                  </a:lnTo>
                  <a:lnTo>
                    <a:pt x="117703" y="42075"/>
                  </a:lnTo>
                  <a:lnTo>
                    <a:pt x="115773" y="43091"/>
                  </a:lnTo>
                  <a:lnTo>
                    <a:pt x="114515" y="44831"/>
                  </a:lnTo>
                  <a:lnTo>
                    <a:pt x="114185" y="44932"/>
                  </a:lnTo>
                  <a:lnTo>
                    <a:pt x="113880" y="44742"/>
                  </a:lnTo>
                  <a:lnTo>
                    <a:pt x="113665" y="45072"/>
                  </a:lnTo>
                  <a:lnTo>
                    <a:pt x="113538" y="45313"/>
                  </a:lnTo>
                  <a:lnTo>
                    <a:pt x="113449" y="45935"/>
                  </a:lnTo>
                  <a:lnTo>
                    <a:pt x="114173" y="47028"/>
                  </a:lnTo>
                  <a:lnTo>
                    <a:pt x="114401" y="47459"/>
                  </a:lnTo>
                  <a:lnTo>
                    <a:pt x="114528" y="47650"/>
                  </a:lnTo>
                  <a:lnTo>
                    <a:pt x="116052" y="49428"/>
                  </a:lnTo>
                  <a:lnTo>
                    <a:pt x="117297" y="51498"/>
                  </a:lnTo>
                  <a:lnTo>
                    <a:pt x="118325" y="53530"/>
                  </a:lnTo>
                  <a:lnTo>
                    <a:pt x="123253" y="56603"/>
                  </a:lnTo>
                  <a:lnTo>
                    <a:pt x="124282" y="57226"/>
                  </a:lnTo>
                  <a:lnTo>
                    <a:pt x="124371" y="57467"/>
                  </a:lnTo>
                  <a:lnTo>
                    <a:pt x="123532" y="57302"/>
                  </a:lnTo>
                  <a:lnTo>
                    <a:pt x="121386" y="56591"/>
                  </a:lnTo>
                  <a:lnTo>
                    <a:pt x="120180" y="56070"/>
                  </a:lnTo>
                  <a:lnTo>
                    <a:pt x="119151" y="55473"/>
                  </a:lnTo>
                  <a:lnTo>
                    <a:pt x="119481" y="56299"/>
                  </a:lnTo>
                  <a:lnTo>
                    <a:pt x="120370" y="56959"/>
                  </a:lnTo>
                  <a:lnTo>
                    <a:pt x="120840" y="57226"/>
                  </a:lnTo>
                  <a:lnTo>
                    <a:pt x="122897" y="58039"/>
                  </a:lnTo>
                  <a:lnTo>
                    <a:pt x="124548" y="58864"/>
                  </a:lnTo>
                  <a:lnTo>
                    <a:pt x="126606" y="59690"/>
                  </a:lnTo>
                  <a:lnTo>
                    <a:pt x="130708" y="62331"/>
                  </a:lnTo>
                  <a:lnTo>
                    <a:pt x="131064" y="67043"/>
                  </a:lnTo>
                  <a:lnTo>
                    <a:pt x="130187" y="71475"/>
                  </a:lnTo>
                  <a:lnTo>
                    <a:pt x="130797" y="70586"/>
                  </a:lnTo>
                  <a:lnTo>
                    <a:pt x="132689" y="67716"/>
                  </a:lnTo>
                  <a:lnTo>
                    <a:pt x="133197" y="64833"/>
                  </a:lnTo>
                  <a:lnTo>
                    <a:pt x="131953" y="60909"/>
                  </a:lnTo>
                  <a:lnTo>
                    <a:pt x="131419" y="60020"/>
                  </a:lnTo>
                  <a:lnTo>
                    <a:pt x="131013" y="59448"/>
                  </a:lnTo>
                  <a:lnTo>
                    <a:pt x="128079" y="57467"/>
                  </a:lnTo>
                  <a:lnTo>
                    <a:pt x="119380" y="51701"/>
                  </a:lnTo>
                  <a:lnTo>
                    <a:pt x="118973" y="49212"/>
                  </a:lnTo>
                  <a:lnTo>
                    <a:pt x="119049" y="48298"/>
                  </a:lnTo>
                  <a:lnTo>
                    <a:pt x="119722" y="47447"/>
                  </a:lnTo>
                  <a:lnTo>
                    <a:pt x="120103" y="47256"/>
                  </a:lnTo>
                  <a:lnTo>
                    <a:pt x="121831" y="47256"/>
                  </a:lnTo>
                  <a:lnTo>
                    <a:pt x="133731" y="60248"/>
                  </a:lnTo>
                  <a:lnTo>
                    <a:pt x="141909" y="61658"/>
                  </a:lnTo>
                  <a:lnTo>
                    <a:pt x="144056" y="61950"/>
                  </a:lnTo>
                  <a:lnTo>
                    <a:pt x="145643" y="62115"/>
                  </a:lnTo>
                  <a:lnTo>
                    <a:pt x="147193" y="61302"/>
                  </a:lnTo>
                  <a:lnTo>
                    <a:pt x="148437" y="60248"/>
                  </a:lnTo>
                  <a:lnTo>
                    <a:pt x="149466" y="59004"/>
                  </a:lnTo>
                  <a:lnTo>
                    <a:pt x="149301" y="58547"/>
                  </a:lnTo>
                  <a:lnTo>
                    <a:pt x="149098" y="58115"/>
                  </a:lnTo>
                  <a:lnTo>
                    <a:pt x="147485" y="56299"/>
                  </a:lnTo>
                  <a:lnTo>
                    <a:pt x="147459" y="54508"/>
                  </a:lnTo>
                  <a:lnTo>
                    <a:pt x="147777" y="54381"/>
                  </a:lnTo>
                  <a:lnTo>
                    <a:pt x="147955" y="54419"/>
                  </a:lnTo>
                  <a:lnTo>
                    <a:pt x="149212" y="55702"/>
                  </a:lnTo>
                  <a:lnTo>
                    <a:pt x="151104" y="56527"/>
                  </a:lnTo>
                  <a:lnTo>
                    <a:pt x="152247" y="54381"/>
                  </a:lnTo>
                  <a:lnTo>
                    <a:pt x="153390" y="52222"/>
                  </a:lnTo>
                  <a:lnTo>
                    <a:pt x="153517" y="51092"/>
                  </a:lnTo>
                  <a:lnTo>
                    <a:pt x="153797" y="47650"/>
                  </a:lnTo>
                  <a:close/>
                </a:path>
                <a:path w="167640" h="80010">
                  <a:moveTo>
                    <a:pt x="155943" y="32766"/>
                  </a:moveTo>
                  <a:lnTo>
                    <a:pt x="151790" y="36055"/>
                  </a:lnTo>
                  <a:lnTo>
                    <a:pt x="147167" y="37084"/>
                  </a:lnTo>
                  <a:lnTo>
                    <a:pt x="146405" y="36614"/>
                  </a:lnTo>
                  <a:lnTo>
                    <a:pt x="138391" y="31305"/>
                  </a:lnTo>
                  <a:lnTo>
                    <a:pt x="141770" y="27762"/>
                  </a:lnTo>
                  <a:lnTo>
                    <a:pt x="144106" y="25323"/>
                  </a:lnTo>
                  <a:lnTo>
                    <a:pt x="150063" y="24333"/>
                  </a:lnTo>
                  <a:lnTo>
                    <a:pt x="154038" y="23342"/>
                  </a:lnTo>
                  <a:lnTo>
                    <a:pt x="154673" y="22860"/>
                  </a:lnTo>
                  <a:lnTo>
                    <a:pt x="145681" y="22860"/>
                  </a:lnTo>
                  <a:lnTo>
                    <a:pt x="144068" y="22860"/>
                  </a:lnTo>
                  <a:lnTo>
                    <a:pt x="143497" y="22860"/>
                  </a:lnTo>
                  <a:lnTo>
                    <a:pt x="143624" y="23533"/>
                  </a:lnTo>
                  <a:lnTo>
                    <a:pt x="143751" y="24917"/>
                  </a:lnTo>
                  <a:lnTo>
                    <a:pt x="142582" y="26898"/>
                  </a:lnTo>
                  <a:lnTo>
                    <a:pt x="141706" y="27444"/>
                  </a:lnTo>
                  <a:lnTo>
                    <a:pt x="140106" y="27736"/>
                  </a:lnTo>
                  <a:lnTo>
                    <a:pt x="139725" y="27762"/>
                  </a:lnTo>
                  <a:lnTo>
                    <a:pt x="136677" y="27762"/>
                  </a:lnTo>
                  <a:lnTo>
                    <a:pt x="131419" y="24079"/>
                  </a:lnTo>
                  <a:lnTo>
                    <a:pt x="130632" y="23660"/>
                  </a:lnTo>
                  <a:lnTo>
                    <a:pt x="130187" y="23533"/>
                  </a:lnTo>
                  <a:lnTo>
                    <a:pt x="129628" y="23418"/>
                  </a:lnTo>
                  <a:lnTo>
                    <a:pt x="129717" y="26898"/>
                  </a:lnTo>
                  <a:lnTo>
                    <a:pt x="129908" y="29210"/>
                  </a:lnTo>
                  <a:lnTo>
                    <a:pt x="130314" y="30441"/>
                  </a:lnTo>
                  <a:lnTo>
                    <a:pt x="130314" y="32512"/>
                  </a:lnTo>
                  <a:lnTo>
                    <a:pt x="131140" y="32918"/>
                  </a:lnTo>
                  <a:lnTo>
                    <a:pt x="133083" y="34124"/>
                  </a:lnTo>
                  <a:lnTo>
                    <a:pt x="135229" y="37071"/>
                  </a:lnTo>
                  <a:lnTo>
                    <a:pt x="135458" y="36728"/>
                  </a:lnTo>
                  <a:lnTo>
                    <a:pt x="135585" y="37541"/>
                  </a:lnTo>
                  <a:lnTo>
                    <a:pt x="136702" y="38989"/>
                  </a:lnTo>
                  <a:lnTo>
                    <a:pt x="137401" y="39624"/>
                  </a:lnTo>
                  <a:lnTo>
                    <a:pt x="137515" y="39154"/>
                  </a:lnTo>
                  <a:lnTo>
                    <a:pt x="137756" y="38684"/>
                  </a:lnTo>
                  <a:lnTo>
                    <a:pt x="140360" y="37198"/>
                  </a:lnTo>
                  <a:lnTo>
                    <a:pt x="140589" y="37223"/>
                  </a:lnTo>
                  <a:lnTo>
                    <a:pt x="139776" y="37744"/>
                  </a:lnTo>
                  <a:lnTo>
                    <a:pt x="139344" y="38023"/>
                  </a:lnTo>
                  <a:lnTo>
                    <a:pt x="138645" y="38823"/>
                  </a:lnTo>
                  <a:lnTo>
                    <a:pt x="138506" y="39154"/>
                  </a:lnTo>
                  <a:lnTo>
                    <a:pt x="138430" y="40474"/>
                  </a:lnTo>
                  <a:lnTo>
                    <a:pt x="138645" y="41021"/>
                  </a:lnTo>
                  <a:lnTo>
                    <a:pt x="139293" y="41770"/>
                  </a:lnTo>
                  <a:lnTo>
                    <a:pt x="139649" y="41948"/>
                  </a:lnTo>
                  <a:lnTo>
                    <a:pt x="140271" y="42151"/>
                  </a:lnTo>
                  <a:lnTo>
                    <a:pt x="140538" y="42164"/>
                  </a:lnTo>
                  <a:lnTo>
                    <a:pt x="141097" y="42252"/>
                  </a:lnTo>
                  <a:lnTo>
                    <a:pt x="141579" y="41770"/>
                  </a:lnTo>
                  <a:lnTo>
                    <a:pt x="141960" y="41440"/>
                  </a:lnTo>
                  <a:lnTo>
                    <a:pt x="142354" y="41160"/>
                  </a:lnTo>
                  <a:lnTo>
                    <a:pt x="141173" y="40830"/>
                  </a:lnTo>
                  <a:lnTo>
                    <a:pt x="140627" y="40144"/>
                  </a:lnTo>
                  <a:lnTo>
                    <a:pt x="140538" y="39624"/>
                  </a:lnTo>
                  <a:lnTo>
                    <a:pt x="140652" y="38823"/>
                  </a:lnTo>
                  <a:lnTo>
                    <a:pt x="141071" y="38684"/>
                  </a:lnTo>
                  <a:lnTo>
                    <a:pt x="142011" y="38900"/>
                  </a:lnTo>
                  <a:lnTo>
                    <a:pt x="144221" y="38900"/>
                  </a:lnTo>
                  <a:lnTo>
                    <a:pt x="144970" y="38684"/>
                  </a:lnTo>
                  <a:lnTo>
                    <a:pt x="146977" y="38100"/>
                  </a:lnTo>
                  <a:lnTo>
                    <a:pt x="149123" y="37198"/>
                  </a:lnTo>
                  <a:lnTo>
                    <a:pt x="149390" y="37084"/>
                  </a:lnTo>
                  <a:lnTo>
                    <a:pt x="152514" y="35775"/>
                  </a:lnTo>
                  <a:lnTo>
                    <a:pt x="154292" y="34442"/>
                  </a:lnTo>
                  <a:lnTo>
                    <a:pt x="155943" y="32766"/>
                  </a:lnTo>
                  <a:close/>
                </a:path>
                <a:path w="167640" h="80010">
                  <a:moveTo>
                    <a:pt x="159994" y="15900"/>
                  </a:moveTo>
                  <a:lnTo>
                    <a:pt x="157327" y="15748"/>
                  </a:lnTo>
                  <a:lnTo>
                    <a:pt x="156895" y="16522"/>
                  </a:lnTo>
                  <a:lnTo>
                    <a:pt x="154508" y="20548"/>
                  </a:lnTo>
                  <a:lnTo>
                    <a:pt x="147675" y="22682"/>
                  </a:lnTo>
                  <a:lnTo>
                    <a:pt x="146100" y="22821"/>
                  </a:lnTo>
                  <a:lnTo>
                    <a:pt x="154724" y="22821"/>
                  </a:lnTo>
                  <a:lnTo>
                    <a:pt x="158000" y="20358"/>
                  </a:lnTo>
                  <a:lnTo>
                    <a:pt x="159994" y="15900"/>
                  </a:lnTo>
                  <a:close/>
                </a:path>
                <a:path w="167640" h="80010">
                  <a:moveTo>
                    <a:pt x="166573" y="76"/>
                  </a:moveTo>
                  <a:lnTo>
                    <a:pt x="166382" y="0"/>
                  </a:lnTo>
                  <a:lnTo>
                    <a:pt x="165125" y="2705"/>
                  </a:lnTo>
                  <a:lnTo>
                    <a:pt x="163322" y="5473"/>
                  </a:lnTo>
                  <a:lnTo>
                    <a:pt x="157848" y="10845"/>
                  </a:lnTo>
                  <a:lnTo>
                    <a:pt x="155244" y="12877"/>
                  </a:lnTo>
                  <a:lnTo>
                    <a:pt x="152984" y="14338"/>
                  </a:lnTo>
                  <a:lnTo>
                    <a:pt x="153352" y="14528"/>
                  </a:lnTo>
                  <a:lnTo>
                    <a:pt x="153695" y="14668"/>
                  </a:lnTo>
                  <a:lnTo>
                    <a:pt x="154673" y="14871"/>
                  </a:lnTo>
                  <a:lnTo>
                    <a:pt x="156781" y="13119"/>
                  </a:lnTo>
                  <a:lnTo>
                    <a:pt x="162407" y="8191"/>
                  </a:lnTo>
                  <a:lnTo>
                    <a:pt x="164871" y="3441"/>
                  </a:lnTo>
                  <a:lnTo>
                    <a:pt x="165976" y="901"/>
                  </a:lnTo>
                  <a:lnTo>
                    <a:pt x="166306" y="317"/>
                  </a:lnTo>
                  <a:lnTo>
                    <a:pt x="166458" y="139"/>
                  </a:lnTo>
                  <a:close/>
                </a:path>
                <a:path w="167640" h="80010">
                  <a:moveTo>
                    <a:pt x="167360" y="254"/>
                  </a:moveTo>
                  <a:lnTo>
                    <a:pt x="167208" y="228"/>
                  </a:lnTo>
                  <a:lnTo>
                    <a:pt x="167043" y="203"/>
                  </a:lnTo>
                  <a:lnTo>
                    <a:pt x="166890" y="165"/>
                  </a:lnTo>
                  <a:lnTo>
                    <a:pt x="166966" y="406"/>
                  </a:lnTo>
                  <a:lnTo>
                    <a:pt x="166954" y="635"/>
                  </a:lnTo>
                  <a:lnTo>
                    <a:pt x="167081" y="508"/>
                  </a:lnTo>
                  <a:lnTo>
                    <a:pt x="167360" y="254"/>
                  </a:lnTo>
                  <a:close/>
                </a:path>
              </a:pathLst>
            </a:custGeom>
            <a:solidFill>
              <a:srgbClr val="B6C1CB"/>
            </a:solidFill>
          </p:spPr>
          <p:txBody>
            <a:bodyPr wrap="square" lIns="0" tIns="0" rIns="0" bIns="0" rtlCol="0"/>
            <a:lstStyle/>
            <a:p>
              <a:endParaRPr/>
            </a:p>
          </p:txBody>
        </p:sp>
        <p:sp>
          <p:nvSpPr>
            <p:cNvPr id="37" name="object 37"/>
            <p:cNvSpPr/>
            <p:nvPr/>
          </p:nvSpPr>
          <p:spPr>
            <a:xfrm>
              <a:off x="784313" y="6133681"/>
              <a:ext cx="34290" cy="61594"/>
            </a:xfrm>
            <a:custGeom>
              <a:avLst/>
              <a:gdLst/>
              <a:ahLst/>
              <a:cxnLst/>
              <a:rect l="l" t="t" r="r" b="b"/>
              <a:pathLst>
                <a:path w="34290" h="61595">
                  <a:moveTo>
                    <a:pt x="16814" y="39966"/>
                  </a:moveTo>
                  <a:lnTo>
                    <a:pt x="15278" y="40043"/>
                  </a:lnTo>
                  <a:lnTo>
                    <a:pt x="13258" y="40741"/>
                  </a:lnTo>
                  <a:lnTo>
                    <a:pt x="11531" y="41097"/>
                  </a:lnTo>
                  <a:lnTo>
                    <a:pt x="9537" y="41097"/>
                  </a:lnTo>
                  <a:lnTo>
                    <a:pt x="9029" y="41033"/>
                  </a:lnTo>
                  <a:lnTo>
                    <a:pt x="8597" y="40906"/>
                  </a:lnTo>
                  <a:lnTo>
                    <a:pt x="8216" y="41198"/>
                  </a:lnTo>
                  <a:lnTo>
                    <a:pt x="7785" y="41567"/>
                  </a:lnTo>
                  <a:lnTo>
                    <a:pt x="7340" y="41998"/>
                  </a:lnTo>
                  <a:lnTo>
                    <a:pt x="7594" y="42075"/>
                  </a:lnTo>
                  <a:lnTo>
                    <a:pt x="7696" y="42379"/>
                  </a:lnTo>
                  <a:lnTo>
                    <a:pt x="6464" y="42913"/>
                  </a:lnTo>
                  <a:lnTo>
                    <a:pt x="3429" y="46215"/>
                  </a:lnTo>
                  <a:lnTo>
                    <a:pt x="25" y="51638"/>
                  </a:lnTo>
                  <a:lnTo>
                    <a:pt x="0" y="51866"/>
                  </a:lnTo>
                  <a:lnTo>
                    <a:pt x="2413" y="58331"/>
                  </a:lnTo>
                  <a:lnTo>
                    <a:pt x="11074" y="61048"/>
                  </a:lnTo>
                  <a:lnTo>
                    <a:pt x="12026" y="57099"/>
                  </a:lnTo>
                  <a:lnTo>
                    <a:pt x="11938" y="56337"/>
                  </a:lnTo>
                  <a:lnTo>
                    <a:pt x="11722" y="55638"/>
                  </a:lnTo>
                  <a:lnTo>
                    <a:pt x="11518" y="55613"/>
                  </a:lnTo>
                  <a:lnTo>
                    <a:pt x="11214" y="55435"/>
                  </a:lnTo>
                  <a:lnTo>
                    <a:pt x="11112" y="55168"/>
                  </a:lnTo>
                  <a:lnTo>
                    <a:pt x="11303" y="54622"/>
                  </a:lnTo>
                  <a:lnTo>
                    <a:pt x="11074" y="54190"/>
                  </a:lnTo>
                  <a:lnTo>
                    <a:pt x="10896" y="53898"/>
                  </a:lnTo>
                  <a:lnTo>
                    <a:pt x="10553" y="53416"/>
                  </a:lnTo>
                  <a:lnTo>
                    <a:pt x="10426" y="53784"/>
                  </a:lnTo>
                  <a:lnTo>
                    <a:pt x="10236" y="53898"/>
                  </a:lnTo>
                  <a:lnTo>
                    <a:pt x="9804" y="53898"/>
                  </a:lnTo>
                  <a:lnTo>
                    <a:pt x="9664" y="53848"/>
                  </a:lnTo>
                  <a:lnTo>
                    <a:pt x="9448" y="53505"/>
                  </a:lnTo>
                  <a:lnTo>
                    <a:pt x="9486" y="52578"/>
                  </a:lnTo>
                  <a:lnTo>
                    <a:pt x="9537" y="52184"/>
                  </a:lnTo>
                  <a:lnTo>
                    <a:pt x="9029" y="51638"/>
                  </a:lnTo>
                  <a:lnTo>
                    <a:pt x="8572" y="51257"/>
                  </a:lnTo>
                  <a:lnTo>
                    <a:pt x="8445" y="51866"/>
                  </a:lnTo>
                  <a:lnTo>
                    <a:pt x="8267" y="52184"/>
                  </a:lnTo>
                  <a:lnTo>
                    <a:pt x="7975" y="52171"/>
                  </a:lnTo>
                  <a:lnTo>
                    <a:pt x="7391" y="51866"/>
                  </a:lnTo>
                  <a:lnTo>
                    <a:pt x="7188" y="51638"/>
                  </a:lnTo>
                  <a:lnTo>
                    <a:pt x="7493" y="51104"/>
                  </a:lnTo>
                  <a:lnTo>
                    <a:pt x="7772" y="50876"/>
                  </a:lnTo>
                  <a:lnTo>
                    <a:pt x="8255" y="50711"/>
                  </a:lnTo>
                  <a:lnTo>
                    <a:pt x="8458" y="50711"/>
                  </a:lnTo>
                  <a:lnTo>
                    <a:pt x="8572" y="51257"/>
                  </a:lnTo>
                  <a:lnTo>
                    <a:pt x="9385" y="51308"/>
                  </a:lnTo>
                  <a:lnTo>
                    <a:pt x="10477" y="51104"/>
                  </a:lnTo>
                  <a:lnTo>
                    <a:pt x="10642" y="50990"/>
                  </a:lnTo>
                  <a:lnTo>
                    <a:pt x="10782" y="50952"/>
                  </a:lnTo>
                  <a:lnTo>
                    <a:pt x="11226" y="50952"/>
                  </a:lnTo>
                  <a:lnTo>
                    <a:pt x="12306" y="50711"/>
                  </a:lnTo>
                  <a:lnTo>
                    <a:pt x="12636" y="50634"/>
                  </a:lnTo>
                  <a:lnTo>
                    <a:pt x="14960" y="49530"/>
                  </a:lnTo>
                  <a:lnTo>
                    <a:pt x="16764" y="41567"/>
                  </a:lnTo>
                  <a:lnTo>
                    <a:pt x="16802" y="41097"/>
                  </a:lnTo>
                  <a:lnTo>
                    <a:pt x="16814" y="39966"/>
                  </a:lnTo>
                  <a:close/>
                </a:path>
                <a:path w="34290" h="61595">
                  <a:moveTo>
                    <a:pt x="29311" y="6680"/>
                  </a:moveTo>
                  <a:lnTo>
                    <a:pt x="28270" y="8153"/>
                  </a:lnTo>
                  <a:lnTo>
                    <a:pt x="27965" y="8547"/>
                  </a:lnTo>
                  <a:lnTo>
                    <a:pt x="28638" y="7950"/>
                  </a:lnTo>
                  <a:lnTo>
                    <a:pt x="29311" y="6680"/>
                  </a:lnTo>
                  <a:close/>
                </a:path>
                <a:path w="34290" h="61595">
                  <a:moveTo>
                    <a:pt x="31115" y="3187"/>
                  </a:moveTo>
                  <a:lnTo>
                    <a:pt x="29311" y="6680"/>
                  </a:lnTo>
                  <a:lnTo>
                    <a:pt x="29667" y="6159"/>
                  </a:lnTo>
                  <a:lnTo>
                    <a:pt x="30556" y="4457"/>
                  </a:lnTo>
                  <a:lnTo>
                    <a:pt x="31115" y="3187"/>
                  </a:lnTo>
                  <a:close/>
                </a:path>
                <a:path w="34290" h="61595">
                  <a:moveTo>
                    <a:pt x="33997" y="38"/>
                  </a:moveTo>
                  <a:lnTo>
                    <a:pt x="33629" y="0"/>
                  </a:lnTo>
                  <a:lnTo>
                    <a:pt x="33210" y="381"/>
                  </a:lnTo>
                  <a:lnTo>
                    <a:pt x="33147" y="952"/>
                  </a:lnTo>
                  <a:lnTo>
                    <a:pt x="33045" y="1435"/>
                  </a:lnTo>
                  <a:lnTo>
                    <a:pt x="32524" y="2984"/>
                  </a:lnTo>
                  <a:lnTo>
                    <a:pt x="32067" y="4051"/>
                  </a:lnTo>
                  <a:lnTo>
                    <a:pt x="31534" y="5016"/>
                  </a:lnTo>
                  <a:lnTo>
                    <a:pt x="32499" y="3429"/>
                  </a:lnTo>
                  <a:lnTo>
                    <a:pt x="32905" y="2717"/>
                  </a:lnTo>
                  <a:lnTo>
                    <a:pt x="33172" y="2298"/>
                  </a:lnTo>
                  <a:lnTo>
                    <a:pt x="33350" y="1968"/>
                  </a:lnTo>
                  <a:lnTo>
                    <a:pt x="33731" y="1435"/>
                  </a:lnTo>
                  <a:lnTo>
                    <a:pt x="33896" y="1270"/>
                  </a:lnTo>
                  <a:lnTo>
                    <a:pt x="33997" y="38"/>
                  </a:lnTo>
                  <a:close/>
                </a:path>
                <a:path w="34290" h="61595">
                  <a:moveTo>
                    <a:pt x="34036" y="2882"/>
                  </a:moveTo>
                  <a:lnTo>
                    <a:pt x="27978" y="10350"/>
                  </a:lnTo>
                  <a:lnTo>
                    <a:pt x="28067" y="10058"/>
                  </a:lnTo>
                  <a:lnTo>
                    <a:pt x="28536" y="9423"/>
                  </a:lnTo>
                  <a:lnTo>
                    <a:pt x="29883" y="7543"/>
                  </a:lnTo>
                  <a:lnTo>
                    <a:pt x="30988" y="5867"/>
                  </a:lnTo>
                  <a:lnTo>
                    <a:pt x="30607" y="6426"/>
                  </a:lnTo>
                  <a:lnTo>
                    <a:pt x="29679" y="7543"/>
                  </a:lnTo>
                  <a:lnTo>
                    <a:pt x="28613" y="8547"/>
                  </a:lnTo>
                  <a:lnTo>
                    <a:pt x="27635" y="9283"/>
                  </a:lnTo>
                  <a:lnTo>
                    <a:pt x="27406" y="9423"/>
                  </a:lnTo>
                  <a:lnTo>
                    <a:pt x="27495" y="9131"/>
                  </a:lnTo>
                  <a:lnTo>
                    <a:pt x="27965" y="8547"/>
                  </a:lnTo>
                  <a:lnTo>
                    <a:pt x="23037" y="12865"/>
                  </a:lnTo>
                  <a:lnTo>
                    <a:pt x="20916" y="14617"/>
                  </a:lnTo>
                  <a:lnTo>
                    <a:pt x="21666" y="14744"/>
                  </a:lnTo>
                  <a:lnTo>
                    <a:pt x="22288" y="14782"/>
                  </a:lnTo>
                  <a:lnTo>
                    <a:pt x="23037" y="14782"/>
                  </a:lnTo>
                  <a:lnTo>
                    <a:pt x="23368" y="14744"/>
                  </a:lnTo>
                  <a:lnTo>
                    <a:pt x="23520" y="14808"/>
                  </a:lnTo>
                  <a:lnTo>
                    <a:pt x="23634" y="14960"/>
                  </a:lnTo>
                  <a:lnTo>
                    <a:pt x="23710" y="15227"/>
                  </a:lnTo>
                  <a:lnTo>
                    <a:pt x="23571" y="15481"/>
                  </a:lnTo>
                  <a:lnTo>
                    <a:pt x="26238" y="15633"/>
                  </a:lnTo>
                  <a:lnTo>
                    <a:pt x="24257" y="20104"/>
                  </a:lnTo>
                  <a:lnTo>
                    <a:pt x="20281" y="23075"/>
                  </a:lnTo>
                  <a:lnTo>
                    <a:pt x="16306" y="24066"/>
                  </a:lnTo>
                  <a:lnTo>
                    <a:pt x="10350" y="25069"/>
                  </a:lnTo>
                  <a:lnTo>
                    <a:pt x="4648" y="31038"/>
                  </a:lnTo>
                  <a:lnTo>
                    <a:pt x="13373" y="36817"/>
                  </a:lnTo>
                  <a:lnTo>
                    <a:pt x="18034" y="35801"/>
                  </a:lnTo>
                  <a:lnTo>
                    <a:pt x="22186" y="32499"/>
                  </a:lnTo>
                  <a:lnTo>
                    <a:pt x="25869" y="28765"/>
                  </a:lnTo>
                  <a:lnTo>
                    <a:pt x="28917" y="23393"/>
                  </a:lnTo>
                  <a:lnTo>
                    <a:pt x="30607" y="19710"/>
                  </a:lnTo>
                  <a:lnTo>
                    <a:pt x="30937" y="18961"/>
                  </a:lnTo>
                  <a:lnTo>
                    <a:pt x="30111" y="19558"/>
                  </a:lnTo>
                  <a:lnTo>
                    <a:pt x="29375" y="19710"/>
                  </a:lnTo>
                  <a:lnTo>
                    <a:pt x="29337" y="19558"/>
                  </a:lnTo>
                  <a:lnTo>
                    <a:pt x="29933" y="19138"/>
                  </a:lnTo>
                  <a:lnTo>
                    <a:pt x="30543" y="18364"/>
                  </a:lnTo>
                  <a:lnTo>
                    <a:pt x="33451" y="12268"/>
                  </a:lnTo>
                  <a:lnTo>
                    <a:pt x="32943" y="13004"/>
                  </a:lnTo>
                  <a:lnTo>
                    <a:pt x="32321" y="13690"/>
                  </a:lnTo>
                  <a:lnTo>
                    <a:pt x="30861" y="14782"/>
                  </a:lnTo>
                  <a:lnTo>
                    <a:pt x="30657" y="14846"/>
                  </a:lnTo>
                  <a:lnTo>
                    <a:pt x="30175" y="15074"/>
                  </a:lnTo>
                  <a:lnTo>
                    <a:pt x="29984" y="15138"/>
                  </a:lnTo>
                  <a:lnTo>
                    <a:pt x="30035" y="14960"/>
                  </a:lnTo>
                  <a:lnTo>
                    <a:pt x="30238" y="14744"/>
                  </a:lnTo>
                  <a:lnTo>
                    <a:pt x="30429" y="14528"/>
                  </a:lnTo>
                  <a:lnTo>
                    <a:pt x="33934" y="7950"/>
                  </a:lnTo>
                  <a:lnTo>
                    <a:pt x="33274" y="8966"/>
                  </a:lnTo>
                  <a:lnTo>
                    <a:pt x="32410" y="9956"/>
                  </a:lnTo>
                  <a:lnTo>
                    <a:pt x="31318" y="10833"/>
                  </a:lnTo>
                  <a:lnTo>
                    <a:pt x="30835" y="11176"/>
                  </a:lnTo>
                  <a:lnTo>
                    <a:pt x="30619" y="11353"/>
                  </a:lnTo>
                  <a:lnTo>
                    <a:pt x="30378" y="11442"/>
                  </a:lnTo>
                  <a:lnTo>
                    <a:pt x="29768" y="11747"/>
                  </a:lnTo>
                  <a:lnTo>
                    <a:pt x="29603" y="11811"/>
                  </a:lnTo>
                  <a:lnTo>
                    <a:pt x="29641" y="11671"/>
                  </a:lnTo>
                  <a:lnTo>
                    <a:pt x="30137" y="11125"/>
                  </a:lnTo>
                  <a:lnTo>
                    <a:pt x="30327" y="10998"/>
                  </a:lnTo>
                  <a:lnTo>
                    <a:pt x="30861" y="10350"/>
                  </a:lnTo>
                  <a:lnTo>
                    <a:pt x="34023" y="5194"/>
                  </a:lnTo>
                  <a:lnTo>
                    <a:pt x="34036" y="2882"/>
                  </a:lnTo>
                  <a:close/>
                </a:path>
              </a:pathLst>
            </a:custGeom>
            <a:solidFill>
              <a:srgbClr val="FFFFFF"/>
            </a:solidFill>
          </p:spPr>
          <p:txBody>
            <a:bodyPr wrap="square" lIns="0" tIns="0" rIns="0" bIns="0" rtlCol="0"/>
            <a:lstStyle/>
            <a:p>
              <a:endParaRPr/>
            </a:p>
          </p:txBody>
        </p:sp>
        <p:sp>
          <p:nvSpPr>
            <p:cNvPr id="38" name="object 38"/>
            <p:cNvSpPr/>
            <p:nvPr/>
          </p:nvSpPr>
          <p:spPr>
            <a:xfrm>
              <a:off x="760196" y="6156579"/>
              <a:ext cx="57150" cy="58419"/>
            </a:xfrm>
            <a:custGeom>
              <a:avLst/>
              <a:gdLst/>
              <a:ahLst/>
              <a:cxnLst/>
              <a:rect l="l" t="t" r="r" b="b"/>
              <a:pathLst>
                <a:path w="57150" h="58420">
                  <a:moveTo>
                    <a:pt x="20281" y="25831"/>
                  </a:moveTo>
                  <a:lnTo>
                    <a:pt x="19989" y="25742"/>
                  </a:lnTo>
                  <a:lnTo>
                    <a:pt x="20154" y="26212"/>
                  </a:lnTo>
                  <a:lnTo>
                    <a:pt x="20281" y="25831"/>
                  </a:lnTo>
                  <a:close/>
                </a:path>
                <a:path w="57150" h="58420">
                  <a:moveTo>
                    <a:pt x="20332" y="27076"/>
                  </a:moveTo>
                  <a:lnTo>
                    <a:pt x="20294" y="26619"/>
                  </a:lnTo>
                  <a:lnTo>
                    <a:pt x="20154" y="26212"/>
                  </a:lnTo>
                  <a:lnTo>
                    <a:pt x="19862" y="27076"/>
                  </a:lnTo>
                  <a:lnTo>
                    <a:pt x="20332" y="27076"/>
                  </a:lnTo>
                  <a:close/>
                </a:path>
                <a:path w="57150" h="58420">
                  <a:moveTo>
                    <a:pt x="21437" y="43903"/>
                  </a:moveTo>
                  <a:lnTo>
                    <a:pt x="21082" y="39192"/>
                  </a:lnTo>
                  <a:lnTo>
                    <a:pt x="16979" y="36550"/>
                  </a:lnTo>
                  <a:lnTo>
                    <a:pt x="14922" y="35725"/>
                  </a:lnTo>
                  <a:lnTo>
                    <a:pt x="13271" y="34899"/>
                  </a:lnTo>
                  <a:lnTo>
                    <a:pt x="11214" y="34074"/>
                  </a:lnTo>
                  <a:lnTo>
                    <a:pt x="10287" y="33502"/>
                  </a:lnTo>
                  <a:lnTo>
                    <a:pt x="9855" y="33159"/>
                  </a:lnTo>
                  <a:lnTo>
                    <a:pt x="10655" y="35471"/>
                  </a:lnTo>
                  <a:lnTo>
                    <a:pt x="11417" y="36004"/>
                  </a:lnTo>
                  <a:lnTo>
                    <a:pt x="13792" y="37261"/>
                  </a:lnTo>
                  <a:lnTo>
                    <a:pt x="14312" y="37617"/>
                  </a:lnTo>
                  <a:lnTo>
                    <a:pt x="14249" y="37769"/>
                  </a:lnTo>
                  <a:lnTo>
                    <a:pt x="13639" y="37706"/>
                  </a:lnTo>
                  <a:lnTo>
                    <a:pt x="11696" y="37312"/>
                  </a:lnTo>
                  <a:lnTo>
                    <a:pt x="11112" y="37084"/>
                  </a:lnTo>
                  <a:lnTo>
                    <a:pt x="11328" y="37934"/>
                  </a:lnTo>
                  <a:lnTo>
                    <a:pt x="11963" y="39230"/>
                  </a:lnTo>
                  <a:lnTo>
                    <a:pt x="12217" y="39878"/>
                  </a:lnTo>
                  <a:lnTo>
                    <a:pt x="13208" y="40246"/>
                  </a:lnTo>
                  <a:lnTo>
                    <a:pt x="13525" y="40309"/>
                  </a:lnTo>
                  <a:lnTo>
                    <a:pt x="13576" y="40462"/>
                  </a:lnTo>
                  <a:lnTo>
                    <a:pt x="13309" y="40703"/>
                  </a:lnTo>
                  <a:lnTo>
                    <a:pt x="12585" y="40906"/>
                  </a:lnTo>
                  <a:lnTo>
                    <a:pt x="14376" y="46443"/>
                  </a:lnTo>
                  <a:lnTo>
                    <a:pt x="13208" y="51638"/>
                  </a:lnTo>
                  <a:lnTo>
                    <a:pt x="11887" y="55206"/>
                  </a:lnTo>
                  <a:lnTo>
                    <a:pt x="11531" y="56375"/>
                  </a:lnTo>
                  <a:lnTo>
                    <a:pt x="10756" y="58343"/>
                  </a:lnTo>
                  <a:lnTo>
                    <a:pt x="14020" y="55575"/>
                  </a:lnTo>
                  <a:lnTo>
                    <a:pt x="17995" y="51866"/>
                  </a:lnTo>
                  <a:lnTo>
                    <a:pt x="20548" y="48336"/>
                  </a:lnTo>
                  <a:lnTo>
                    <a:pt x="21437" y="43903"/>
                  </a:lnTo>
                  <a:close/>
                </a:path>
                <a:path w="57150" h="58420">
                  <a:moveTo>
                    <a:pt x="21920" y="27076"/>
                  </a:moveTo>
                  <a:lnTo>
                    <a:pt x="20332" y="27076"/>
                  </a:lnTo>
                  <a:lnTo>
                    <a:pt x="20421" y="27940"/>
                  </a:lnTo>
                  <a:lnTo>
                    <a:pt x="21513" y="28308"/>
                  </a:lnTo>
                  <a:lnTo>
                    <a:pt x="21920" y="27076"/>
                  </a:lnTo>
                  <a:close/>
                </a:path>
                <a:path w="57150" h="58420">
                  <a:moveTo>
                    <a:pt x="25488" y="14122"/>
                  </a:moveTo>
                  <a:lnTo>
                    <a:pt x="25425" y="13665"/>
                  </a:lnTo>
                  <a:lnTo>
                    <a:pt x="25260" y="13449"/>
                  </a:lnTo>
                  <a:lnTo>
                    <a:pt x="24942" y="13017"/>
                  </a:lnTo>
                  <a:lnTo>
                    <a:pt x="24625" y="12573"/>
                  </a:lnTo>
                  <a:lnTo>
                    <a:pt x="23723" y="11341"/>
                  </a:lnTo>
                  <a:lnTo>
                    <a:pt x="23456" y="10972"/>
                  </a:lnTo>
                  <a:lnTo>
                    <a:pt x="23190" y="10807"/>
                  </a:lnTo>
                  <a:lnTo>
                    <a:pt x="22136" y="10147"/>
                  </a:lnTo>
                  <a:lnTo>
                    <a:pt x="21513" y="9753"/>
                  </a:lnTo>
                  <a:lnTo>
                    <a:pt x="21145" y="9575"/>
                  </a:lnTo>
                  <a:lnTo>
                    <a:pt x="21145" y="13017"/>
                  </a:lnTo>
                  <a:lnTo>
                    <a:pt x="21094" y="13309"/>
                  </a:lnTo>
                  <a:lnTo>
                    <a:pt x="20688" y="14363"/>
                  </a:lnTo>
                  <a:lnTo>
                    <a:pt x="20459" y="15836"/>
                  </a:lnTo>
                  <a:lnTo>
                    <a:pt x="20332" y="16446"/>
                  </a:lnTo>
                  <a:lnTo>
                    <a:pt x="20218" y="16687"/>
                  </a:lnTo>
                  <a:lnTo>
                    <a:pt x="20078" y="16776"/>
                  </a:lnTo>
                  <a:lnTo>
                    <a:pt x="19748" y="16827"/>
                  </a:lnTo>
                  <a:lnTo>
                    <a:pt x="19596" y="16776"/>
                  </a:lnTo>
                  <a:lnTo>
                    <a:pt x="19519" y="16637"/>
                  </a:lnTo>
                  <a:lnTo>
                    <a:pt x="19405" y="16446"/>
                  </a:lnTo>
                  <a:lnTo>
                    <a:pt x="19291" y="15900"/>
                  </a:lnTo>
                  <a:lnTo>
                    <a:pt x="19265" y="15570"/>
                  </a:lnTo>
                  <a:lnTo>
                    <a:pt x="19392" y="14744"/>
                  </a:lnTo>
                  <a:lnTo>
                    <a:pt x="21145" y="13017"/>
                  </a:lnTo>
                  <a:lnTo>
                    <a:pt x="21145" y="9575"/>
                  </a:lnTo>
                  <a:lnTo>
                    <a:pt x="20688" y="9347"/>
                  </a:lnTo>
                  <a:lnTo>
                    <a:pt x="20688" y="8712"/>
                  </a:lnTo>
                  <a:lnTo>
                    <a:pt x="20586" y="6997"/>
                  </a:lnTo>
                  <a:lnTo>
                    <a:pt x="20320" y="6184"/>
                  </a:lnTo>
                  <a:lnTo>
                    <a:pt x="20269" y="5918"/>
                  </a:lnTo>
                  <a:lnTo>
                    <a:pt x="20142" y="4356"/>
                  </a:lnTo>
                  <a:lnTo>
                    <a:pt x="20027" y="2984"/>
                  </a:lnTo>
                  <a:lnTo>
                    <a:pt x="19977" y="1485"/>
                  </a:lnTo>
                  <a:lnTo>
                    <a:pt x="20002" y="266"/>
                  </a:lnTo>
                  <a:lnTo>
                    <a:pt x="19227" y="127"/>
                  </a:lnTo>
                  <a:lnTo>
                    <a:pt x="19227" y="12865"/>
                  </a:lnTo>
                  <a:lnTo>
                    <a:pt x="19113" y="13144"/>
                  </a:lnTo>
                  <a:lnTo>
                    <a:pt x="18999" y="13576"/>
                  </a:lnTo>
                  <a:lnTo>
                    <a:pt x="18872" y="14274"/>
                  </a:lnTo>
                  <a:lnTo>
                    <a:pt x="18745" y="14592"/>
                  </a:lnTo>
                  <a:lnTo>
                    <a:pt x="18592" y="14719"/>
                  </a:lnTo>
                  <a:lnTo>
                    <a:pt x="18084" y="14719"/>
                  </a:lnTo>
                  <a:lnTo>
                    <a:pt x="17932" y="14681"/>
                  </a:lnTo>
                  <a:lnTo>
                    <a:pt x="17818" y="14516"/>
                  </a:lnTo>
                  <a:lnTo>
                    <a:pt x="17780" y="13576"/>
                  </a:lnTo>
                  <a:lnTo>
                    <a:pt x="17843" y="13322"/>
                  </a:lnTo>
                  <a:lnTo>
                    <a:pt x="18211" y="12865"/>
                  </a:lnTo>
                  <a:lnTo>
                    <a:pt x="18846" y="12598"/>
                  </a:lnTo>
                  <a:lnTo>
                    <a:pt x="19011" y="12573"/>
                  </a:lnTo>
                  <a:lnTo>
                    <a:pt x="19202" y="12573"/>
                  </a:lnTo>
                  <a:lnTo>
                    <a:pt x="19227" y="12865"/>
                  </a:lnTo>
                  <a:lnTo>
                    <a:pt x="19227" y="127"/>
                  </a:lnTo>
                  <a:lnTo>
                    <a:pt x="18034" y="0"/>
                  </a:lnTo>
                  <a:lnTo>
                    <a:pt x="17437" y="0"/>
                  </a:lnTo>
                  <a:lnTo>
                    <a:pt x="17437" y="11887"/>
                  </a:lnTo>
                  <a:lnTo>
                    <a:pt x="17322" y="12331"/>
                  </a:lnTo>
                  <a:lnTo>
                    <a:pt x="17183" y="12674"/>
                  </a:lnTo>
                  <a:lnTo>
                    <a:pt x="16891" y="13119"/>
                  </a:lnTo>
                  <a:lnTo>
                    <a:pt x="16510" y="13322"/>
                  </a:lnTo>
                  <a:lnTo>
                    <a:pt x="16319" y="13309"/>
                  </a:lnTo>
                  <a:lnTo>
                    <a:pt x="15963" y="13182"/>
                  </a:lnTo>
                  <a:lnTo>
                    <a:pt x="15836" y="13017"/>
                  </a:lnTo>
                  <a:lnTo>
                    <a:pt x="15836" y="12522"/>
                  </a:lnTo>
                  <a:lnTo>
                    <a:pt x="17348" y="11341"/>
                  </a:lnTo>
                  <a:lnTo>
                    <a:pt x="17437" y="11887"/>
                  </a:lnTo>
                  <a:lnTo>
                    <a:pt x="17437" y="0"/>
                  </a:lnTo>
                  <a:lnTo>
                    <a:pt x="16344" y="0"/>
                  </a:lnTo>
                  <a:lnTo>
                    <a:pt x="15214" y="76"/>
                  </a:lnTo>
                  <a:lnTo>
                    <a:pt x="15354" y="266"/>
                  </a:lnTo>
                  <a:lnTo>
                    <a:pt x="15455" y="469"/>
                  </a:lnTo>
                  <a:lnTo>
                    <a:pt x="15570" y="1485"/>
                  </a:lnTo>
                  <a:lnTo>
                    <a:pt x="14859" y="1117"/>
                  </a:lnTo>
                  <a:lnTo>
                    <a:pt x="14249" y="749"/>
                  </a:lnTo>
                  <a:lnTo>
                    <a:pt x="13906" y="469"/>
                  </a:lnTo>
                  <a:lnTo>
                    <a:pt x="13436" y="520"/>
                  </a:lnTo>
                  <a:lnTo>
                    <a:pt x="12788" y="673"/>
                  </a:lnTo>
                  <a:lnTo>
                    <a:pt x="13665" y="1206"/>
                  </a:lnTo>
                  <a:lnTo>
                    <a:pt x="14414" y="2108"/>
                  </a:lnTo>
                  <a:lnTo>
                    <a:pt x="15303" y="3644"/>
                  </a:lnTo>
                  <a:lnTo>
                    <a:pt x="15455" y="4279"/>
                  </a:lnTo>
                  <a:lnTo>
                    <a:pt x="15303" y="4356"/>
                  </a:lnTo>
                  <a:lnTo>
                    <a:pt x="14897" y="3873"/>
                  </a:lnTo>
                  <a:lnTo>
                    <a:pt x="13601" y="2705"/>
                  </a:lnTo>
                  <a:lnTo>
                    <a:pt x="12814" y="2108"/>
                  </a:lnTo>
                  <a:lnTo>
                    <a:pt x="11684" y="1422"/>
                  </a:lnTo>
                  <a:lnTo>
                    <a:pt x="11061" y="1143"/>
                  </a:lnTo>
                  <a:lnTo>
                    <a:pt x="11290" y="2705"/>
                  </a:lnTo>
                  <a:lnTo>
                    <a:pt x="11760" y="2984"/>
                  </a:lnTo>
                  <a:lnTo>
                    <a:pt x="12712" y="3644"/>
                  </a:lnTo>
                  <a:lnTo>
                    <a:pt x="13487" y="4356"/>
                  </a:lnTo>
                  <a:lnTo>
                    <a:pt x="14465" y="5372"/>
                  </a:lnTo>
                  <a:lnTo>
                    <a:pt x="14732" y="5715"/>
                  </a:lnTo>
                  <a:lnTo>
                    <a:pt x="14681" y="5918"/>
                  </a:lnTo>
                  <a:lnTo>
                    <a:pt x="14160" y="5715"/>
                  </a:lnTo>
                  <a:lnTo>
                    <a:pt x="12877" y="5092"/>
                  </a:lnTo>
                  <a:lnTo>
                    <a:pt x="12115" y="4673"/>
                  </a:lnTo>
                  <a:lnTo>
                    <a:pt x="11493" y="4254"/>
                  </a:lnTo>
                  <a:lnTo>
                    <a:pt x="11607" y="5372"/>
                  </a:lnTo>
                  <a:lnTo>
                    <a:pt x="15582" y="8712"/>
                  </a:lnTo>
                  <a:lnTo>
                    <a:pt x="15468" y="11557"/>
                  </a:lnTo>
                  <a:lnTo>
                    <a:pt x="15354" y="11785"/>
                  </a:lnTo>
                  <a:lnTo>
                    <a:pt x="15163" y="11963"/>
                  </a:lnTo>
                  <a:lnTo>
                    <a:pt x="14833" y="12103"/>
                  </a:lnTo>
                  <a:lnTo>
                    <a:pt x="14643" y="11899"/>
                  </a:lnTo>
                  <a:lnTo>
                    <a:pt x="14427" y="11468"/>
                  </a:lnTo>
                  <a:lnTo>
                    <a:pt x="14300" y="11074"/>
                  </a:lnTo>
                  <a:lnTo>
                    <a:pt x="14820" y="10807"/>
                  </a:lnTo>
                  <a:lnTo>
                    <a:pt x="15443" y="11074"/>
                  </a:lnTo>
                  <a:lnTo>
                    <a:pt x="15468" y="11557"/>
                  </a:lnTo>
                  <a:lnTo>
                    <a:pt x="15468" y="8674"/>
                  </a:lnTo>
                  <a:lnTo>
                    <a:pt x="14795" y="8267"/>
                  </a:lnTo>
                  <a:lnTo>
                    <a:pt x="13538" y="7632"/>
                  </a:lnTo>
                  <a:lnTo>
                    <a:pt x="12547" y="7264"/>
                  </a:lnTo>
                  <a:lnTo>
                    <a:pt x="11518" y="6692"/>
                  </a:lnTo>
                  <a:lnTo>
                    <a:pt x="11290" y="7658"/>
                  </a:lnTo>
                  <a:lnTo>
                    <a:pt x="11760" y="7861"/>
                  </a:lnTo>
                  <a:lnTo>
                    <a:pt x="13081" y="8547"/>
                  </a:lnTo>
                  <a:lnTo>
                    <a:pt x="14262" y="9753"/>
                  </a:lnTo>
                  <a:lnTo>
                    <a:pt x="14300" y="9982"/>
                  </a:lnTo>
                  <a:lnTo>
                    <a:pt x="14211" y="10147"/>
                  </a:lnTo>
                  <a:lnTo>
                    <a:pt x="12458" y="9588"/>
                  </a:lnTo>
                  <a:lnTo>
                    <a:pt x="10922" y="8775"/>
                  </a:lnTo>
                  <a:lnTo>
                    <a:pt x="10464" y="9982"/>
                  </a:lnTo>
                  <a:lnTo>
                    <a:pt x="13373" y="12039"/>
                  </a:lnTo>
                  <a:lnTo>
                    <a:pt x="12598" y="11887"/>
                  </a:lnTo>
                  <a:lnTo>
                    <a:pt x="10960" y="11468"/>
                  </a:lnTo>
                  <a:lnTo>
                    <a:pt x="9994" y="11074"/>
                  </a:lnTo>
                  <a:lnTo>
                    <a:pt x="9690" y="11696"/>
                  </a:lnTo>
                  <a:lnTo>
                    <a:pt x="9601" y="12039"/>
                  </a:lnTo>
                  <a:lnTo>
                    <a:pt x="10337" y="12331"/>
                  </a:lnTo>
                  <a:lnTo>
                    <a:pt x="11988" y="13182"/>
                  </a:lnTo>
                  <a:lnTo>
                    <a:pt x="12115" y="13322"/>
                  </a:lnTo>
                  <a:lnTo>
                    <a:pt x="11684" y="13487"/>
                  </a:lnTo>
                  <a:lnTo>
                    <a:pt x="11455" y="13538"/>
                  </a:lnTo>
                  <a:lnTo>
                    <a:pt x="10617" y="13576"/>
                  </a:lnTo>
                  <a:lnTo>
                    <a:pt x="9893" y="13449"/>
                  </a:lnTo>
                  <a:lnTo>
                    <a:pt x="8978" y="13055"/>
                  </a:lnTo>
                  <a:lnTo>
                    <a:pt x="8724" y="13487"/>
                  </a:lnTo>
                  <a:lnTo>
                    <a:pt x="8394" y="13906"/>
                  </a:lnTo>
                  <a:lnTo>
                    <a:pt x="8293" y="14122"/>
                  </a:lnTo>
                  <a:lnTo>
                    <a:pt x="9067" y="14363"/>
                  </a:lnTo>
                  <a:lnTo>
                    <a:pt x="10033" y="14605"/>
                  </a:lnTo>
                  <a:lnTo>
                    <a:pt x="11709" y="14782"/>
                  </a:lnTo>
                  <a:lnTo>
                    <a:pt x="11887" y="14744"/>
                  </a:lnTo>
                  <a:lnTo>
                    <a:pt x="12534" y="14770"/>
                  </a:lnTo>
                  <a:lnTo>
                    <a:pt x="12395" y="14947"/>
                  </a:lnTo>
                  <a:lnTo>
                    <a:pt x="11963" y="15125"/>
                  </a:lnTo>
                  <a:lnTo>
                    <a:pt x="11785" y="15227"/>
                  </a:lnTo>
                  <a:lnTo>
                    <a:pt x="10871" y="15417"/>
                  </a:lnTo>
                  <a:lnTo>
                    <a:pt x="9842" y="15570"/>
                  </a:lnTo>
                  <a:lnTo>
                    <a:pt x="8496" y="15481"/>
                  </a:lnTo>
                  <a:lnTo>
                    <a:pt x="7162" y="15011"/>
                  </a:lnTo>
                  <a:lnTo>
                    <a:pt x="6451" y="14681"/>
                  </a:lnTo>
                  <a:lnTo>
                    <a:pt x="6197" y="14516"/>
                  </a:lnTo>
                  <a:lnTo>
                    <a:pt x="5600" y="14554"/>
                  </a:lnTo>
                  <a:lnTo>
                    <a:pt x="5130" y="14554"/>
                  </a:lnTo>
                  <a:lnTo>
                    <a:pt x="6934" y="15481"/>
                  </a:lnTo>
                  <a:lnTo>
                    <a:pt x="9144" y="16332"/>
                  </a:lnTo>
                  <a:lnTo>
                    <a:pt x="9232" y="16637"/>
                  </a:lnTo>
                  <a:lnTo>
                    <a:pt x="8521" y="16624"/>
                  </a:lnTo>
                  <a:lnTo>
                    <a:pt x="6553" y="16332"/>
                  </a:lnTo>
                  <a:lnTo>
                    <a:pt x="5308" y="16014"/>
                  </a:lnTo>
                  <a:lnTo>
                    <a:pt x="4711" y="15684"/>
                  </a:lnTo>
                  <a:lnTo>
                    <a:pt x="4711" y="18300"/>
                  </a:lnTo>
                  <a:lnTo>
                    <a:pt x="4711" y="18973"/>
                  </a:lnTo>
                  <a:lnTo>
                    <a:pt x="4584" y="19265"/>
                  </a:lnTo>
                  <a:lnTo>
                    <a:pt x="4216" y="19761"/>
                  </a:lnTo>
                  <a:lnTo>
                    <a:pt x="3924" y="19697"/>
                  </a:lnTo>
                  <a:lnTo>
                    <a:pt x="3365" y="19329"/>
                  </a:lnTo>
                  <a:lnTo>
                    <a:pt x="3416" y="18834"/>
                  </a:lnTo>
                  <a:lnTo>
                    <a:pt x="3810" y="18300"/>
                  </a:lnTo>
                  <a:lnTo>
                    <a:pt x="4584" y="18148"/>
                  </a:lnTo>
                  <a:lnTo>
                    <a:pt x="4711" y="18300"/>
                  </a:lnTo>
                  <a:lnTo>
                    <a:pt x="4711" y="15684"/>
                  </a:lnTo>
                  <a:lnTo>
                    <a:pt x="3619" y="15074"/>
                  </a:lnTo>
                  <a:lnTo>
                    <a:pt x="2984" y="14592"/>
                  </a:lnTo>
                  <a:lnTo>
                    <a:pt x="2717" y="14274"/>
                  </a:lnTo>
                  <a:lnTo>
                    <a:pt x="1955" y="14097"/>
                  </a:lnTo>
                  <a:lnTo>
                    <a:pt x="1333" y="13906"/>
                  </a:lnTo>
                  <a:lnTo>
                    <a:pt x="711" y="13665"/>
                  </a:lnTo>
                  <a:lnTo>
                    <a:pt x="76" y="17322"/>
                  </a:lnTo>
                  <a:lnTo>
                    <a:pt x="0" y="18148"/>
                  </a:lnTo>
                  <a:lnTo>
                    <a:pt x="1155" y="19227"/>
                  </a:lnTo>
                  <a:lnTo>
                    <a:pt x="2641" y="21043"/>
                  </a:lnTo>
                  <a:lnTo>
                    <a:pt x="3746" y="22644"/>
                  </a:lnTo>
                  <a:lnTo>
                    <a:pt x="3860" y="22275"/>
                  </a:lnTo>
                  <a:lnTo>
                    <a:pt x="4064" y="21869"/>
                  </a:lnTo>
                  <a:lnTo>
                    <a:pt x="4267" y="21590"/>
                  </a:lnTo>
                  <a:lnTo>
                    <a:pt x="3987" y="21424"/>
                  </a:lnTo>
                  <a:lnTo>
                    <a:pt x="3987" y="20878"/>
                  </a:lnTo>
                  <a:lnTo>
                    <a:pt x="4826" y="19761"/>
                  </a:lnTo>
                  <a:lnTo>
                    <a:pt x="5384" y="19329"/>
                  </a:lnTo>
                  <a:lnTo>
                    <a:pt x="6350" y="18872"/>
                  </a:lnTo>
                  <a:lnTo>
                    <a:pt x="6743" y="18834"/>
                  </a:lnTo>
                  <a:lnTo>
                    <a:pt x="6705" y="19113"/>
                  </a:lnTo>
                  <a:lnTo>
                    <a:pt x="6146" y="19939"/>
                  </a:lnTo>
                  <a:lnTo>
                    <a:pt x="8077" y="18923"/>
                  </a:lnTo>
                  <a:lnTo>
                    <a:pt x="10744" y="18948"/>
                  </a:lnTo>
                  <a:lnTo>
                    <a:pt x="12865" y="20878"/>
                  </a:lnTo>
                  <a:lnTo>
                    <a:pt x="15252" y="22479"/>
                  </a:lnTo>
                  <a:lnTo>
                    <a:pt x="17259" y="24841"/>
                  </a:lnTo>
                  <a:lnTo>
                    <a:pt x="20002" y="25730"/>
                  </a:lnTo>
                  <a:lnTo>
                    <a:pt x="19875" y="25412"/>
                  </a:lnTo>
                  <a:lnTo>
                    <a:pt x="18122" y="21920"/>
                  </a:lnTo>
                  <a:lnTo>
                    <a:pt x="18211" y="21590"/>
                  </a:lnTo>
                  <a:lnTo>
                    <a:pt x="19380" y="18923"/>
                  </a:lnTo>
                  <a:lnTo>
                    <a:pt x="19443" y="18783"/>
                  </a:lnTo>
                  <a:lnTo>
                    <a:pt x="20586" y="18148"/>
                  </a:lnTo>
                  <a:lnTo>
                    <a:pt x="22085" y="17322"/>
                  </a:lnTo>
                  <a:lnTo>
                    <a:pt x="22021" y="16827"/>
                  </a:lnTo>
                  <a:lnTo>
                    <a:pt x="22136" y="15290"/>
                  </a:lnTo>
                  <a:lnTo>
                    <a:pt x="22250" y="14947"/>
                  </a:lnTo>
                  <a:lnTo>
                    <a:pt x="22694" y="13843"/>
                  </a:lnTo>
                  <a:lnTo>
                    <a:pt x="22974" y="13449"/>
                  </a:lnTo>
                  <a:lnTo>
                    <a:pt x="23139" y="13487"/>
                  </a:lnTo>
                  <a:lnTo>
                    <a:pt x="23215" y="16827"/>
                  </a:lnTo>
                  <a:lnTo>
                    <a:pt x="23964" y="16598"/>
                  </a:lnTo>
                  <a:lnTo>
                    <a:pt x="24396" y="16510"/>
                  </a:lnTo>
                  <a:lnTo>
                    <a:pt x="25019" y="16446"/>
                  </a:lnTo>
                  <a:lnTo>
                    <a:pt x="25120" y="15074"/>
                  </a:lnTo>
                  <a:lnTo>
                    <a:pt x="25247" y="14681"/>
                  </a:lnTo>
                  <a:lnTo>
                    <a:pt x="25488" y="14122"/>
                  </a:lnTo>
                  <a:close/>
                </a:path>
                <a:path w="57150" h="58420">
                  <a:moveTo>
                    <a:pt x="27774" y="16471"/>
                  </a:moveTo>
                  <a:lnTo>
                    <a:pt x="27076" y="15836"/>
                  </a:lnTo>
                  <a:lnTo>
                    <a:pt x="26504" y="15125"/>
                  </a:lnTo>
                  <a:lnTo>
                    <a:pt x="25958" y="14389"/>
                  </a:lnTo>
                  <a:lnTo>
                    <a:pt x="25958" y="14846"/>
                  </a:lnTo>
                  <a:lnTo>
                    <a:pt x="25971" y="15341"/>
                  </a:lnTo>
                  <a:lnTo>
                    <a:pt x="26047" y="15900"/>
                  </a:lnTo>
                  <a:lnTo>
                    <a:pt x="26162" y="16446"/>
                  </a:lnTo>
                  <a:lnTo>
                    <a:pt x="26682" y="16471"/>
                  </a:lnTo>
                  <a:lnTo>
                    <a:pt x="27203" y="16548"/>
                  </a:lnTo>
                  <a:lnTo>
                    <a:pt x="27736" y="16675"/>
                  </a:lnTo>
                  <a:lnTo>
                    <a:pt x="27774" y="16471"/>
                  </a:lnTo>
                  <a:close/>
                </a:path>
                <a:path w="57150" h="58420">
                  <a:moveTo>
                    <a:pt x="40271" y="38481"/>
                  </a:moveTo>
                  <a:lnTo>
                    <a:pt x="40220" y="37045"/>
                  </a:lnTo>
                  <a:lnTo>
                    <a:pt x="39827" y="35864"/>
                  </a:lnTo>
                  <a:lnTo>
                    <a:pt x="38773" y="37134"/>
                  </a:lnTo>
                  <a:lnTo>
                    <a:pt x="37503" y="38201"/>
                  </a:lnTo>
                  <a:lnTo>
                    <a:pt x="36017" y="38963"/>
                  </a:lnTo>
                  <a:lnTo>
                    <a:pt x="38646" y="39230"/>
                  </a:lnTo>
                  <a:lnTo>
                    <a:pt x="39814" y="39166"/>
                  </a:lnTo>
                  <a:lnTo>
                    <a:pt x="40271" y="39103"/>
                  </a:lnTo>
                  <a:lnTo>
                    <a:pt x="40271" y="38481"/>
                  </a:lnTo>
                  <a:close/>
                </a:path>
                <a:path w="57150" h="58420">
                  <a:moveTo>
                    <a:pt x="57099" y="27000"/>
                  </a:moveTo>
                  <a:lnTo>
                    <a:pt x="55524" y="26885"/>
                  </a:lnTo>
                  <a:lnTo>
                    <a:pt x="54292" y="26466"/>
                  </a:lnTo>
                  <a:lnTo>
                    <a:pt x="53314" y="25031"/>
                  </a:lnTo>
                  <a:lnTo>
                    <a:pt x="52273" y="23507"/>
                  </a:lnTo>
                  <a:lnTo>
                    <a:pt x="51638" y="23190"/>
                  </a:lnTo>
                  <a:lnTo>
                    <a:pt x="51015" y="22885"/>
                  </a:lnTo>
                  <a:lnTo>
                    <a:pt x="50419" y="22771"/>
                  </a:lnTo>
                  <a:lnTo>
                    <a:pt x="48399" y="22771"/>
                  </a:lnTo>
                  <a:lnTo>
                    <a:pt x="46812" y="23190"/>
                  </a:lnTo>
                  <a:lnTo>
                    <a:pt x="46583" y="23063"/>
                  </a:lnTo>
                  <a:lnTo>
                    <a:pt x="46583" y="22402"/>
                  </a:lnTo>
                  <a:lnTo>
                    <a:pt x="48679" y="21780"/>
                  </a:lnTo>
                  <a:lnTo>
                    <a:pt x="49517" y="19735"/>
                  </a:lnTo>
                  <a:lnTo>
                    <a:pt x="50063" y="18415"/>
                  </a:lnTo>
                  <a:lnTo>
                    <a:pt x="50152" y="17487"/>
                  </a:lnTo>
                  <a:lnTo>
                    <a:pt x="49885" y="16929"/>
                  </a:lnTo>
                  <a:lnTo>
                    <a:pt x="49758" y="16687"/>
                  </a:lnTo>
                  <a:lnTo>
                    <a:pt x="49326" y="16433"/>
                  </a:lnTo>
                  <a:lnTo>
                    <a:pt x="49009" y="16611"/>
                  </a:lnTo>
                  <a:lnTo>
                    <a:pt x="48374" y="16929"/>
                  </a:lnTo>
                  <a:lnTo>
                    <a:pt x="47459" y="16916"/>
                  </a:lnTo>
                  <a:lnTo>
                    <a:pt x="46685" y="16764"/>
                  </a:lnTo>
                  <a:lnTo>
                    <a:pt x="45707" y="16141"/>
                  </a:lnTo>
                  <a:lnTo>
                    <a:pt x="45707" y="24866"/>
                  </a:lnTo>
                  <a:lnTo>
                    <a:pt x="45427" y="25031"/>
                  </a:lnTo>
                  <a:lnTo>
                    <a:pt x="45250" y="25031"/>
                  </a:lnTo>
                  <a:lnTo>
                    <a:pt x="44272" y="21640"/>
                  </a:lnTo>
                  <a:lnTo>
                    <a:pt x="44500" y="20243"/>
                  </a:lnTo>
                  <a:lnTo>
                    <a:pt x="44653" y="19735"/>
                  </a:lnTo>
                  <a:lnTo>
                    <a:pt x="44919" y="19735"/>
                  </a:lnTo>
                  <a:lnTo>
                    <a:pt x="45275" y="21780"/>
                  </a:lnTo>
                  <a:lnTo>
                    <a:pt x="45593" y="23304"/>
                  </a:lnTo>
                  <a:lnTo>
                    <a:pt x="45707" y="24866"/>
                  </a:lnTo>
                  <a:lnTo>
                    <a:pt x="45707" y="16141"/>
                  </a:lnTo>
                  <a:lnTo>
                    <a:pt x="45123" y="15760"/>
                  </a:lnTo>
                  <a:lnTo>
                    <a:pt x="44183" y="15125"/>
                  </a:lnTo>
                  <a:lnTo>
                    <a:pt x="42252" y="16014"/>
                  </a:lnTo>
                  <a:lnTo>
                    <a:pt x="42595" y="16687"/>
                  </a:lnTo>
                  <a:lnTo>
                    <a:pt x="42710" y="17538"/>
                  </a:lnTo>
                  <a:lnTo>
                    <a:pt x="44157" y="22885"/>
                  </a:lnTo>
                  <a:lnTo>
                    <a:pt x="44259" y="23507"/>
                  </a:lnTo>
                  <a:lnTo>
                    <a:pt x="43802" y="29006"/>
                  </a:lnTo>
                  <a:lnTo>
                    <a:pt x="41478" y="33375"/>
                  </a:lnTo>
                  <a:lnTo>
                    <a:pt x="42532" y="33832"/>
                  </a:lnTo>
                  <a:lnTo>
                    <a:pt x="43827" y="34201"/>
                  </a:lnTo>
                  <a:lnTo>
                    <a:pt x="46189" y="34201"/>
                  </a:lnTo>
                  <a:lnTo>
                    <a:pt x="47091" y="34074"/>
                  </a:lnTo>
                  <a:lnTo>
                    <a:pt x="52552" y="32512"/>
                  </a:lnTo>
                  <a:lnTo>
                    <a:pt x="55930" y="28536"/>
                  </a:lnTo>
                  <a:lnTo>
                    <a:pt x="57099" y="27000"/>
                  </a:lnTo>
                  <a:close/>
                </a:path>
              </a:pathLst>
            </a:custGeom>
            <a:solidFill>
              <a:srgbClr val="919CA5"/>
            </a:solidFill>
          </p:spPr>
          <p:txBody>
            <a:bodyPr wrap="square" lIns="0" tIns="0" rIns="0" bIns="0" rtlCol="0"/>
            <a:lstStyle/>
            <a:p>
              <a:endParaRPr/>
            </a:p>
          </p:txBody>
        </p:sp>
        <p:sp>
          <p:nvSpPr>
            <p:cNvPr id="39" name="object 39"/>
            <p:cNvSpPr/>
            <p:nvPr/>
          </p:nvSpPr>
          <p:spPr>
            <a:xfrm>
              <a:off x="792086" y="6069380"/>
              <a:ext cx="73660" cy="104775"/>
            </a:xfrm>
            <a:custGeom>
              <a:avLst/>
              <a:gdLst/>
              <a:ahLst/>
              <a:cxnLst/>
              <a:rect l="l" t="t" r="r" b="b"/>
              <a:pathLst>
                <a:path w="73659" h="104775">
                  <a:moveTo>
                    <a:pt x="7734" y="103771"/>
                  </a:moveTo>
                  <a:lnTo>
                    <a:pt x="2819" y="103771"/>
                  </a:lnTo>
                  <a:lnTo>
                    <a:pt x="495" y="103771"/>
                  </a:lnTo>
                  <a:lnTo>
                    <a:pt x="0" y="103771"/>
                  </a:lnTo>
                  <a:lnTo>
                    <a:pt x="266" y="104101"/>
                  </a:lnTo>
                  <a:lnTo>
                    <a:pt x="889" y="104559"/>
                  </a:lnTo>
                  <a:lnTo>
                    <a:pt x="4127" y="104559"/>
                  </a:lnTo>
                  <a:lnTo>
                    <a:pt x="7467" y="103911"/>
                  </a:lnTo>
                  <a:lnTo>
                    <a:pt x="7734" y="103771"/>
                  </a:lnTo>
                  <a:close/>
                </a:path>
                <a:path w="73659" h="104775">
                  <a:moveTo>
                    <a:pt x="24650" y="40830"/>
                  </a:moveTo>
                  <a:lnTo>
                    <a:pt x="22796" y="38798"/>
                  </a:lnTo>
                  <a:lnTo>
                    <a:pt x="20231" y="35750"/>
                  </a:lnTo>
                  <a:lnTo>
                    <a:pt x="19710" y="31851"/>
                  </a:lnTo>
                  <a:lnTo>
                    <a:pt x="18529" y="25082"/>
                  </a:lnTo>
                  <a:lnTo>
                    <a:pt x="20015" y="25641"/>
                  </a:lnTo>
                  <a:lnTo>
                    <a:pt x="21424" y="26873"/>
                  </a:lnTo>
                  <a:lnTo>
                    <a:pt x="22834" y="28194"/>
                  </a:lnTo>
                  <a:lnTo>
                    <a:pt x="22199" y="27381"/>
                  </a:lnTo>
                  <a:lnTo>
                    <a:pt x="21577" y="26441"/>
                  </a:lnTo>
                  <a:lnTo>
                    <a:pt x="20802" y="24930"/>
                  </a:lnTo>
                  <a:lnTo>
                    <a:pt x="18745" y="24917"/>
                  </a:lnTo>
                  <a:lnTo>
                    <a:pt x="18135" y="24993"/>
                  </a:lnTo>
                  <a:lnTo>
                    <a:pt x="17881" y="25057"/>
                  </a:lnTo>
                  <a:lnTo>
                    <a:pt x="18681" y="26835"/>
                  </a:lnTo>
                  <a:lnTo>
                    <a:pt x="17526" y="32588"/>
                  </a:lnTo>
                  <a:lnTo>
                    <a:pt x="20459" y="37820"/>
                  </a:lnTo>
                  <a:lnTo>
                    <a:pt x="23647" y="40843"/>
                  </a:lnTo>
                  <a:lnTo>
                    <a:pt x="24650" y="40830"/>
                  </a:lnTo>
                  <a:close/>
                </a:path>
                <a:path w="73659" h="104775">
                  <a:moveTo>
                    <a:pt x="25374" y="29514"/>
                  </a:moveTo>
                  <a:close/>
                </a:path>
                <a:path w="73659" h="104775">
                  <a:moveTo>
                    <a:pt x="25946" y="31178"/>
                  </a:moveTo>
                  <a:lnTo>
                    <a:pt x="25831" y="30886"/>
                  </a:lnTo>
                  <a:lnTo>
                    <a:pt x="25844" y="30619"/>
                  </a:lnTo>
                  <a:lnTo>
                    <a:pt x="25628" y="30721"/>
                  </a:lnTo>
                  <a:lnTo>
                    <a:pt x="25946" y="31178"/>
                  </a:lnTo>
                  <a:close/>
                </a:path>
                <a:path w="73659" h="104775">
                  <a:moveTo>
                    <a:pt x="28854" y="15176"/>
                  </a:moveTo>
                  <a:lnTo>
                    <a:pt x="28778" y="14211"/>
                  </a:lnTo>
                  <a:lnTo>
                    <a:pt x="28765" y="13741"/>
                  </a:lnTo>
                  <a:lnTo>
                    <a:pt x="28232" y="13982"/>
                  </a:lnTo>
                  <a:lnTo>
                    <a:pt x="27647" y="14084"/>
                  </a:lnTo>
                  <a:lnTo>
                    <a:pt x="27089" y="14109"/>
                  </a:lnTo>
                  <a:lnTo>
                    <a:pt x="27101" y="14262"/>
                  </a:lnTo>
                  <a:lnTo>
                    <a:pt x="27127" y="14401"/>
                  </a:lnTo>
                  <a:lnTo>
                    <a:pt x="27139" y="14554"/>
                  </a:lnTo>
                  <a:lnTo>
                    <a:pt x="27406" y="14566"/>
                  </a:lnTo>
                  <a:lnTo>
                    <a:pt x="27673" y="14605"/>
                  </a:lnTo>
                  <a:lnTo>
                    <a:pt x="27901" y="14643"/>
                  </a:lnTo>
                  <a:lnTo>
                    <a:pt x="28409" y="14757"/>
                  </a:lnTo>
                  <a:lnTo>
                    <a:pt x="28765" y="14897"/>
                  </a:lnTo>
                  <a:lnTo>
                    <a:pt x="28765" y="15024"/>
                  </a:lnTo>
                  <a:lnTo>
                    <a:pt x="28625" y="15100"/>
                  </a:lnTo>
                  <a:lnTo>
                    <a:pt x="28422" y="15189"/>
                  </a:lnTo>
                  <a:lnTo>
                    <a:pt x="28727" y="15189"/>
                  </a:lnTo>
                  <a:lnTo>
                    <a:pt x="28854" y="15176"/>
                  </a:lnTo>
                  <a:close/>
                </a:path>
                <a:path w="73659" h="104775">
                  <a:moveTo>
                    <a:pt x="29248" y="18173"/>
                  </a:moveTo>
                  <a:lnTo>
                    <a:pt x="29159" y="17576"/>
                  </a:lnTo>
                  <a:lnTo>
                    <a:pt x="29108" y="17221"/>
                  </a:lnTo>
                  <a:lnTo>
                    <a:pt x="28905" y="15633"/>
                  </a:lnTo>
                  <a:lnTo>
                    <a:pt x="28638" y="15811"/>
                  </a:lnTo>
                  <a:lnTo>
                    <a:pt x="28155" y="16065"/>
                  </a:lnTo>
                  <a:lnTo>
                    <a:pt x="27749" y="16167"/>
                  </a:lnTo>
                  <a:lnTo>
                    <a:pt x="27355" y="16217"/>
                  </a:lnTo>
                  <a:lnTo>
                    <a:pt x="27381" y="17221"/>
                  </a:lnTo>
                  <a:lnTo>
                    <a:pt x="27101" y="16852"/>
                  </a:lnTo>
                  <a:lnTo>
                    <a:pt x="26784" y="16256"/>
                  </a:lnTo>
                  <a:lnTo>
                    <a:pt x="26631" y="16256"/>
                  </a:lnTo>
                  <a:lnTo>
                    <a:pt x="26479" y="16243"/>
                  </a:lnTo>
                  <a:lnTo>
                    <a:pt x="25361" y="16116"/>
                  </a:lnTo>
                  <a:lnTo>
                    <a:pt x="25095" y="15811"/>
                  </a:lnTo>
                  <a:lnTo>
                    <a:pt x="25006" y="15074"/>
                  </a:lnTo>
                  <a:lnTo>
                    <a:pt x="25196" y="14770"/>
                  </a:lnTo>
                  <a:lnTo>
                    <a:pt x="26149" y="14605"/>
                  </a:lnTo>
                  <a:lnTo>
                    <a:pt x="25996" y="14058"/>
                  </a:lnTo>
                  <a:lnTo>
                    <a:pt x="24612" y="13855"/>
                  </a:lnTo>
                  <a:lnTo>
                    <a:pt x="24333" y="13538"/>
                  </a:lnTo>
                  <a:lnTo>
                    <a:pt x="24384" y="13030"/>
                  </a:lnTo>
                  <a:lnTo>
                    <a:pt x="24739" y="12738"/>
                  </a:lnTo>
                  <a:lnTo>
                    <a:pt x="25806" y="12827"/>
                  </a:lnTo>
                  <a:lnTo>
                    <a:pt x="25857" y="11353"/>
                  </a:lnTo>
                  <a:lnTo>
                    <a:pt x="25234" y="11074"/>
                  </a:lnTo>
                  <a:lnTo>
                    <a:pt x="24345" y="10769"/>
                  </a:lnTo>
                  <a:lnTo>
                    <a:pt x="23317" y="10769"/>
                  </a:lnTo>
                  <a:lnTo>
                    <a:pt x="23075" y="10845"/>
                  </a:lnTo>
                  <a:lnTo>
                    <a:pt x="21971" y="11938"/>
                  </a:lnTo>
                  <a:lnTo>
                    <a:pt x="20053" y="15633"/>
                  </a:lnTo>
                  <a:lnTo>
                    <a:pt x="20066" y="16167"/>
                  </a:lnTo>
                  <a:lnTo>
                    <a:pt x="20662" y="21196"/>
                  </a:lnTo>
                  <a:lnTo>
                    <a:pt x="22034" y="24472"/>
                  </a:lnTo>
                  <a:lnTo>
                    <a:pt x="22009" y="24663"/>
                  </a:lnTo>
                  <a:lnTo>
                    <a:pt x="22771" y="26111"/>
                  </a:lnTo>
                  <a:lnTo>
                    <a:pt x="23418" y="27432"/>
                  </a:lnTo>
                  <a:lnTo>
                    <a:pt x="24003" y="28460"/>
                  </a:lnTo>
                  <a:lnTo>
                    <a:pt x="24777" y="28105"/>
                  </a:lnTo>
                  <a:lnTo>
                    <a:pt x="23596" y="25247"/>
                  </a:lnTo>
                  <a:lnTo>
                    <a:pt x="22174" y="21336"/>
                  </a:lnTo>
                  <a:lnTo>
                    <a:pt x="22377" y="16852"/>
                  </a:lnTo>
                  <a:lnTo>
                    <a:pt x="22453" y="15633"/>
                  </a:lnTo>
                  <a:lnTo>
                    <a:pt x="23063" y="13030"/>
                  </a:lnTo>
                  <a:lnTo>
                    <a:pt x="26339" y="17691"/>
                  </a:lnTo>
                  <a:lnTo>
                    <a:pt x="26670" y="17589"/>
                  </a:lnTo>
                  <a:lnTo>
                    <a:pt x="27025" y="17576"/>
                  </a:lnTo>
                  <a:lnTo>
                    <a:pt x="28625" y="17729"/>
                  </a:lnTo>
                  <a:lnTo>
                    <a:pt x="28943" y="17792"/>
                  </a:lnTo>
                  <a:lnTo>
                    <a:pt x="28879" y="18072"/>
                  </a:lnTo>
                  <a:lnTo>
                    <a:pt x="28651" y="18249"/>
                  </a:lnTo>
                  <a:lnTo>
                    <a:pt x="29248" y="18173"/>
                  </a:lnTo>
                  <a:close/>
                </a:path>
                <a:path w="73659" h="104775">
                  <a:moveTo>
                    <a:pt x="29527" y="19837"/>
                  </a:moveTo>
                  <a:lnTo>
                    <a:pt x="29476" y="19519"/>
                  </a:lnTo>
                  <a:lnTo>
                    <a:pt x="29413" y="19202"/>
                  </a:lnTo>
                  <a:lnTo>
                    <a:pt x="29362" y="18884"/>
                  </a:lnTo>
                  <a:lnTo>
                    <a:pt x="28930" y="19202"/>
                  </a:lnTo>
                  <a:lnTo>
                    <a:pt x="28282" y="19494"/>
                  </a:lnTo>
                  <a:lnTo>
                    <a:pt x="27698" y="19545"/>
                  </a:lnTo>
                  <a:lnTo>
                    <a:pt x="27990" y="20053"/>
                  </a:lnTo>
                  <a:lnTo>
                    <a:pt x="28067" y="19862"/>
                  </a:lnTo>
                  <a:lnTo>
                    <a:pt x="28232" y="19735"/>
                  </a:lnTo>
                  <a:lnTo>
                    <a:pt x="28562" y="19710"/>
                  </a:lnTo>
                  <a:lnTo>
                    <a:pt x="28778" y="19697"/>
                  </a:lnTo>
                  <a:lnTo>
                    <a:pt x="29032" y="19748"/>
                  </a:lnTo>
                  <a:lnTo>
                    <a:pt x="29273" y="19786"/>
                  </a:lnTo>
                  <a:lnTo>
                    <a:pt x="29527" y="19837"/>
                  </a:lnTo>
                  <a:close/>
                </a:path>
                <a:path w="73659" h="104775">
                  <a:moveTo>
                    <a:pt x="30238" y="23228"/>
                  </a:moveTo>
                  <a:lnTo>
                    <a:pt x="29959" y="22047"/>
                  </a:lnTo>
                  <a:lnTo>
                    <a:pt x="29629" y="20358"/>
                  </a:lnTo>
                  <a:lnTo>
                    <a:pt x="29349" y="20688"/>
                  </a:lnTo>
                  <a:lnTo>
                    <a:pt x="28968" y="20878"/>
                  </a:lnTo>
                  <a:lnTo>
                    <a:pt x="28663" y="20904"/>
                  </a:lnTo>
                  <a:lnTo>
                    <a:pt x="30238" y="23228"/>
                  </a:lnTo>
                  <a:close/>
                </a:path>
                <a:path w="73659" h="104775">
                  <a:moveTo>
                    <a:pt x="37922" y="67741"/>
                  </a:moveTo>
                  <a:lnTo>
                    <a:pt x="37795" y="67411"/>
                  </a:lnTo>
                  <a:lnTo>
                    <a:pt x="37693" y="67144"/>
                  </a:lnTo>
                  <a:lnTo>
                    <a:pt x="34658" y="65074"/>
                  </a:lnTo>
                  <a:lnTo>
                    <a:pt x="33375" y="63627"/>
                  </a:lnTo>
                  <a:lnTo>
                    <a:pt x="33286" y="63119"/>
                  </a:lnTo>
                  <a:lnTo>
                    <a:pt x="33248" y="62128"/>
                  </a:lnTo>
                  <a:lnTo>
                    <a:pt x="32550" y="62534"/>
                  </a:lnTo>
                  <a:lnTo>
                    <a:pt x="31445" y="63119"/>
                  </a:lnTo>
                  <a:lnTo>
                    <a:pt x="30200" y="63588"/>
                  </a:lnTo>
                  <a:lnTo>
                    <a:pt x="30632" y="66281"/>
                  </a:lnTo>
                  <a:lnTo>
                    <a:pt x="30784" y="68732"/>
                  </a:lnTo>
                  <a:lnTo>
                    <a:pt x="30861" y="72021"/>
                  </a:lnTo>
                  <a:lnTo>
                    <a:pt x="27825" y="82372"/>
                  </a:lnTo>
                  <a:lnTo>
                    <a:pt x="26479" y="85217"/>
                  </a:lnTo>
                  <a:lnTo>
                    <a:pt x="25209" y="87312"/>
                  </a:lnTo>
                  <a:lnTo>
                    <a:pt x="24333" y="89255"/>
                  </a:lnTo>
                  <a:lnTo>
                    <a:pt x="22923" y="91313"/>
                  </a:lnTo>
                  <a:lnTo>
                    <a:pt x="21082" y="94157"/>
                  </a:lnTo>
                  <a:lnTo>
                    <a:pt x="20764" y="94615"/>
                  </a:lnTo>
                  <a:lnTo>
                    <a:pt x="18110" y="96266"/>
                  </a:lnTo>
                  <a:lnTo>
                    <a:pt x="17754" y="96266"/>
                  </a:lnTo>
                  <a:lnTo>
                    <a:pt x="17653" y="95948"/>
                  </a:lnTo>
                  <a:lnTo>
                    <a:pt x="17881" y="95694"/>
                  </a:lnTo>
                  <a:lnTo>
                    <a:pt x="18097" y="95567"/>
                  </a:lnTo>
                  <a:lnTo>
                    <a:pt x="19037" y="94792"/>
                  </a:lnTo>
                  <a:lnTo>
                    <a:pt x="19265" y="94526"/>
                  </a:lnTo>
                  <a:lnTo>
                    <a:pt x="19596" y="94157"/>
                  </a:lnTo>
                  <a:lnTo>
                    <a:pt x="19304" y="94373"/>
                  </a:lnTo>
                  <a:lnTo>
                    <a:pt x="19075" y="94526"/>
                  </a:lnTo>
                  <a:lnTo>
                    <a:pt x="19748" y="93827"/>
                  </a:lnTo>
                  <a:lnTo>
                    <a:pt x="20802" y="92367"/>
                  </a:lnTo>
                  <a:lnTo>
                    <a:pt x="21882" y="90805"/>
                  </a:lnTo>
                  <a:lnTo>
                    <a:pt x="23368" y="88531"/>
                  </a:lnTo>
                  <a:lnTo>
                    <a:pt x="25222" y="85217"/>
                  </a:lnTo>
                  <a:lnTo>
                    <a:pt x="29298" y="74460"/>
                  </a:lnTo>
                  <a:lnTo>
                    <a:pt x="28854" y="67741"/>
                  </a:lnTo>
                  <a:lnTo>
                    <a:pt x="28333" y="64147"/>
                  </a:lnTo>
                  <a:lnTo>
                    <a:pt x="27470" y="64312"/>
                  </a:lnTo>
                  <a:lnTo>
                    <a:pt x="27038" y="64338"/>
                  </a:lnTo>
                  <a:lnTo>
                    <a:pt x="5651" y="102958"/>
                  </a:lnTo>
                  <a:lnTo>
                    <a:pt x="3251" y="103644"/>
                  </a:lnTo>
                  <a:lnTo>
                    <a:pt x="7975" y="103644"/>
                  </a:lnTo>
                  <a:lnTo>
                    <a:pt x="31127" y="83515"/>
                  </a:lnTo>
                  <a:lnTo>
                    <a:pt x="32410" y="81432"/>
                  </a:lnTo>
                  <a:lnTo>
                    <a:pt x="33756" y="78600"/>
                  </a:lnTo>
                  <a:lnTo>
                    <a:pt x="29603" y="83515"/>
                  </a:lnTo>
                  <a:lnTo>
                    <a:pt x="28651" y="83515"/>
                  </a:lnTo>
                  <a:lnTo>
                    <a:pt x="30403" y="79057"/>
                  </a:lnTo>
                  <a:lnTo>
                    <a:pt x="32537" y="74460"/>
                  </a:lnTo>
                  <a:lnTo>
                    <a:pt x="32473" y="67411"/>
                  </a:lnTo>
                  <a:lnTo>
                    <a:pt x="37312" y="69430"/>
                  </a:lnTo>
                  <a:lnTo>
                    <a:pt x="37630" y="68732"/>
                  </a:lnTo>
                  <a:lnTo>
                    <a:pt x="37922" y="67741"/>
                  </a:lnTo>
                  <a:close/>
                </a:path>
                <a:path w="73659" h="104775">
                  <a:moveTo>
                    <a:pt x="37960" y="20129"/>
                  </a:moveTo>
                  <a:lnTo>
                    <a:pt x="37782" y="20180"/>
                  </a:lnTo>
                  <a:lnTo>
                    <a:pt x="37617" y="20231"/>
                  </a:lnTo>
                  <a:lnTo>
                    <a:pt x="37401" y="20243"/>
                  </a:lnTo>
                  <a:lnTo>
                    <a:pt x="37172" y="20205"/>
                  </a:lnTo>
                  <a:lnTo>
                    <a:pt x="37020" y="20180"/>
                  </a:lnTo>
                  <a:lnTo>
                    <a:pt x="36880" y="20129"/>
                  </a:lnTo>
                  <a:lnTo>
                    <a:pt x="36741" y="20066"/>
                  </a:lnTo>
                  <a:lnTo>
                    <a:pt x="36652" y="20955"/>
                  </a:lnTo>
                  <a:lnTo>
                    <a:pt x="36677" y="21463"/>
                  </a:lnTo>
                  <a:lnTo>
                    <a:pt x="36931" y="21323"/>
                  </a:lnTo>
                  <a:lnTo>
                    <a:pt x="37160" y="21209"/>
                  </a:lnTo>
                  <a:lnTo>
                    <a:pt x="37515" y="20751"/>
                  </a:lnTo>
                  <a:lnTo>
                    <a:pt x="37960" y="20129"/>
                  </a:lnTo>
                  <a:close/>
                </a:path>
                <a:path w="73659" h="104775">
                  <a:moveTo>
                    <a:pt x="39624" y="10744"/>
                  </a:moveTo>
                  <a:lnTo>
                    <a:pt x="39560" y="9931"/>
                  </a:lnTo>
                  <a:lnTo>
                    <a:pt x="39052" y="8153"/>
                  </a:lnTo>
                  <a:lnTo>
                    <a:pt x="36779" y="5270"/>
                  </a:lnTo>
                  <a:lnTo>
                    <a:pt x="34785" y="3797"/>
                  </a:lnTo>
                  <a:lnTo>
                    <a:pt x="34493" y="3136"/>
                  </a:lnTo>
                  <a:lnTo>
                    <a:pt x="33883" y="1778"/>
                  </a:lnTo>
                  <a:lnTo>
                    <a:pt x="32867" y="0"/>
                  </a:lnTo>
                  <a:lnTo>
                    <a:pt x="32283" y="127"/>
                  </a:lnTo>
                  <a:lnTo>
                    <a:pt x="30454" y="952"/>
                  </a:lnTo>
                  <a:lnTo>
                    <a:pt x="27571" y="9144"/>
                  </a:lnTo>
                  <a:lnTo>
                    <a:pt x="27089" y="10629"/>
                  </a:lnTo>
                  <a:lnTo>
                    <a:pt x="27012" y="12966"/>
                  </a:lnTo>
                  <a:lnTo>
                    <a:pt x="28067" y="13093"/>
                  </a:lnTo>
                  <a:lnTo>
                    <a:pt x="28752" y="13055"/>
                  </a:lnTo>
                  <a:lnTo>
                    <a:pt x="28867" y="10629"/>
                  </a:lnTo>
                  <a:lnTo>
                    <a:pt x="30403" y="6642"/>
                  </a:lnTo>
                  <a:lnTo>
                    <a:pt x="32156" y="3136"/>
                  </a:lnTo>
                  <a:lnTo>
                    <a:pt x="35763" y="5486"/>
                  </a:lnTo>
                  <a:lnTo>
                    <a:pt x="37376" y="9994"/>
                  </a:lnTo>
                  <a:lnTo>
                    <a:pt x="37490" y="12446"/>
                  </a:lnTo>
                  <a:lnTo>
                    <a:pt x="37680" y="12522"/>
                  </a:lnTo>
                  <a:lnTo>
                    <a:pt x="37871" y="12636"/>
                  </a:lnTo>
                  <a:lnTo>
                    <a:pt x="38773" y="13093"/>
                  </a:lnTo>
                  <a:lnTo>
                    <a:pt x="39154" y="13309"/>
                  </a:lnTo>
                  <a:lnTo>
                    <a:pt x="39281" y="11785"/>
                  </a:lnTo>
                  <a:lnTo>
                    <a:pt x="39395" y="11201"/>
                  </a:lnTo>
                  <a:lnTo>
                    <a:pt x="39522" y="10871"/>
                  </a:lnTo>
                  <a:lnTo>
                    <a:pt x="39624" y="10744"/>
                  </a:lnTo>
                  <a:close/>
                </a:path>
                <a:path w="73659" h="104775">
                  <a:moveTo>
                    <a:pt x="40411" y="70700"/>
                  </a:moveTo>
                  <a:lnTo>
                    <a:pt x="37312" y="69430"/>
                  </a:lnTo>
                  <a:lnTo>
                    <a:pt x="37338" y="69659"/>
                  </a:lnTo>
                  <a:lnTo>
                    <a:pt x="37541" y="69850"/>
                  </a:lnTo>
                  <a:lnTo>
                    <a:pt x="37757" y="69888"/>
                  </a:lnTo>
                  <a:lnTo>
                    <a:pt x="36868" y="72021"/>
                  </a:lnTo>
                  <a:lnTo>
                    <a:pt x="33756" y="78600"/>
                  </a:lnTo>
                  <a:lnTo>
                    <a:pt x="40411" y="70700"/>
                  </a:lnTo>
                  <a:close/>
                </a:path>
                <a:path w="73659" h="104775">
                  <a:moveTo>
                    <a:pt x="56438" y="17322"/>
                  </a:moveTo>
                  <a:lnTo>
                    <a:pt x="53657" y="18427"/>
                  </a:lnTo>
                  <a:lnTo>
                    <a:pt x="51968" y="20535"/>
                  </a:lnTo>
                  <a:lnTo>
                    <a:pt x="52908" y="19634"/>
                  </a:lnTo>
                  <a:lnTo>
                    <a:pt x="53517" y="19113"/>
                  </a:lnTo>
                  <a:lnTo>
                    <a:pt x="54851" y="18199"/>
                  </a:lnTo>
                  <a:lnTo>
                    <a:pt x="55841" y="17640"/>
                  </a:lnTo>
                  <a:lnTo>
                    <a:pt x="56438" y="17322"/>
                  </a:lnTo>
                  <a:close/>
                </a:path>
                <a:path w="73659" h="104775">
                  <a:moveTo>
                    <a:pt x="58724" y="16433"/>
                  </a:moveTo>
                  <a:lnTo>
                    <a:pt x="57823" y="16713"/>
                  </a:lnTo>
                  <a:lnTo>
                    <a:pt x="56857" y="17119"/>
                  </a:lnTo>
                  <a:lnTo>
                    <a:pt x="56438" y="17322"/>
                  </a:lnTo>
                  <a:lnTo>
                    <a:pt x="58724" y="16433"/>
                  </a:lnTo>
                  <a:close/>
                </a:path>
                <a:path w="73659" h="104775">
                  <a:moveTo>
                    <a:pt x="73431" y="26111"/>
                  </a:moveTo>
                  <a:lnTo>
                    <a:pt x="68605" y="25476"/>
                  </a:lnTo>
                  <a:lnTo>
                    <a:pt x="67500" y="25501"/>
                  </a:lnTo>
                  <a:lnTo>
                    <a:pt x="65938" y="25641"/>
                  </a:lnTo>
                  <a:lnTo>
                    <a:pt x="64960" y="25806"/>
                  </a:lnTo>
                  <a:lnTo>
                    <a:pt x="62369" y="26365"/>
                  </a:lnTo>
                  <a:lnTo>
                    <a:pt x="61163" y="26885"/>
                  </a:lnTo>
                  <a:lnTo>
                    <a:pt x="61087" y="26758"/>
                  </a:lnTo>
                  <a:lnTo>
                    <a:pt x="61722" y="26276"/>
                  </a:lnTo>
                  <a:lnTo>
                    <a:pt x="62801" y="25755"/>
                  </a:lnTo>
                  <a:lnTo>
                    <a:pt x="59245" y="26885"/>
                  </a:lnTo>
                  <a:lnTo>
                    <a:pt x="55905" y="31089"/>
                  </a:lnTo>
                  <a:lnTo>
                    <a:pt x="50190" y="38569"/>
                  </a:lnTo>
                  <a:lnTo>
                    <a:pt x="47790" y="41871"/>
                  </a:lnTo>
                  <a:lnTo>
                    <a:pt x="42202" y="40944"/>
                  </a:lnTo>
                  <a:lnTo>
                    <a:pt x="43751" y="37274"/>
                  </a:lnTo>
                  <a:lnTo>
                    <a:pt x="43942" y="36830"/>
                  </a:lnTo>
                  <a:lnTo>
                    <a:pt x="45237" y="33769"/>
                  </a:lnTo>
                  <a:lnTo>
                    <a:pt x="48768" y="26174"/>
                  </a:lnTo>
                  <a:lnTo>
                    <a:pt x="50812" y="21996"/>
                  </a:lnTo>
                  <a:lnTo>
                    <a:pt x="51968" y="20535"/>
                  </a:lnTo>
                  <a:lnTo>
                    <a:pt x="50507" y="21996"/>
                  </a:lnTo>
                  <a:lnTo>
                    <a:pt x="49453" y="23444"/>
                  </a:lnTo>
                  <a:lnTo>
                    <a:pt x="47802" y="25857"/>
                  </a:lnTo>
                  <a:lnTo>
                    <a:pt x="47612" y="26174"/>
                  </a:lnTo>
                  <a:lnTo>
                    <a:pt x="47713" y="25755"/>
                  </a:lnTo>
                  <a:lnTo>
                    <a:pt x="53873" y="17780"/>
                  </a:lnTo>
                  <a:lnTo>
                    <a:pt x="54330" y="17411"/>
                  </a:lnTo>
                  <a:lnTo>
                    <a:pt x="55473" y="16700"/>
                  </a:lnTo>
                  <a:lnTo>
                    <a:pt x="56413" y="16179"/>
                  </a:lnTo>
                  <a:lnTo>
                    <a:pt x="56972" y="15938"/>
                  </a:lnTo>
                  <a:lnTo>
                    <a:pt x="57594" y="15633"/>
                  </a:lnTo>
                  <a:lnTo>
                    <a:pt x="58686" y="15252"/>
                  </a:lnTo>
                  <a:lnTo>
                    <a:pt x="59855" y="14897"/>
                  </a:lnTo>
                  <a:lnTo>
                    <a:pt x="60502" y="14770"/>
                  </a:lnTo>
                  <a:lnTo>
                    <a:pt x="61633" y="14503"/>
                  </a:lnTo>
                  <a:lnTo>
                    <a:pt x="62801" y="14376"/>
                  </a:lnTo>
                  <a:lnTo>
                    <a:pt x="63944" y="14300"/>
                  </a:lnTo>
                  <a:lnTo>
                    <a:pt x="66243" y="14185"/>
                  </a:lnTo>
                  <a:lnTo>
                    <a:pt x="68110" y="14668"/>
                  </a:lnTo>
                  <a:lnTo>
                    <a:pt x="69850" y="15341"/>
                  </a:lnTo>
                  <a:lnTo>
                    <a:pt x="70967" y="15862"/>
                  </a:lnTo>
                  <a:lnTo>
                    <a:pt x="71602" y="16103"/>
                  </a:lnTo>
                  <a:lnTo>
                    <a:pt x="71894" y="16243"/>
                  </a:lnTo>
                  <a:lnTo>
                    <a:pt x="70091" y="14185"/>
                  </a:lnTo>
                  <a:lnTo>
                    <a:pt x="69494" y="13512"/>
                  </a:lnTo>
                  <a:lnTo>
                    <a:pt x="67233" y="12192"/>
                  </a:lnTo>
                  <a:lnTo>
                    <a:pt x="67144" y="12039"/>
                  </a:lnTo>
                  <a:lnTo>
                    <a:pt x="42087" y="34594"/>
                  </a:lnTo>
                  <a:lnTo>
                    <a:pt x="41262" y="36830"/>
                  </a:lnTo>
                  <a:lnTo>
                    <a:pt x="39839" y="36830"/>
                  </a:lnTo>
                  <a:lnTo>
                    <a:pt x="39547" y="36626"/>
                  </a:lnTo>
                  <a:lnTo>
                    <a:pt x="39179" y="35979"/>
                  </a:lnTo>
                  <a:lnTo>
                    <a:pt x="38252" y="34315"/>
                  </a:lnTo>
                  <a:lnTo>
                    <a:pt x="37528" y="32359"/>
                  </a:lnTo>
                  <a:lnTo>
                    <a:pt x="42913" y="26631"/>
                  </a:lnTo>
                  <a:lnTo>
                    <a:pt x="46062" y="19850"/>
                  </a:lnTo>
                  <a:lnTo>
                    <a:pt x="45961" y="18757"/>
                  </a:lnTo>
                  <a:lnTo>
                    <a:pt x="44780" y="13652"/>
                  </a:lnTo>
                  <a:lnTo>
                    <a:pt x="44221" y="11188"/>
                  </a:lnTo>
                  <a:lnTo>
                    <a:pt x="42722" y="10248"/>
                  </a:lnTo>
                  <a:lnTo>
                    <a:pt x="42481" y="10248"/>
                  </a:lnTo>
                  <a:lnTo>
                    <a:pt x="42164" y="10363"/>
                  </a:lnTo>
                  <a:lnTo>
                    <a:pt x="40576" y="11137"/>
                  </a:lnTo>
                  <a:lnTo>
                    <a:pt x="40462" y="12039"/>
                  </a:lnTo>
                  <a:lnTo>
                    <a:pt x="40373" y="12611"/>
                  </a:lnTo>
                  <a:lnTo>
                    <a:pt x="40208" y="13246"/>
                  </a:lnTo>
                  <a:lnTo>
                    <a:pt x="39966" y="13792"/>
                  </a:lnTo>
                  <a:lnTo>
                    <a:pt x="41148" y="14503"/>
                  </a:lnTo>
                  <a:lnTo>
                    <a:pt x="41262" y="14782"/>
                  </a:lnTo>
                  <a:lnTo>
                    <a:pt x="40767" y="14770"/>
                  </a:lnTo>
                  <a:lnTo>
                    <a:pt x="39522" y="14579"/>
                  </a:lnTo>
                  <a:lnTo>
                    <a:pt x="39179" y="14960"/>
                  </a:lnTo>
                  <a:lnTo>
                    <a:pt x="39065" y="14452"/>
                  </a:lnTo>
                  <a:lnTo>
                    <a:pt x="38531" y="14300"/>
                  </a:lnTo>
                  <a:lnTo>
                    <a:pt x="38227" y="14185"/>
                  </a:lnTo>
                  <a:lnTo>
                    <a:pt x="37452" y="13754"/>
                  </a:lnTo>
                  <a:lnTo>
                    <a:pt x="37338" y="15163"/>
                  </a:lnTo>
                  <a:lnTo>
                    <a:pt x="39852" y="16700"/>
                  </a:lnTo>
                  <a:lnTo>
                    <a:pt x="39966" y="16992"/>
                  </a:lnTo>
                  <a:lnTo>
                    <a:pt x="39471" y="17056"/>
                  </a:lnTo>
                  <a:lnTo>
                    <a:pt x="38455" y="16992"/>
                  </a:lnTo>
                  <a:lnTo>
                    <a:pt x="37731" y="16776"/>
                  </a:lnTo>
                  <a:lnTo>
                    <a:pt x="37198" y="16446"/>
                  </a:lnTo>
                  <a:lnTo>
                    <a:pt x="36893" y="18757"/>
                  </a:lnTo>
                  <a:lnTo>
                    <a:pt x="37020" y="18796"/>
                  </a:lnTo>
                  <a:lnTo>
                    <a:pt x="37465" y="19138"/>
                  </a:lnTo>
                  <a:lnTo>
                    <a:pt x="37630" y="19304"/>
                  </a:lnTo>
                  <a:lnTo>
                    <a:pt x="38138" y="19634"/>
                  </a:lnTo>
                  <a:lnTo>
                    <a:pt x="40081" y="17056"/>
                  </a:lnTo>
                  <a:lnTo>
                    <a:pt x="41389" y="15024"/>
                  </a:lnTo>
                  <a:lnTo>
                    <a:pt x="41541" y="14782"/>
                  </a:lnTo>
                  <a:lnTo>
                    <a:pt x="42265" y="13652"/>
                  </a:lnTo>
                  <a:lnTo>
                    <a:pt x="44754" y="16700"/>
                  </a:lnTo>
                  <a:lnTo>
                    <a:pt x="44919" y="21323"/>
                  </a:lnTo>
                  <a:lnTo>
                    <a:pt x="40347" y="27101"/>
                  </a:lnTo>
                  <a:lnTo>
                    <a:pt x="34632" y="32740"/>
                  </a:lnTo>
                  <a:lnTo>
                    <a:pt x="36931" y="36029"/>
                  </a:lnTo>
                  <a:lnTo>
                    <a:pt x="37071" y="35979"/>
                  </a:lnTo>
                  <a:lnTo>
                    <a:pt x="37236" y="35991"/>
                  </a:lnTo>
                  <a:lnTo>
                    <a:pt x="37439" y="36131"/>
                  </a:lnTo>
                  <a:lnTo>
                    <a:pt x="37693" y="36258"/>
                  </a:lnTo>
                  <a:lnTo>
                    <a:pt x="41783" y="37922"/>
                  </a:lnTo>
                  <a:lnTo>
                    <a:pt x="41770" y="38087"/>
                  </a:lnTo>
                  <a:lnTo>
                    <a:pt x="41452" y="38252"/>
                  </a:lnTo>
                  <a:lnTo>
                    <a:pt x="40906" y="38366"/>
                  </a:lnTo>
                  <a:lnTo>
                    <a:pt x="41871" y="38506"/>
                  </a:lnTo>
                  <a:lnTo>
                    <a:pt x="42316" y="38087"/>
                  </a:lnTo>
                  <a:lnTo>
                    <a:pt x="42519" y="37731"/>
                  </a:lnTo>
                  <a:lnTo>
                    <a:pt x="42684" y="37274"/>
                  </a:lnTo>
                  <a:lnTo>
                    <a:pt x="42621" y="37553"/>
                  </a:lnTo>
                  <a:lnTo>
                    <a:pt x="42519" y="37731"/>
                  </a:lnTo>
                  <a:lnTo>
                    <a:pt x="42138" y="38849"/>
                  </a:lnTo>
                  <a:lnTo>
                    <a:pt x="41211" y="41795"/>
                  </a:lnTo>
                  <a:lnTo>
                    <a:pt x="41084" y="44462"/>
                  </a:lnTo>
                  <a:lnTo>
                    <a:pt x="42786" y="45250"/>
                  </a:lnTo>
                  <a:lnTo>
                    <a:pt x="44526" y="46189"/>
                  </a:lnTo>
                  <a:lnTo>
                    <a:pt x="46431" y="47421"/>
                  </a:lnTo>
                  <a:lnTo>
                    <a:pt x="46723" y="47637"/>
                  </a:lnTo>
                  <a:lnTo>
                    <a:pt x="49364" y="41871"/>
                  </a:lnTo>
                  <a:lnTo>
                    <a:pt x="65824" y="26479"/>
                  </a:lnTo>
                  <a:lnTo>
                    <a:pt x="70980" y="26479"/>
                  </a:lnTo>
                  <a:lnTo>
                    <a:pt x="72110" y="26631"/>
                  </a:lnTo>
                  <a:lnTo>
                    <a:pt x="73101" y="26847"/>
                  </a:lnTo>
                  <a:lnTo>
                    <a:pt x="73266" y="26479"/>
                  </a:lnTo>
                  <a:lnTo>
                    <a:pt x="73431" y="26111"/>
                  </a:lnTo>
                  <a:close/>
                </a:path>
              </a:pathLst>
            </a:custGeom>
            <a:solidFill>
              <a:srgbClr val="89211F"/>
            </a:solidFill>
          </p:spPr>
          <p:txBody>
            <a:bodyPr wrap="square" lIns="0" tIns="0" rIns="0" bIns="0" rtlCol="0"/>
            <a:lstStyle/>
            <a:p>
              <a:endParaRPr/>
            </a:p>
          </p:txBody>
        </p:sp>
        <p:sp>
          <p:nvSpPr>
            <p:cNvPr id="40" name="object 40"/>
            <p:cNvSpPr/>
            <p:nvPr/>
          </p:nvSpPr>
          <p:spPr>
            <a:xfrm>
              <a:off x="834285" y="6095984"/>
              <a:ext cx="11430" cy="15875"/>
            </a:xfrm>
            <a:custGeom>
              <a:avLst/>
              <a:gdLst/>
              <a:ahLst/>
              <a:cxnLst/>
              <a:rect l="l" t="t" r="r" b="b"/>
              <a:pathLst>
                <a:path w="11430" h="15875">
                  <a:moveTo>
                    <a:pt x="6350" y="0"/>
                  </a:moveTo>
                  <a:lnTo>
                    <a:pt x="3035" y="7150"/>
                  </a:lnTo>
                  <a:lnTo>
                    <a:pt x="0" y="14325"/>
                  </a:lnTo>
                  <a:lnTo>
                    <a:pt x="5588" y="15265"/>
                  </a:lnTo>
                  <a:lnTo>
                    <a:pt x="7988" y="11963"/>
                  </a:lnTo>
                  <a:lnTo>
                    <a:pt x="10807" y="8267"/>
                  </a:lnTo>
                  <a:lnTo>
                    <a:pt x="7645" y="6375"/>
                  </a:lnTo>
                  <a:lnTo>
                    <a:pt x="6337" y="3301"/>
                  </a:lnTo>
                  <a:lnTo>
                    <a:pt x="6350" y="0"/>
                  </a:lnTo>
                  <a:close/>
                </a:path>
              </a:pathLst>
            </a:custGeom>
            <a:solidFill>
              <a:srgbClr val="7A1B19"/>
            </a:solidFill>
          </p:spPr>
          <p:txBody>
            <a:bodyPr wrap="square" lIns="0" tIns="0" rIns="0" bIns="0" rtlCol="0"/>
            <a:lstStyle/>
            <a:p>
              <a:endParaRPr/>
            </a:p>
          </p:txBody>
        </p:sp>
        <p:sp>
          <p:nvSpPr>
            <p:cNvPr id="41" name="object 41"/>
            <p:cNvSpPr/>
            <p:nvPr/>
          </p:nvSpPr>
          <p:spPr>
            <a:xfrm>
              <a:off x="840616" y="6084883"/>
              <a:ext cx="17780" cy="19685"/>
            </a:xfrm>
            <a:custGeom>
              <a:avLst/>
              <a:gdLst/>
              <a:ahLst/>
              <a:cxnLst/>
              <a:rect l="l" t="t" r="r" b="b"/>
              <a:pathLst>
                <a:path w="17780" h="19685">
                  <a:moveTo>
                    <a:pt x="15240" y="0"/>
                  </a:moveTo>
                  <a:lnTo>
                    <a:pt x="0" y="14401"/>
                  </a:lnTo>
                  <a:lnTo>
                    <a:pt x="1308" y="17475"/>
                  </a:lnTo>
                  <a:lnTo>
                    <a:pt x="4470" y="19367"/>
                  </a:lnTo>
                  <a:lnTo>
                    <a:pt x="7366" y="15570"/>
                  </a:lnTo>
                  <a:lnTo>
                    <a:pt x="10566" y="11556"/>
                  </a:lnTo>
                  <a:lnTo>
                    <a:pt x="10007" y="11556"/>
                  </a:lnTo>
                  <a:lnTo>
                    <a:pt x="9829" y="11518"/>
                  </a:lnTo>
                  <a:lnTo>
                    <a:pt x="9575" y="11302"/>
                  </a:lnTo>
                  <a:lnTo>
                    <a:pt x="9532" y="11099"/>
                  </a:lnTo>
                  <a:lnTo>
                    <a:pt x="9677" y="10744"/>
                  </a:lnTo>
                  <a:lnTo>
                    <a:pt x="9779" y="10579"/>
                  </a:lnTo>
                  <a:lnTo>
                    <a:pt x="10041" y="10350"/>
                  </a:lnTo>
                  <a:lnTo>
                    <a:pt x="7937" y="10350"/>
                  </a:lnTo>
                  <a:lnTo>
                    <a:pt x="7734" y="10312"/>
                  </a:lnTo>
                  <a:lnTo>
                    <a:pt x="7621" y="10147"/>
                  </a:lnTo>
                  <a:lnTo>
                    <a:pt x="7652" y="9740"/>
                  </a:lnTo>
                  <a:lnTo>
                    <a:pt x="8166" y="9156"/>
                  </a:lnTo>
                  <a:lnTo>
                    <a:pt x="8769" y="8712"/>
                  </a:lnTo>
                  <a:lnTo>
                    <a:pt x="6489" y="8712"/>
                  </a:lnTo>
                  <a:lnTo>
                    <a:pt x="6299" y="8661"/>
                  </a:lnTo>
                  <a:lnTo>
                    <a:pt x="6173" y="8496"/>
                  </a:lnTo>
                  <a:lnTo>
                    <a:pt x="6108" y="8204"/>
                  </a:lnTo>
                  <a:lnTo>
                    <a:pt x="6451" y="7785"/>
                  </a:lnTo>
                  <a:lnTo>
                    <a:pt x="6963" y="7340"/>
                  </a:lnTo>
                  <a:lnTo>
                    <a:pt x="4914" y="7340"/>
                  </a:lnTo>
                  <a:lnTo>
                    <a:pt x="4660" y="7264"/>
                  </a:lnTo>
                  <a:lnTo>
                    <a:pt x="4673" y="6184"/>
                  </a:lnTo>
                  <a:lnTo>
                    <a:pt x="5105" y="5524"/>
                  </a:lnTo>
                  <a:lnTo>
                    <a:pt x="6908" y="4317"/>
                  </a:lnTo>
                  <a:lnTo>
                    <a:pt x="8940" y="3632"/>
                  </a:lnTo>
                  <a:lnTo>
                    <a:pt x="9842" y="3352"/>
                  </a:lnTo>
                  <a:lnTo>
                    <a:pt x="10477" y="3111"/>
                  </a:lnTo>
                  <a:lnTo>
                    <a:pt x="17169" y="3111"/>
                  </a:lnTo>
                  <a:lnTo>
                    <a:pt x="16916" y="2349"/>
                  </a:lnTo>
                  <a:lnTo>
                    <a:pt x="16598" y="1282"/>
                  </a:lnTo>
                  <a:lnTo>
                    <a:pt x="15965" y="507"/>
                  </a:lnTo>
                  <a:lnTo>
                    <a:pt x="15240" y="0"/>
                  </a:lnTo>
                  <a:close/>
                </a:path>
                <a:path w="17780" h="19685">
                  <a:moveTo>
                    <a:pt x="16964" y="9270"/>
                  </a:moveTo>
                  <a:lnTo>
                    <a:pt x="13779" y="9270"/>
                  </a:lnTo>
                  <a:lnTo>
                    <a:pt x="13841" y="9436"/>
                  </a:lnTo>
                  <a:lnTo>
                    <a:pt x="13500" y="9740"/>
                  </a:lnTo>
                  <a:lnTo>
                    <a:pt x="12420" y="10375"/>
                  </a:lnTo>
                  <a:lnTo>
                    <a:pt x="10337" y="11442"/>
                  </a:lnTo>
                  <a:lnTo>
                    <a:pt x="10007" y="11556"/>
                  </a:lnTo>
                  <a:lnTo>
                    <a:pt x="10566" y="11556"/>
                  </a:lnTo>
                  <a:lnTo>
                    <a:pt x="10718" y="11366"/>
                  </a:lnTo>
                  <a:lnTo>
                    <a:pt x="14274" y="10248"/>
                  </a:lnTo>
                  <a:lnTo>
                    <a:pt x="15195" y="9842"/>
                  </a:lnTo>
                  <a:lnTo>
                    <a:pt x="15900" y="9575"/>
                  </a:lnTo>
                  <a:lnTo>
                    <a:pt x="16497" y="9385"/>
                  </a:lnTo>
                  <a:lnTo>
                    <a:pt x="16964" y="9270"/>
                  </a:lnTo>
                  <a:close/>
                </a:path>
                <a:path w="17780" h="19685">
                  <a:moveTo>
                    <a:pt x="17578" y="7213"/>
                  </a:moveTo>
                  <a:lnTo>
                    <a:pt x="13042" y="7213"/>
                  </a:lnTo>
                  <a:lnTo>
                    <a:pt x="14056" y="7264"/>
                  </a:lnTo>
                  <a:lnTo>
                    <a:pt x="14706" y="7404"/>
                  </a:lnTo>
                  <a:lnTo>
                    <a:pt x="14859" y="7454"/>
                  </a:lnTo>
                  <a:lnTo>
                    <a:pt x="14198" y="7696"/>
                  </a:lnTo>
                  <a:lnTo>
                    <a:pt x="14008" y="7708"/>
                  </a:lnTo>
                  <a:lnTo>
                    <a:pt x="12204" y="8204"/>
                  </a:lnTo>
                  <a:lnTo>
                    <a:pt x="11112" y="8737"/>
                  </a:lnTo>
                  <a:lnTo>
                    <a:pt x="8521" y="10147"/>
                  </a:lnTo>
                  <a:lnTo>
                    <a:pt x="7937" y="10350"/>
                  </a:lnTo>
                  <a:lnTo>
                    <a:pt x="10041" y="10350"/>
                  </a:lnTo>
                  <a:lnTo>
                    <a:pt x="10274" y="10147"/>
                  </a:lnTo>
                  <a:lnTo>
                    <a:pt x="10803" y="9842"/>
                  </a:lnTo>
                  <a:lnTo>
                    <a:pt x="11328" y="9575"/>
                  </a:lnTo>
                  <a:lnTo>
                    <a:pt x="12115" y="9436"/>
                  </a:lnTo>
                  <a:lnTo>
                    <a:pt x="13779" y="9270"/>
                  </a:lnTo>
                  <a:lnTo>
                    <a:pt x="16964" y="9270"/>
                  </a:lnTo>
                  <a:lnTo>
                    <a:pt x="17119" y="9232"/>
                  </a:lnTo>
                  <a:lnTo>
                    <a:pt x="17578" y="7213"/>
                  </a:lnTo>
                  <a:close/>
                </a:path>
                <a:path w="17780" h="19685">
                  <a:moveTo>
                    <a:pt x="17675" y="5562"/>
                  </a:moveTo>
                  <a:lnTo>
                    <a:pt x="12153" y="5562"/>
                  </a:lnTo>
                  <a:lnTo>
                    <a:pt x="12090" y="5791"/>
                  </a:lnTo>
                  <a:lnTo>
                    <a:pt x="11645" y="6070"/>
                  </a:lnTo>
                  <a:lnTo>
                    <a:pt x="10862" y="6476"/>
                  </a:lnTo>
                  <a:lnTo>
                    <a:pt x="10147" y="6908"/>
                  </a:lnTo>
                  <a:lnTo>
                    <a:pt x="7200" y="8496"/>
                  </a:lnTo>
                  <a:lnTo>
                    <a:pt x="6489" y="8712"/>
                  </a:lnTo>
                  <a:lnTo>
                    <a:pt x="8769" y="8712"/>
                  </a:lnTo>
                  <a:lnTo>
                    <a:pt x="9224" y="8394"/>
                  </a:lnTo>
                  <a:lnTo>
                    <a:pt x="10617" y="7632"/>
                  </a:lnTo>
                  <a:lnTo>
                    <a:pt x="11963" y="7238"/>
                  </a:lnTo>
                  <a:lnTo>
                    <a:pt x="13042" y="7213"/>
                  </a:lnTo>
                  <a:lnTo>
                    <a:pt x="17578" y="7213"/>
                  </a:lnTo>
                  <a:lnTo>
                    <a:pt x="17675" y="5562"/>
                  </a:lnTo>
                  <a:close/>
                </a:path>
                <a:path w="17780" h="19685">
                  <a:moveTo>
                    <a:pt x="17169" y="3111"/>
                  </a:moveTo>
                  <a:lnTo>
                    <a:pt x="10477" y="3111"/>
                  </a:lnTo>
                  <a:lnTo>
                    <a:pt x="10467" y="3352"/>
                  </a:lnTo>
                  <a:lnTo>
                    <a:pt x="10071" y="3759"/>
                  </a:lnTo>
                  <a:lnTo>
                    <a:pt x="8470" y="4825"/>
                  </a:lnTo>
                  <a:lnTo>
                    <a:pt x="7442" y="5410"/>
                  </a:lnTo>
                  <a:lnTo>
                    <a:pt x="5880" y="6476"/>
                  </a:lnTo>
                  <a:lnTo>
                    <a:pt x="5156" y="7200"/>
                  </a:lnTo>
                  <a:lnTo>
                    <a:pt x="4914" y="7340"/>
                  </a:lnTo>
                  <a:lnTo>
                    <a:pt x="6963" y="7340"/>
                  </a:lnTo>
                  <a:lnTo>
                    <a:pt x="12153" y="5562"/>
                  </a:lnTo>
                  <a:lnTo>
                    <a:pt x="17675" y="5562"/>
                  </a:lnTo>
                  <a:lnTo>
                    <a:pt x="17703" y="4724"/>
                  </a:lnTo>
                  <a:lnTo>
                    <a:pt x="17169" y="3111"/>
                  </a:lnTo>
                  <a:close/>
                </a:path>
              </a:pathLst>
            </a:custGeom>
            <a:solidFill>
              <a:srgbClr val="AF2D36"/>
            </a:solidFill>
          </p:spPr>
          <p:txBody>
            <a:bodyPr wrap="square" lIns="0" tIns="0" rIns="0" bIns="0" rtlCol="0"/>
            <a:lstStyle/>
            <a:p>
              <a:endParaRPr/>
            </a:p>
          </p:txBody>
        </p:sp>
        <p:sp>
          <p:nvSpPr>
            <p:cNvPr id="42" name="object 42"/>
            <p:cNvSpPr/>
            <p:nvPr/>
          </p:nvSpPr>
          <p:spPr>
            <a:xfrm>
              <a:off x="855840" y="6084773"/>
              <a:ext cx="11430" cy="10795"/>
            </a:xfrm>
            <a:custGeom>
              <a:avLst/>
              <a:gdLst/>
              <a:ahLst/>
              <a:cxnLst/>
              <a:rect l="l" t="t" r="r" b="b"/>
              <a:pathLst>
                <a:path w="11430" h="10795">
                  <a:moveTo>
                    <a:pt x="7924" y="10325"/>
                  </a:moveTo>
                  <a:lnTo>
                    <a:pt x="7416" y="10236"/>
                  </a:lnTo>
                  <a:lnTo>
                    <a:pt x="6819" y="10147"/>
                  </a:lnTo>
                  <a:lnTo>
                    <a:pt x="6096" y="10109"/>
                  </a:lnTo>
                  <a:lnTo>
                    <a:pt x="5689" y="10083"/>
                  </a:lnTo>
                  <a:lnTo>
                    <a:pt x="4838" y="10083"/>
                  </a:lnTo>
                  <a:lnTo>
                    <a:pt x="5994" y="10134"/>
                  </a:lnTo>
                  <a:lnTo>
                    <a:pt x="7023" y="10210"/>
                  </a:lnTo>
                  <a:lnTo>
                    <a:pt x="7924" y="10325"/>
                  </a:lnTo>
                  <a:close/>
                </a:path>
                <a:path w="11430" h="10795">
                  <a:moveTo>
                    <a:pt x="8331" y="1079"/>
                  </a:moveTo>
                  <a:lnTo>
                    <a:pt x="8204" y="914"/>
                  </a:lnTo>
                  <a:lnTo>
                    <a:pt x="7531" y="584"/>
                  </a:lnTo>
                  <a:lnTo>
                    <a:pt x="7200" y="457"/>
                  </a:lnTo>
                  <a:lnTo>
                    <a:pt x="7416" y="571"/>
                  </a:lnTo>
                  <a:lnTo>
                    <a:pt x="7823" y="787"/>
                  </a:lnTo>
                  <a:lnTo>
                    <a:pt x="8331" y="1079"/>
                  </a:lnTo>
                  <a:close/>
                </a:path>
                <a:path w="11430" h="10795">
                  <a:moveTo>
                    <a:pt x="10807" y="6756"/>
                  </a:moveTo>
                  <a:lnTo>
                    <a:pt x="2349" y="0"/>
                  </a:lnTo>
                  <a:lnTo>
                    <a:pt x="0" y="127"/>
                  </a:lnTo>
                  <a:lnTo>
                    <a:pt x="762" y="647"/>
                  </a:lnTo>
                  <a:lnTo>
                    <a:pt x="1358" y="1409"/>
                  </a:lnTo>
                  <a:lnTo>
                    <a:pt x="1676" y="2463"/>
                  </a:lnTo>
                  <a:lnTo>
                    <a:pt x="2463" y="4838"/>
                  </a:lnTo>
                  <a:lnTo>
                    <a:pt x="2400" y="7124"/>
                  </a:lnTo>
                  <a:lnTo>
                    <a:pt x="1892" y="9347"/>
                  </a:lnTo>
                  <a:lnTo>
                    <a:pt x="2641" y="9169"/>
                  </a:lnTo>
                  <a:lnTo>
                    <a:pt x="4076" y="8915"/>
                  </a:lnTo>
                  <a:lnTo>
                    <a:pt x="5168" y="8839"/>
                  </a:lnTo>
                  <a:lnTo>
                    <a:pt x="8128" y="9017"/>
                  </a:lnTo>
                  <a:lnTo>
                    <a:pt x="9321" y="9525"/>
                  </a:lnTo>
                  <a:lnTo>
                    <a:pt x="9969" y="9918"/>
                  </a:lnTo>
                  <a:lnTo>
                    <a:pt x="10185" y="9232"/>
                  </a:lnTo>
                  <a:lnTo>
                    <a:pt x="10807" y="6756"/>
                  </a:lnTo>
                  <a:close/>
                </a:path>
              </a:pathLst>
            </a:custGeom>
            <a:solidFill>
              <a:srgbClr val="7A1B19"/>
            </a:solidFill>
          </p:spPr>
          <p:txBody>
            <a:bodyPr wrap="square" lIns="0" tIns="0" rIns="0" bIns="0" rtlCol="0"/>
            <a:lstStyle/>
            <a:p>
              <a:endParaRPr/>
            </a:p>
          </p:txBody>
        </p:sp>
        <p:sp>
          <p:nvSpPr>
            <p:cNvPr id="43" name="object 43"/>
            <p:cNvSpPr/>
            <p:nvPr/>
          </p:nvSpPr>
          <p:spPr>
            <a:xfrm>
              <a:off x="810615" y="6072568"/>
              <a:ext cx="26670" cy="41275"/>
            </a:xfrm>
            <a:custGeom>
              <a:avLst/>
              <a:gdLst/>
              <a:ahLst/>
              <a:cxnLst/>
              <a:rect l="l" t="t" r="r" b="b"/>
              <a:pathLst>
                <a:path w="26669" h="41275">
                  <a:moveTo>
                    <a:pt x="8280" y="28232"/>
                  </a:moveTo>
                  <a:lnTo>
                    <a:pt x="7988" y="28321"/>
                  </a:lnTo>
                  <a:lnTo>
                    <a:pt x="7721" y="28321"/>
                  </a:lnTo>
                  <a:lnTo>
                    <a:pt x="7759" y="28448"/>
                  </a:lnTo>
                  <a:lnTo>
                    <a:pt x="8077" y="28321"/>
                  </a:lnTo>
                  <a:lnTo>
                    <a:pt x="8280" y="28232"/>
                  </a:lnTo>
                  <a:close/>
                </a:path>
                <a:path w="26669" h="41275">
                  <a:moveTo>
                    <a:pt x="8470" y="28155"/>
                  </a:moveTo>
                  <a:lnTo>
                    <a:pt x="8280" y="28232"/>
                  </a:lnTo>
                  <a:lnTo>
                    <a:pt x="8458" y="28194"/>
                  </a:lnTo>
                  <a:close/>
                </a:path>
                <a:path w="26669" h="41275">
                  <a:moveTo>
                    <a:pt x="24142" y="34086"/>
                  </a:moveTo>
                  <a:lnTo>
                    <a:pt x="23977" y="34544"/>
                  </a:lnTo>
                  <a:lnTo>
                    <a:pt x="24117" y="34302"/>
                  </a:lnTo>
                  <a:lnTo>
                    <a:pt x="24142" y="34086"/>
                  </a:lnTo>
                  <a:close/>
                </a:path>
                <a:path w="26669" h="41275">
                  <a:moveTo>
                    <a:pt x="26276" y="18288"/>
                  </a:moveTo>
                  <a:lnTo>
                    <a:pt x="26225" y="13589"/>
                  </a:lnTo>
                  <a:lnTo>
                    <a:pt x="23736" y="10541"/>
                  </a:lnTo>
                  <a:lnTo>
                    <a:pt x="19710" y="16637"/>
                  </a:lnTo>
                  <a:lnTo>
                    <a:pt x="19824" y="16764"/>
                  </a:lnTo>
                  <a:lnTo>
                    <a:pt x="19672" y="16891"/>
                  </a:lnTo>
                  <a:lnTo>
                    <a:pt x="19431" y="17018"/>
                  </a:lnTo>
                  <a:lnTo>
                    <a:pt x="18986" y="17653"/>
                  </a:lnTo>
                  <a:lnTo>
                    <a:pt x="18630" y="18034"/>
                  </a:lnTo>
                  <a:lnTo>
                    <a:pt x="18148" y="18288"/>
                  </a:lnTo>
                  <a:lnTo>
                    <a:pt x="18211" y="16891"/>
                  </a:lnTo>
                  <a:lnTo>
                    <a:pt x="18072" y="16891"/>
                  </a:lnTo>
                  <a:lnTo>
                    <a:pt x="17843" y="16637"/>
                  </a:lnTo>
                  <a:lnTo>
                    <a:pt x="17691" y="16383"/>
                  </a:lnTo>
                  <a:lnTo>
                    <a:pt x="17716" y="15875"/>
                  </a:lnTo>
                  <a:lnTo>
                    <a:pt x="17995" y="15621"/>
                  </a:lnTo>
                  <a:lnTo>
                    <a:pt x="18364" y="15621"/>
                  </a:lnTo>
                  <a:lnTo>
                    <a:pt x="18669" y="13335"/>
                  </a:lnTo>
                  <a:lnTo>
                    <a:pt x="17703" y="12700"/>
                  </a:lnTo>
                  <a:lnTo>
                    <a:pt x="17678" y="12319"/>
                  </a:lnTo>
                  <a:lnTo>
                    <a:pt x="18021" y="11811"/>
                  </a:lnTo>
                  <a:lnTo>
                    <a:pt x="18275" y="11811"/>
                  </a:lnTo>
                  <a:lnTo>
                    <a:pt x="18808" y="12065"/>
                  </a:lnTo>
                  <a:lnTo>
                    <a:pt x="18821" y="11811"/>
                  </a:lnTo>
                  <a:lnTo>
                    <a:pt x="18923" y="10668"/>
                  </a:lnTo>
                  <a:lnTo>
                    <a:pt x="18224" y="10033"/>
                  </a:lnTo>
                  <a:lnTo>
                    <a:pt x="18059" y="9779"/>
                  </a:lnTo>
                  <a:lnTo>
                    <a:pt x="18008" y="9525"/>
                  </a:lnTo>
                  <a:lnTo>
                    <a:pt x="18211" y="9271"/>
                  </a:lnTo>
                  <a:lnTo>
                    <a:pt x="18376" y="9144"/>
                  </a:lnTo>
                  <a:lnTo>
                    <a:pt x="18745" y="9271"/>
                  </a:lnTo>
                  <a:lnTo>
                    <a:pt x="18973" y="9271"/>
                  </a:lnTo>
                  <a:lnTo>
                    <a:pt x="18973" y="9144"/>
                  </a:lnTo>
                  <a:lnTo>
                    <a:pt x="18872" y="6985"/>
                  </a:lnTo>
                  <a:lnTo>
                    <a:pt x="17233" y="2413"/>
                  </a:lnTo>
                  <a:lnTo>
                    <a:pt x="13627" y="0"/>
                  </a:lnTo>
                  <a:lnTo>
                    <a:pt x="11874" y="3556"/>
                  </a:lnTo>
                  <a:lnTo>
                    <a:pt x="10299" y="7620"/>
                  </a:lnTo>
                  <a:lnTo>
                    <a:pt x="10223" y="9906"/>
                  </a:lnTo>
                  <a:lnTo>
                    <a:pt x="11214" y="9779"/>
                  </a:lnTo>
                  <a:lnTo>
                    <a:pt x="11252" y="9906"/>
                  </a:lnTo>
                  <a:lnTo>
                    <a:pt x="10782" y="10287"/>
                  </a:lnTo>
                  <a:lnTo>
                    <a:pt x="10414" y="10541"/>
                  </a:lnTo>
                  <a:lnTo>
                    <a:pt x="10337" y="12065"/>
                  </a:lnTo>
                  <a:lnTo>
                    <a:pt x="10769" y="12065"/>
                  </a:lnTo>
                  <a:lnTo>
                    <a:pt x="10579" y="12319"/>
                  </a:lnTo>
                  <a:lnTo>
                    <a:pt x="10375" y="12446"/>
                  </a:lnTo>
                  <a:lnTo>
                    <a:pt x="10604" y="14351"/>
                  </a:lnTo>
                  <a:lnTo>
                    <a:pt x="10718" y="14986"/>
                  </a:lnTo>
                  <a:lnTo>
                    <a:pt x="11506" y="14986"/>
                  </a:lnTo>
                  <a:lnTo>
                    <a:pt x="11074" y="15621"/>
                  </a:lnTo>
                  <a:lnTo>
                    <a:pt x="10833" y="15748"/>
                  </a:lnTo>
                  <a:lnTo>
                    <a:pt x="10998" y="16764"/>
                  </a:lnTo>
                  <a:lnTo>
                    <a:pt x="11239" y="16764"/>
                  </a:lnTo>
                  <a:lnTo>
                    <a:pt x="11252" y="17018"/>
                  </a:lnTo>
                  <a:lnTo>
                    <a:pt x="11163" y="17653"/>
                  </a:lnTo>
                  <a:lnTo>
                    <a:pt x="11417" y="18923"/>
                  </a:lnTo>
                  <a:lnTo>
                    <a:pt x="11709" y="20066"/>
                  </a:lnTo>
                  <a:lnTo>
                    <a:pt x="10071" y="17780"/>
                  </a:lnTo>
                  <a:lnTo>
                    <a:pt x="10033" y="30226"/>
                  </a:lnTo>
                  <a:lnTo>
                    <a:pt x="9918" y="30353"/>
                  </a:lnTo>
                  <a:lnTo>
                    <a:pt x="9613" y="30480"/>
                  </a:lnTo>
                  <a:lnTo>
                    <a:pt x="9359" y="30480"/>
                  </a:lnTo>
                  <a:lnTo>
                    <a:pt x="9283" y="30353"/>
                  </a:lnTo>
                  <a:lnTo>
                    <a:pt x="9220" y="29718"/>
                  </a:lnTo>
                  <a:lnTo>
                    <a:pt x="9194" y="29337"/>
                  </a:lnTo>
                  <a:lnTo>
                    <a:pt x="9359" y="29337"/>
                  </a:lnTo>
                  <a:lnTo>
                    <a:pt x="9982" y="29464"/>
                  </a:lnTo>
                  <a:lnTo>
                    <a:pt x="10033" y="30226"/>
                  </a:lnTo>
                  <a:lnTo>
                    <a:pt x="10033" y="17780"/>
                  </a:lnTo>
                  <a:lnTo>
                    <a:pt x="9525" y="17780"/>
                  </a:lnTo>
                  <a:lnTo>
                    <a:pt x="9461" y="16891"/>
                  </a:lnTo>
                  <a:lnTo>
                    <a:pt x="9105" y="16383"/>
                  </a:lnTo>
                  <a:lnTo>
                    <a:pt x="8242" y="16383"/>
                  </a:lnTo>
                  <a:lnTo>
                    <a:pt x="7797" y="16002"/>
                  </a:lnTo>
                  <a:lnTo>
                    <a:pt x="7899" y="15494"/>
                  </a:lnTo>
                  <a:lnTo>
                    <a:pt x="7734" y="15494"/>
                  </a:lnTo>
                  <a:lnTo>
                    <a:pt x="7543" y="15240"/>
                  </a:lnTo>
                  <a:lnTo>
                    <a:pt x="7594" y="14732"/>
                  </a:lnTo>
                  <a:lnTo>
                    <a:pt x="7670" y="14605"/>
                  </a:lnTo>
                  <a:lnTo>
                    <a:pt x="7810" y="14605"/>
                  </a:lnTo>
                  <a:lnTo>
                    <a:pt x="4533" y="9906"/>
                  </a:lnTo>
                  <a:lnTo>
                    <a:pt x="3924" y="12446"/>
                  </a:lnTo>
                  <a:lnTo>
                    <a:pt x="3797" y="14605"/>
                  </a:lnTo>
                  <a:lnTo>
                    <a:pt x="3683" y="18288"/>
                  </a:lnTo>
                  <a:lnTo>
                    <a:pt x="5219" y="22479"/>
                  </a:lnTo>
                  <a:lnTo>
                    <a:pt x="6248" y="25019"/>
                  </a:lnTo>
                  <a:lnTo>
                    <a:pt x="6756" y="24765"/>
                  </a:lnTo>
                  <a:lnTo>
                    <a:pt x="7594" y="24257"/>
                  </a:lnTo>
                  <a:lnTo>
                    <a:pt x="7962" y="23749"/>
                  </a:lnTo>
                  <a:lnTo>
                    <a:pt x="8115" y="23876"/>
                  </a:lnTo>
                  <a:lnTo>
                    <a:pt x="7988" y="24511"/>
                  </a:lnTo>
                  <a:lnTo>
                    <a:pt x="6985" y="25654"/>
                  </a:lnTo>
                  <a:lnTo>
                    <a:pt x="7531" y="25654"/>
                  </a:lnTo>
                  <a:lnTo>
                    <a:pt x="7594" y="25781"/>
                  </a:lnTo>
                  <a:lnTo>
                    <a:pt x="7327" y="26035"/>
                  </a:lnTo>
                  <a:lnTo>
                    <a:pt x="6858" y="26416"/>
                  </a:lnTo>
                  <a:lnTo>
                    <a:pt x="7251" y="26289"/>
                  </a:lnTo>
                  <a:lnTo>
                    <a:pt x="7721" y="26035"/>
                  </a:lnTo>
                  <a:lnTo>
                    <a:pt x="8966" y="25273"/>
                  </a:lnTo>
                  <a:lnTo>
                    <a:pt x="8966" y="25781"/>
                  </a:lnTo>
                  <a:lnTo>
                    <a:pt x="8483" y="26543"/>
                  </a:lnTo>
                  <a:lnTo>
                    <a:pt x="8255" y="26797"/>
                  </a:lnTo>
                  <a:lnTo>
                    <a:pt x="7988" y="27051"/>
                  </a:lnTo>
                  <a:lnTo>
                    <a:pt x="8953" y="27051"/>
                  </a:lnTo>
                  <a:lnTo>
                    <a:pt x="8978" y="27432"/>
                  </a:lnTo>
                  <a:lnTo>
                    <a:pt x="8686" y="27813"/>
                  </a:lnTo>
                  <a:lnTo>
                    <a:pt x="8470" y="28155"/>
                  </a:lnTo>
                  <a:lnTo>
                    <a:pt x="8724" y="28067"/>
                  </a:lnTo>
                  <a:lnTo>
                    <a:pt x="8953" y="27940"/>
                  </a:lnTo>
                  <a:lnTo>
                    <a:pt x="9067" y="28448"/>
                  </a:lnTo>
                  <a:lnTo>
                    <a:pt x="8902" y="28956"/>
                  </a:lnTo>
                  <a:lnTo>
                    <a:pt x="8648" y="29337"/>
                  </a:lnTo>
                  <a:lnTo>
                    <a:pt x="7886" y="29718"/>
                  </a:lnTo>
                  <a:lnTo>
                    <a:pt x="7505" y="29591"/>
                  </a:lnTo>
                  <a:lnTo>
                    <a:pt x="7200" y="29337"/>
                  </a:lnTo>
                  <a:lnTo>
                    <a:pt x="7302" y="28956"/>
                  </a:lnTo>
                  <a:lnTo>
                    <a:pt x="7607" y="28448"/>
                  </a:lnTo>
                  <a:lnTo>
                    <a:pt x="7759" y="28448"/>
                  </a:lnTo>
                  <a:lnTo>
                    <a:pt x="7543" y="28194"/>
                  </a:lnTo>
                  <a:lnTo>
                    <a:pt x="7416" y="28067"/>
                  </a:lnTo>
                  <a:lnTo>
                    <a:pt x="7124" y="27813"/>
                  </a:lnTo>
                  <a:lnTo>
                    <a:pt x="6985" y="27686"/>
                  </a:lnTo>
                  <a:lnTo>
                    <a:pt x="6261" y="27813"/>
                  </a:lnTo>
                  <a:lnTo>
                    <a:pt x="5765" y="27686"/>
                  </a:lnTo>
                  <a:lnTo>
                    <a:pt x="5372" y="27432"/>
                  </a:lnTo>
                  <a:lnTo>
                    <a:pt x="5321" y="27305"/>
                  </a:lnTo>
                  <a:lnTo>
                    <a:pt x="5321" y="27178"/>
                  </a:lnTo>
                  <a:lnTo>
                    <a:pt x="4787" y="27305"/>
                  </a:lnTo>
                  <a:lnTo>
                    <a:pt x="4419" y="27305"/>
                  </a:lnTo>
                  <a:lnTo>
                    <a:pt x="4064" y="27178"/>
                  </a:lnTo>
                  <a:lnTo>
                    <a:pt x="3937" y="27051"/>
                  </a:lnTo>
                  <a:lnTo>
                    <a:pt x="3314" y="27051"/>
                  </a:lnTo>
                  <a:lnTo>
                    <a:pt x="3187" y="26924"/>
                  </a:lnTo>
                  <a:lnTo>
                    <a:pt x="3149" y="26416"/>
                  </a:lnTo>
                  <a:lnTo>
                    <a:pt x="3644" y="26035"/>
                  </a:lnTo>
                  <a:lnTo>
                    <a:pt x="4749" y="25654"/>
                  </a:lnTo>
                  <a:lnTo>
                    <a:pt x="4305" y="25019"/>
                  </a:lnTo>
                  <a:lnTo>
                    <a:pt x="1485" y="22479"/>
                  </a:lnTo>
                  <a:lnTo>
                    <a:pt x="1016" y="22352"/>
                  </a:lnTo>
                  <a:lnTo>
                    <a:pt x="0" y="21971"/>
                  </a:lnTo>
                  <a:lnTo>
                    <a:pt x="1181" y="28702"/>
                  </a:lnTo>
                  <a:lnTo>
                    <a:pt x="1701" y="32639"/>
                  </a:lnTo>
                  <a:lnTo>
                    <a:pt x="6121" y="37719"/>
                  </a:lnTo>
                  <a:lnTo>
                    <a:pt x="8509" y="37719"/>
                  </a:lnTo>
                  <a:lnTo>
                    <a:pt x="7188" y="35687"/>
                  </a:lnTo>
                  <a:lnTo>
                    <a:pt x="7073" y="35433"/>
                  </a:lnTo>
                  <a:lnTo>
                    <a:pt x="6731" y="34290"/>
                  </a:lnTo>
                  <a:lnTo>
                    <a:pt x="6692" y="33528"/>
                  </a:lnTo>
                  <a:lnTo>
                    <a:pt x="6832" y="33401"/>
                  </a:lnTo>
                  <a:lnTo>
                    <a:pt x="7061" y="33909"/>
                  </a:lnTo>
                  <a:lnTo>
                    <a:pt x="7518" y="34417"/>
                  </a:lnTo>
                  <a:lnTo>
                    <a:pt x="7950" y="35052"/>
                  </a:lnTo>
                  <a:lnTo>
                    <a:pt x="8572" y="35687"/>
                  </a:lnTo>
                  <a:lnTo>
                    <a:pt x="9423" y="36957"/>
                  </a:lnTo>
                  <a:lnTo>
                    <a:pt x="9499" y="37211"/>
                  </a:lnTo>
                  <a:lnTo>
                    <a:pt x="9575" y="37846"/>
                  </a:lnTo>
                  <a:lnTo>
                    <a:pt x="10426" y="37973"/>
                  </a:lnTo>
                  <a:lnTo>
                    <a:pt x="10871" y="37973"/>
                  </a:lnTo>
                  <a:lnTo>
                    <a:pt x="10287" y="35433"/>
                  </a:lnTo>
                  <a:lnTo>
                    <a:pt x="9613" y="33401"/>
                  </a:lnTo>
                  <a:lnTo>
                    <a:pt x="9448" y="32893"/>
                  </a:lnTo>
                  <a:lnTo>
                    <a:pt x="11912" y="37719"/>
                  </a:lnTo>
                  <a:lnTo>
                    <a:pt x="11798" y="38100"/>
                  </a:lnTo>
                  <a:lnTo>
                    <a:pt x="12814" y="38227"/>
                  </a:lnTo>
                  <a:lnTo>
                    <a:pt x="13347" y="38354"/>
                  </a:lnTo>
                  <a:lnTo>
                    <a:pt x="12979" y="36830"/>
                  </a:lnTo>
                  <a:lnTo>
                    <a:pt x="12471" y="34417"/>
                  </a:lnTo>
                  <a:lnTo>
                    <a:pt x="12039" y="32766"/>
                  </a:lnTo>
                  <a:lnTo>
                    <a:pt x="11849" y="32004"/>
                  </a:lnTo>
                  <a:lnTo>
                    <a:pt x="14325" y="38608"/>
                  </a:lnTo>
                  <a:lnTo>
                    <a:pt x="15582" y="38862"/>
                  </a:lnTo>
                  <a:lnTo>
                    <a:pt x="15494" y="38608"/>
                  </a:lnTo>
                  <a:lnTo>
                    <a:pt x="15608" y="35560"/>
                  </a:lnTo>
                  <a:lnTo>
                    <a:pt x="15494" y="33147"/>
                  </a:lnTo>
                  <a:lnTo>
                    <a:pt x="15354" y="32639"/>
                  </a:lnTo>
                  <a:lnTo>
                    <a:pt x="15976" y="33147"/>
                  </a:lnTo>
                  <a:lnTo>
                    <a:pt x="16281" y="33782"/>
                  </a:lnTo>
                  <a:lnTo>
                    <a:pt x="16573" y="34671"/>
                  </a:lnTo>
                  <a:lnTo>
                    <a:pt x="16687" y="36957"/>
                  </a:lnTo>
                  <a:lnTo>
                    <a:pt x="16560" y="38481"/>
                  </a:lnTo>
                  <a:lnTo>
                    <a:pt x="16446" y="39116"/>
                  </a:lnTo>
                  <a:lnTo>
                    <a:pt x="18389" y="39624"/>
                  </a:lnTo>
                  <a:lnTo>
                    <a:pt x="20447" y="40386"/>
                  </a:lnTo>
                  <a:lnTo>
                    <a:pt x="22542" y="41275"/>
                  </a:lnTo>
                  <a:lnTo>
                    <a:pt x="22644" y="39243"/>
                  </a:lnTo>
                  <a:lnTo>
                    <a:pt x="22745" y="38481"/>
                  </a:lnTo>
                  <a:lnTo>
                    <a:pt x="22936" y="37846"/>
                  </a:lnTo>
                  <a:lnTo>
                    <a:pt x="23063" y="37465"/>
                  </a:lnTo>
                  <a:lnTo>
                    <a:pt x="23647" y="35560"/>
                  </a:lnTo>
                  <a:lnTo>
                    <a:pt x="23685" y="35433"/>
                  </a:lnTo>
                  <a:lnTo>
                    <a:pt x="23990" y="34544"/>
                  </a:lnTo>
                  <a:lnTo>
                    <a:pt x="23787" y="34925"/>
                  </a:lnTo>
                  <a:lnTo>
                    <a:pt x="23342" y="35433"/>
                  </a:lnTo>
                  <a:lnTo>
                    <a:pt x="22529" y="35229"/>
                  </a:lnTo>
                  <a:lnTo>
                    <a:pt x="22529" y="36957"/>
                  </a:lnTo>
                  <a:lnTo>
                    <a:pt x="22123" y="37211"/>
                  </a:lnTo>
                  <a:lnTo>
                    <a:pt x="20878" y="37465"/>
                  </a:lnTo>
                  <a:lnTo>
                    <a:pt x="20320" y="37465"/>
                  </a:lnTo>
                  <a:lnTo>
                    <a:pt x="20320" y="38735"/>
                  </a:lnTo>
                  <a:lnTo>
                    <a:pt x="20320" y="38862"/>
                  </a:lnTo>
                  <a:lnTo>
                    <a:pt x="20066" y="38989"/>
                  </a:lnTo>
                  <a:lnTo>
                    <a:pt x="19316" y="39243"/>
                  </a:lnTo>
                  <a:lnTo>
                    <a:pt x="18796" y="39243"/>
                  </a:lnTo>
                  <a:lnTo>
                    <a:pt x="18427" y="38989"/>
                  </a:lnTo>
                  <a:lnTo>
                    <a:pt x="18161" y="38989"/>
                  </a:lnTo>
                  <a:lnTo>
                    <a:pt x="17894" y="38735"/>
                  </a:lnTo>
                  <a:lnTo>
                    <a:pt x="17780" y="38481"/>
                  </a:lnTo>
                  <a:lnTo>
                    <a:pt x="17868" y="38100"/>
                  </a:lnTo>
                  <a:lnTo>
                    <a:pt x="18072" y="37846"/>
                  </a:lnTo>
                  <a:lnTo>
                    <a:pt x="18326" y="37846"/>
                  </a:lnTo>
                  <a:lnTo>
                    <a:pt x="18884" y="37973"/>
                  </a:lnTo>
                  <a:lnTo>
                    <a:pt x="19481" y="38227"/>
                  </a:lnTo>
                  <a:lnTo>
                    <a:pt x="20066" y="38608"/>
                  </a:lnTo>
                  <a:lnTo>
                    <a:pt x="20320" y="38735"/>
                  </a:lnTo>
                  <a:lnTo>
                    <a:pt x="20320" y="37465"/>
                  </a:lnTo>
                  <a:lnTo>
                    <a:pt x="20015" y="37465"/>
                  </a:lnTo>
                  <a:lnTo>
                    <a:pt x="18580" y="36957"/>
                  </a:lnTo>
                  <a:lnTo>
                    <a:pt x="18211" y="36449"/>
                  </a:lnTo>
                  <a:lnTo>
                    <a:pt x="18072" y="35814"/>
                  </a:lnTo>
                  <a:lnTo>
                    <a:pt x="18199" y="35687"/>
                  </a:lnTo>
                  <a:lnTo>
                    <a:pt x="18503" y="35560"/>
                  </a:lnTo>
                  <a:lnTo>
                    <a:pt x="18681" y="35560"/>
                  </a:lnTo>
                  <a:lnTo>
                    <a:pt x="19050" y="35687"/>
                  </a:lnTo>
                  <a:lnTo>
                    <a:pt x="19253" y="35941"/>
                  </a:lnTo>
                  <a:lnTo>
                    <a:pt x="20218" y="36322"/>
                  </a:lnTo>
                  <a:lnTo>
                    <a:pt x="22059" y="36703"/>
                  </a:lnTo>
                  <a:lnTo>
                    <a:pt x="22517" y="36703"/>
                  </a:lnTo>
                  <a:lnTo>
                    <a:pt x="22529" y="36957"/>
                  </a:lnTo>
                  <a:lnTo>
                    <a:pt x="22529" y="35229"/>
                  </a:lnTo>
                  <a:lnTo>
                    <a:pt x="22377" y="35179"/>
                  </a:lnTo>
                  <a:lnTo>
                    <a:pt x="21221" y="35433"/>
                  </a:lnTo>
                  <a:lnTo>
                    <a:pt x="20154" y="35306"/>
                  </a:lnTo>
                  <a:lnTo>
                    <a:pt x="18999" y="34544"/>
                  </a:lnTo>
                  <a:lnTo>
                    <a:pt x="18364" y="33909"/>
                  </a:lnTo>
                  <a:lnTo>
                    <a:pt x="18262" y="33655"/>
                  </a:lnTo>
                  <a:lnTo>
                    <a:pt x="18148" y="33274"/>
                  </a:lnTo>
                  <a:lnTo>
                    <a:pt x="18211" y="33020"/>
                  </a:lnTo>
                  <a:lnTo>
                    <a:pt x="18224" y="32639"/>
                  </a:lnTo>
                  <a:lnTo>
                    <a:pt x="17780" y="32004"/>
                  </a:lnTo>
                  <a:lnTo>
                    <a:pt x="16713" y="30480"/>
                  </a:lnTo>
                  <a:lnTo>
                    <a:pt x="16103" y="29591"/>
                  </a:lnTo>
                  <a:lnTo>
                    <a:pt x="16357" y="29337"/>
                  </a:lnTo>
                  <a:lnTo>
                    <a:pt x="17792" y="27940"/>
                  </a:lnTo>
                  <a:lnTo>
                    <a:pt x="20510" y="25273"/>
                  </a:lnTo>
                  <a:lnTo>
                    <a:pt x="21818" y="24003"/>
                  </a:lnTo>
                  <a:lnTo>
                    <a:pt x="22009" y="23749"/>
                  </a:lnTo>
                  <a:lnTo>
                    <a:pt x="24892" y="20066"/>
                  </a:lnTo>
                  <a:lnTo>
                    <a:pt x="26276" y="18288"/>
                  </a:lnTo>
                  <a:close/>
                </a:path>
              </a:pathLst>
            </a:custGeom>
            <a:solidFill>
              <a:srgbClr val="AF2D36"/>
            </a:solidFill>
          </p:spPr>
          <p:txBody>
            <a:bodyPr wrap="square" lIns="0" tIns="0" rIns="0" bIns="0" rtlCol="0"/>
            <a:lstStyle/>
            <a:p>
              <a:endParaRPr/>
            </a:p>
          </p:txBody>
        </p:sp>
        <p:sp>
          <p:nvSpPr>
            <p:cNvPr id="44" name="object 44"/>
            <p:cNvSpPr/>
            <p:nvPr/>
          </p:nvSpPr>
          <p:spPr>
            <a:xfrm>
              <a:off x="817283" y="6104521"/>
              <a:ext cx="10160" cy="7620"/>
            </a:xfrm>
            <a:custGeom>
              <a:avLst/>
              <a:gdLst/>
              <a:ahLst/>
              <a:cxnLst/>
              <a:rect l="l" t="t" r="r" b="b"/>
              <a:pathLst>
                <a:path w="10159" h="7620">
                  <a:moveTo>
                    <a:pt x="2921" y="5486"/>
                  </a:moveTo>
                  <a:lnTo>
                    <a:pt x="2743" y="4940"/>
                  </a:lnTo>
                  <a:lnTo>
                    <a:pt x="2336" y="4318"/>
                  </a:lnTo>
                  <a:lnTo>
                    <a:pt x="1892" y="3644"/>
                  </a:lnTo>
                  <a:lnTo>
                    <a:pt x="1270" y="2997"/>
                  </a:lnTo>
                  <a:lnTo>
                    <a:pt x="850" y="2451"/>
                  </a:lnTo>
                  <a:lnTo>
                    <a:pt x="393" y="1917"/>
                  </a:lnTo>
                  <a:lnTo>
                    <a:pt x="152" y="1447"/>
                  </a:lnTo>
                  <a:lnTo>
                    <a:pt x="25" y="1473"/>
                  </a:lnTo>
                  <a:lnTo>
                    <a:pt x="0" y="1612"/>
                  </a:lnTo>
                  <a:lnTo>
                    <a:pt x="25" y="2095"/>
                  </a:lnTo>
                  <a:lnTo>
                    <a:pt x="1549" y="5321"/>
                  </a:lnTo>
                  <a:lnTo>
                    <a:pt x="1701" y="5575"/>
                  </a:lnTo>
                  <a:lnTo>
                    <a:pt x="1828" y="5765"/>
                  </a:lnTo>
                  <a:lnTo>
                    <a:pt x="2908" y="5842"/>
                  </a:lnTo>
                  <a:lnTo>
                    <a:pt x="2921" y="5486"/>
                  </a:lnTo>
                  <a:close/>
                </a:path>
                <a:path w="10159" h="7620">
                  <a:moveTo>
                    <a:pt x="5283" y="5168"/>
                  </a:moveTo>
                  <a:lnTo>
                    <a:pt x="3022" y="800"/>
                  </a:lnTo>
                  <a:lnTo>
                    <a:pt x="2781" y="914"/>
                  </a:lnTo>
                  <a:lnTo>
                    <a:pt x="3568" y="3175"/>
                  </a:lnTo>
                  <a:lnTo>
                    <a:pt x="3924" y="4673"/>
                  </a:lnTo>
                  <a:lnTo>
                    <a:pt x="4076" y="5283"/>
                  </a:lnTo>
                  <a:lnTo>
                    <a:pt x="4140" y="5702"/>
                  </a:lnTo>
                  <a:lnTo>
                    <a:pt x="4203" y="5981"/>
                  </a:lnTo>
                  <a:lnTo>
                    <a:pt x="4813" y="6057"/>
                  </a:lnTo>
                  <a:lnTo>
                    <a:pt x="5130" y="6108"/>
                  </a:lnTo>
                  <a:lnTo>
                    <a:pt x="5245" y="5753"/>
                  </a:lnTo>
                  <a:lnTo>
                    <a:pt x="5283" y="5168"/>
                  </a:lnTo>
                  <a:close/>
                </a:path>
                <a:path w="10159" h="7620">
                  <a:moveTo>
                    <a:pt x="7696" y="6146"/>
                  </a:moveTo>
                  <a:lnTo>
                    <a:pt x="5257" y="0"/>
                  </a:lnTo>
                  <a:lnTo>
                    <a:pt x="5207" y="228"/>
                  </a:lnTo>
                  <a:lnTo>
                    <a:pt x="5283" y="520"/>
                  </a:lnTo>
                  <a:lnTo>
                    <a:pt x="5384" y="838"/>
                  </a:lnTo>
                  <a:lnTo>
                    <a:pt x="5549" y="1460"/>
                  </a:lnTo>
                  <a:lnTo>
                    <a:pt x="5600" y="1689"/>
                  </a:lnTo>
                  <a:lnTo>
                    <a:pt x="5854" y="2616"/>
                  </a:lnTo>
                  <a:lnTo>
                    <a:pt x="6096" y="3797"/>
                  </a:lnTo>
                  <a:lnTo>
                    <a:pt x="6311" y="4775"/>
                  </a:lnTo>
                  <a:lnTo>
                    <a:pt x="6350" y="5029"/>
                  </a:lnTo>
                  <a:lnTo>
                    <a:pt x="6451" y="5448"/>
                  </a:lnTo>
                  <a:lnTo>
                    <a:pt x="6565" y="6007"/>
                  </a:lnTo>
                  <a:lnTo>
                    <a:pt x="6667" y="6375"/>
                  </a:lnTo>
                  <a:lnTo>
                    <a:pt x="7658" y="6565"/>
                  </a:lnTo>
                  <a:lnTo>
                    <a:pt x="7683" y="6375"/>
                  </a:lnTo>
                  <a:lnTo>
                    <a:pt x="7696" y="6146"/>
                  </a:lnTo>
                  <a:close/>
                </a:path>
                <a:path w="10159" h="7620">
                  <a:moveTo>
                    <a:pt x="10058" y="4140"/>
                  </a:moveTo>
                  <a:lnTo>
                    <a:pt x="10007" y="2921"/>
                  </a:lnTo>
                  <a:lnTo>
                    <a:pt x="9677" y="1993"/>
                  </a:lnTo>
                  <a:lnTo>
                    <a:pt x="9613" y="1765"/>
                  </a:lnTo>
                  <a:lnTo>
                    <a:pt x="9309" y="1193"/>
                  </a:lnTo>
                  <a:lnTo>
                    <a:pt x="9105" y="927"/>
                  </a:lnTo>
                  <a:lnTo>
                    <a:pt x="8890" y="711"/>
                  </a:lnTo>
                  <a:lnTo>
                    <a:pt x="8750" y="609"/>
                  </a:lnTo>
                  <a:lnTo>
                    <a:pt x="8851" y="1219"/>
                  </a:lnTo>
                  <a:lnTo>
                    <a:pt x="8915" y="1549"/>
                  </a:lnTo>
                  <a:lnTo>
                    <a:pt x="8928" y="1727"/>
                  </a:lnTo>
                  <a:lnTo>
                    <a:pt x="8966" y="1917"/>
                  </a:lnTo>
                  <a:lnTo>
                    <a:pt x="8966" y="2133"/>
                  </a:lnTo>
                  <a:lnTo>
                    <a:pt x="9017" y="2984"/>
                  </a:lnTo>
                  <a:lnTo>
                    <a:pt x="8851" y="4064"/>
                  </a:lnTo>
                  <a:lnTo>
                    <a:pt x="8750" y="5854"/>
                  </a:lnTo>
                  <a:lnTo>
                    <a:pt x="8788" y="6451"/>
                  </a:lnTo>
                  <a:lnTo>
                    <a:pt x="8915" y="6858"/>
                  </a:lnTo>
                  <a:lnTo>
                    <a:pt x="9779" y="7086"/>
                  </a:lnTo>
                  <a:lnTo>
                    <a:pt x="9880" y="6604"/>
                  </a:lnTo>
                  <a:lnTo>
                    <a:pt x="9944" y="6057"/>
                  </a:lnTo>
                  <a:lnTo>
                    <a:pt x="10007" y="5092"/>
                  </a:lnTo>
                  <a:lnTo>
                    <a:pt x="10058" y="4140"/>
                  </a:lnTo>
                  <a:close/>
                </a:path>
              </a:pathLst>
            </a:custGeom>
            <a:solidFill>
              <a:srgbClr val="C87877"/>
            </a:solidFill>
          </p:spPr>
          <p:txBody>
            <a:bodyPr wrap="square" lIns="0" tIns="0" rIns="0" bIns="0" rtlCol="0"/>
            <a:lstStyle/>
            <a:p>
              <a:endParaRPr/>
            </a:p>
          </p:txBody>
        </p:sp>
        <p:sp>
          <p:nvSpPr>
            <p:cNvPr id="45" name="object 45"/>
            <p:cNvSpPr/>
            <p:nvPr/>
          </p:nvSpPr>
          <p:spPr>
            <a:xfrm>
              <a:off x="811149" y="6132969"/>
              <a:ext cx="21590" cy="31115"/>
            </a:xfrm>
            <a:custGeom>
              <a:avLst/>
              <a:gdLst/>
              <a:ahLst/>
              <a:cxnLst/>
              <a:rect l="l" t="t" r="r" b="b"/>
              <a:pathLst>
                <a:path w="21590" h="31114">
                  <a:moveTo>
                    <a:pt x="1701" y="28841"/>
                  </a:moveTo>
                  <a:lnTo>
                    <a:pt x="673" y="30251"/>
                  </a:lnTo>
                  <a:lnTo>
                    <a:pt x="0" y="30949"/>
                  </a:lnTo>
                  <a:lnTo>
                    <a:pt x="609" y="30467"/>
                  </a:lnTo>
                  <a:lnTo>
                    <a:pt x="927" y="30048"/>
                  </a:lnTo>
                  <a:lnTo>
                    <a:pt x="1701" y="28841"/>
                  </a:lnTo>
                  <a:close/>
                </a:path>
                <a:path w="21590" h="31114">
                  <a:moveTo>
                    <a:pt x="11912" y="8077"/>
                  </a:moveTo>
                  <a:lnTo>
                    <a:pt x="11569" y="2692"/>
                  </a:lnTo>
                  <a:lnTo>
                    <a:pt x="11125" y="0"/>
                  </a:lnTo>
                  <a:lnTo>
                    <a:pt x="9906" y="419"/>
                  </a:lnTo>
                  <a:lnTo>
                    <a:pt x="9271" y="558"/>
                  </a:lnTo>
                  <a:lnTo>
                    <a:pt x="9779" y="4152"/>
                  </a:lnTo>
                  <a:lnTo>
                    <a:pt x="10223" y="10871"/>
                  </a:lnTo>
                  <a:lnTo>
                    <a:pt x="7823" y="17221"/>
                  </a:lnTo>
                  <a:lnTo>
                    <a:pt x="6146" y="21628"/>
                  </a:lnTo>
                  <a:lnTo>
                    <a:pt x="4305" y="24942"/>
                  </a:lnTo>
                  <a:lnTo>
                    <a:pt x="2819" y="27216"/>
                  </a:lnTo>
                  <a:lnTo>
                    <a:pt x="4724" y="24663"/>
                  </a:lnTo>
                  <a:lnTo>
                    <a:pt x="5969" y="22720"/>
                  </a:lnTo>
                  <a:lnTo>
                    <a:pt x="6985" y="20586"/>
                  </a:lnTo>
                  <a:lnTo>
                    <a:pt x="6781" y="22123"/>
                  </a:lnTo>
                  <a:lnTo>
                    <a:pt x="6527" y="22885"/>
                  </a:lnTo>
                  <a:lnTo>
                    <a:pt x="6146" y="23723"/>
                  </a:lnTo>
                  <a:lnTo>
                    <a:pt x="7467" y="21526"/>
                  </a:lnTo>
                  <a:lnTo>
                    <a:pt x="8763" y="18783"/>
                  </a:lnTo>
                  <a:lnTo>
                    <a:pt x="11912" y="8077"/>
                  </a:lnTo>
                  <a:close/>
                </a:path>
                <a:path w="21590" h="31114">
                  <a:moveTo>
                    <a:pt x="21348" y="7112"/>
                  </a:moveTo>
                  <a:lnTo>
                    <a:pt x="13398" y="3835"/>
                  </a:lnTo>
                  <a:lnTo>
                    <a:pt x="13563" y="10693"/>
                  </a:lnTo>
                  <a:lnTo>
                    <a:pt x="12446" y="13081"/>
                  </a:lnTo>
                  <a:lnTo>
                    <a:pt x="11328" y="15468"/>
                  </a:lnTo>
                  <a:lnTo>
                    <a:pt x="9575" y="19939"/>
                  </a:lnTo>
                  <a:lnTo>
                    <a:pt x="10528" y="19939"/>
                  </a:lnTo>
                  <a:lnTo>
                    <a:pt x="21348" y="7112"/>
                  </a:lnTo>
                  <a:close/>
                </a:path>
              </a:pathLst>
            </a:custGeom>
            <a:solidFill>
              <a:srgbClr val="AF2D36"/>
            </a:solidFill>
          </p:spPr>
          <p:txBody>
            <a:bodyPr wrap="square" lIns="0" tIns="0" rIns="0" bIns="0" rtlCol="0"/>
            <a:lstStyle/>
            <a:p>
              <a:endParaRPr/>
            </a:p>
          </p:txBody>
        </p:sp>
        <p:sp>
          <p:nvSpPr>
            <p:cNvPr id="46" name="object 46"/>
            <p:cNvSpPr/>
            <p:nvPr/>
          </p:nvSpPr>
          <p:spPr>
            <a:xfrm>
              <a:off x="584987" y="6069317"/>
              <a:ext cx="57785" cy="47625"/>
            </a:xfrm>
            <a:custGeom>
              <a:avLst/>
              <a:gdLst/>
              <a:ahLst/>
              <a:cxnLst/>
              <a:rect l="l" t="t" r="r" b="b"/>
              <a:pathLst>
                <a:path w="57784" h="47625">
                  <a:moveTo>
                    <a:pt x="29387" y="46164"/>
                  </a:moveTo>
                  <a:lnTo>
                    <a:pt x="29184" y="45554"/>
                  </a:lnTo>
                  <a:lnTo>
                    <a:pt x="28917" y="44729"/>
                  </a:lnTo>
                  <a:lnTo>
                    <a:pt x="28854" y="45008"/>
                  </a:lnTo>
                  <a:lnTo>
                    <a:pt x="28702" y="45351"/>
                  </a:lnTo>
                  <a:lnTo>
                    <a:pt x="28600" y="45491"/>
                  </a:lnTo>
                  <a:lnTo>
                    <a:pt x="28321" y="45554"/>
                  </a:lnTo>
                  <a:lnTo>
                    <a:pt x="27647" y="45478"/>
                  </a:lnTo>
                  <a:lnTo>
                    <a:pt x="25933" y="43345"/>
                  </a:lnTo>
                  <a:lnTo>
                    <a:pt x="27609" y="47155"/>
                  </a:lnTo>
                  <a:lnTo>
                    <a:pt x="28422" y="46697"/>
                  </a:lnTo>
                  <a:lnTo>
                    <a:pt x="28803" y="46507"/>
                  </a:lnTo>
                  <a:lnTo>
                    <a:pt x="29387" y="46164"/>
                  </a:lnTo>
                  <a:close/>
                </a:path>
                <a:path w="57784" h="47625">
                  <a:moveTo>
                    <a:pt x="30543" y="13982"/>
                  </a:moveTo>
                  <a:lnTo>
                    <a:pt x="29476" y="13741"/>
                  </a:lnTo>
                  <a:lnTo>
                    <a:pt x="30200" y="15468"/>
                  </a:lnTo>
                  <a:lnTo>
                    <a:pt x="30543" y="13982"/>
                  </a:lnTo>
                  <a:close/>
                </a:path>
                <a:path w="57784" h="47625">
                  <a:moveTo>
                    <a:pt x="33451" y="14605"/>
                  </a:moveTo>
                  <a:lnTo>
                    <a:pt x="33223" y="14122"/>
                  </a:lnTo>
                  <a:lnTo>
                    <a:pt x="33020" y="13411"/>
                  </a:lnTo>
                  <a:lnTo>
                    <a:pt x="32956" y="12839"/>
                  </a:lnTo>
                  <a:lnTo>
                    <a:pt x="31673" y="12573"/>
                  </a:lnTo>
                  <a:lnTo>
                    <a:pt x="31330" y="12458"/>
                  </a:lnTo>
                  <a:lnTo>
                    <a:pt x="31203" y="12496"/>
                  </a:lnTo>
                  <a:lnTo>
                    <a:pt x="30797" y="12890"/>
                  </a:lnTo>
                  <a:lnTo>
                    <a:pt x="30543" y="13982"/>
                  </a:lnTo>
                  <a:lnTo>
                    <a:pt x="33451" y="14605"/>
                  </a:lnTo>
                  <a:close/>
                </a:path>
                <a:path w="57784" h="47625">
                  <a:moveTo>
                    <a:pt x="37325" y="41795"/>
                  </a:moveTo>
                  <a:lnTo>
                    <a:pt x="36195" y="41706"/>
                  </a:lnTo>
                  <a:lnTo>
                    <a:pt x="35699" y="41541"/>
                  </a:lnTo>
                  <a:lnTo>
                    <a:pt x="35445" y="41706"/>
                  </a:lnTo>
                  <a:lnTo>
                    <a:pt x="35153" y="41833"/>
                  </a:lnTo>
                  <a:lnTo>
                    <a:pt x="34328" y="41960"/>
                  </a:lnTo>
                  <a:lnTo>
                    <a:pt x="33997" y="41846"/>
                  </a:lnTo>
                  <a:lnTo>
                    <a:pt x="33655" y="41579"/>
                  </a:lnTo>
                  <a:lnTo>
                    <a:pt x="33693" y="41097"/>
                  </a:lnTo>
                  <a:lnTo>
                    <a:pt x="33782" y="40957"/>
                  </a:lnTo>
                  <a:lnTo>
                    <a:pt x="34048" y="40805"/>
                  </a:lnTo>
                  <a:lnTo>
                    <a:pt x="34404" y="40728"/>
                  </a:lnTo>
                  <a:lnTo>
                    <a:pt x="34061" y="40576"/>
                  </a:lnTo>
                  <a:lnTo>
                    <a:pt x="33718" y="40373"/>
                  </a:lnTo>
                  <a:lnTo>
                    <a:pt x="33451" y="40182"/>
                  </a:lnTo>
                  <a:lnTo>
                    <a:pt x="32854" y="40182"/>
                  </a:lnTo>
                  <a:lnTo>
                    <a:pt x="32308" y="39992"/>
                  </a:lnTo>
                  <a:lnTo>
                    <a:pt x="32232" y="42976"/>
                  </a:lnTo>
                  <a:lnTo>
                    <a:pt x="31927" y="43853"/>
                  </a:lnTo>
                  <a:lnTo>
                    <a:pt x="31724" y="44030"/>
                  </a:lnTo>
                  <a:lnTo>
                    <a:pt x="31394" y="44170"/>
                  </a:lnTo>
                  <a:lnTo>
                    <a:pt x="31242" y="44145"/>
                  </a:lnTo>
                  <a:lnTo>
                    <a:pt x="27927" y="37312"/>
                  </a:lnTo>
                  <a:lnTo>
                    <a:pt x="28079" y="37261"/>
                  </a:lnTo>
                  <a:lnTo>
                    <a:pt x="32232" y="42976"/>
                  </a:lnTo>
                  <a:lnTo>
                    <a:pt x="32232" y="39928"/>
                  </a:lnTo>
                  <a:lnTo>
                    <a:pt x="31686" y="39433"/>
                  </a:lnTo>
                  <a:lnTo>
                    <a:pt x="31559" y="39103"/>
                  </a:lnTo>
                  <a:lnTo>
                    <a:pt x="31419" y="38531"/>
                  </a:lnTo>
                  <a:lnTo>
                    <a:pt x="31546" y="38379"/>
                  </a:lnTo>
                  <a:lnTo>
                    <a:pt x="31699" y="38315"/>
                  </a:lnTo>
                  <a:lnTo>
                    <a:pt x="30924" y="37261"/>
                  </a:lnTo>
                  <a:lnTo>
                    <a:pt x="30378" y="36576"/>
                  </a:lnTo>
                  <a:lnTo>
                    <a:pt x="26924" y="33223"/>
                  </a:lnTo>
                  <a:lnTo>
                    <a:pt x="25730" y="34404"/>
                  </a:lnTo>
                  <a:lnTo>
                    <a:pt x="24625" y="35229"/>
                  </a:lnTo>
                  <a:lnTo>
                    <a:pt x="22860" y="32143"/>
                  </a:lnTo>
                  <a:lnTo>
                    <a:pt x="18097" y="30073"/>
                  </a:lnTo>
                  <a:lnTo>
                    <a:pt x="17970" y="30010"/>
                  </a:lnTo>
                  <a:lnTo>
                    <a:pt x="12293" y="27559"/>
                  </a:lnTo>
                  <a:lnTo>
                    <a:pt x="7315" y="25857"/>
                  </a:lnTo>
                  <a:lnTo>
                    <a:pt x="4673" y="25019"/>
                  </a:lnTo>
                  <a:lnTo>
                    <a:pt x="2768" y="24968"/>
                  </a:lnTo>
                  <a:lnTo>
                    <a:pt x="0" y="25501"/>
                  </a:lnTo>
                  <a:lnTo>
                    <a:pt x="88" y="25857"/>
                  </a:lnTo>
                  <a:lnTo>
                    <a:pt x="254" y="26352"/>
                  </a:lnTo>
                  <a:lnTo>
                    <a:pt x="622" y="27165"/>
                  </a:lnTo>
                  <a:lnTo>
                    <a:pt x="1041" y="27940"/>
                  </a:lnTo>
                  <a:lnTo>
                    <a:pt x="2159" y="27711"/>
                  </a:lnTo>
                  <a:lnTo>
                    <a:pt x="3403" y="27559"/>
                  </a:lnTo>
                  <a:lnTo>
                    <a:pt x="8331" y="27559"/>
                  </a:lnTo>
                  <a:lnTo>
                    <a:pt x="11874" y="28600"/>
                  </a:lnTo>
                  <a:lnTo>
                    <a:pt x="20675" y="33909"/>
                  </a:lnTo>
                  <a:lnTo>
                    <a:pt x="24549" y="40195"/>
                  </a:lnTo>
                  <a:lnTo>
                    <a:pt x="25844" y="43141"/>
                  </a:lnTo>
                  <a:lnTo>
                    <a:pt x="25501" y="42278"/>
                  </a:lnTo>
                  <a:lnTo>
                    <a:pt x="25463" y="42125"/>
                  </a:lnTo>
                  <a:lnTo>
                    <a:pt x="25349" y="41186"/>
                  </a:lnTo>
                  <a:lnTo>
                    <a:pt x="25400" y="40474"/>
                  </a:lnTo>
                  <a:lnTo>
                    <a:pt x="25514" y="40093"/>
                  </a:lnTo>
                  <a:lnTo>
                    <a:pt x="25742" y="39674"/>
                  </a:lnTo>
                  <a:lnTo>
                    <a:pt x="25869" y="39535"/>
                  </a:lnTo>
                  <a:lnTo>
                    <a:pt x="26123" y="39585"/>
                  </a:lnTo>
                  <a:lnTo>
                    <a:pt x="26276" y="40220"/>
                  </a:lnTo>
                  <a:lnTo>
                    <a:pt x="26860" y="40932"/>
                  </a:lnTo>
                  <a:lnTo>
                    <a:pt x="27038" y="41186"/>
                  </a:lnTo>
                  <a:lnTo>
                    <a:pt x="27482" y="41605"/>
                  </a:lnTo>
                  <a:lnTo>
                    <a:pt x="27901" y="42125"/>
                  </a:lnTo>
                  <a:lnTo>
                    <a:pt x="26809" y="39535"/>
                  </a:lnTo>
                  <a:lnTo>
                    <a:pt x="26047" y="37706"/>
                  </a:lnTo>
                  <a:lnTo>
                    <a:pt x="25908" y="37477"/>
                  </a:lnTo>
                  <a:lnTo>
                    <a:pt x="27381" y="38938"/>
                  </a:lnTo>
                  <a:lnTo>
                    <a:pt x="28994" y="42151"/>
                  </a:lnTo>
                  <a:lnTo>
                    <a:pt x="29464" y="44030"/>
                  </a:lnTo>
                  <a:lnTo>
                    <a:pt x="29552" y="46075"/>
                  </a:lnTo>
                  <a:lnTo>
                    <a:pt x="32931" y="44170"/>
                  </a:lnTo>
                  <a:lnTo>
                    <a:pt x="36842" y="41960"/>
                  </a:lnTo>
                  <a:lnTo>
                    <a:pt x="37058" y="41833"/>
                  </a:lnTo>
                  <a:lnTo>
                    <a:pt x="37325" y="41795"/>
                  </a:lnTo>
                  <a:close/>
                </a:path>
                <a:path w="57784" h="47625">
                  <a:moveTo>
                    <a:pt x="39420" y="17462"/>
                  </a:moveTo>
                  <a:lnTo>
                    <a:pt x="38608" y="13411"/>
                  </a:lnTo>
                  <a:lnTo>
                    <a:pt x="36969" y="5257"/>
                  </a:lnTo>
                  <a:lnTo>
                    <a:pt x="34315" y="8597"/>
                  </a:lnTo>
                  <a:lnTo>
                    <a:pt x="36296" y="12941"/>
                  </a:lnTo>
                  <a:lnTo>
                    <a:pt x="36093" y="13347"/>
                  </a:lnTo>
                  <a:lnTo>
                    <a:pt x="35941" y="13411"/>
                  </a:lnTo>
                  <a:lnTo>
                    <a:pt x="34023" y="13055"/>
                  </a:lnTo>
                  <a:lnTo>
                    <a:pt x="34061" y="13970"/>
                  </a:lnTo>
                  <a:lnTo>
                    <a:pt x="34239" y="14808"/>
                  </a:lnTo>
                  <a:lnTo>
                    <a:pt x="37693" y="15735"/>
                  </a:lnTo>
                  <a:lnTo>
                    <a:pt x="39420" y="17462"/>
                  </a:lnTo>
                  <a:close/>
                </a:path>
                <a:path w="57784" h="47625">
                  <a:moveTo>
                    <a:pt x="40132" y="33070"/>
                  </a:moveTo>
                  <a:lnTo>
                    <a:pt x="35763" y="28663"/>
                  </a:lnTo>
                  <a:lnTo>
                    <a:pt x="30200" y="15468"/>
                  </a:lnTo>
                  <a:lnTo>
                    <a:pt x="29044" y="20447"/>
                  </a:lnTo>
                  <a:lnTo>
                    <a:pt x="32753" y="26365"/>
                  </a:lnTo>
                  <a:lnTo>
                    <a:pt x="36918" y="30797"/>
                  </a:lnTo>
                  <a:lnTo>
                    <a:pt x="36893" y="32016"/>
                  </a:lnTo>
                  <a:lnTo>
                    <a:pt x="36195" y="33616"/>
                  </a:lnTo>
                  <a:lnTo>
                    <a:pt x="35267" y="34023"/>
                  </a:lnTo>
                  <a:lnTo>
                    <a:pt x="32308" y="34023"/>
                  </a:lnTo>
                  <a:lnTo>
                    <a:pt x="28409" y="24980"/>
                  </a:lnTo>
                  <a:lnTo>
                    <a:pt x="28257" y="24612"/>
                  </a:lnTo>
                  <a:lnTo>
                    <a:pt x="24384" y="17259"/>
                  </a:lnTo>
                  <a:lnTo>
                    <a:pt x="20916" y="14312"/>
                  </a:lnTo>
                  <a:lnTo>
                    <a:pt x="20281" y="13766"/>
                  </a:lnTo>
                  <a:lnTo>
                    <a:pt x="7531" y="12128"/>
                  </a:lnTo>
                  <a:lnTo>
                    <a:pt x="7137" y="12103"/>
                  </a:lnTo>
                  <a:lnTo>
                    <a:pt x="6502" y="12115"/>
                  </a:lnTo>
                  <a:lnTo>
                    <a:pt x="6413" y="12255"/>
                  </a:lnTo>
                  <a:lnTo>
                    <a:pt x="4445" y="13411"/>
                  </a:lnTo>
                  <a:lnTo>
                    <a:pt x="2667" y="15278"/>
                  </a:lnTo>
                  <a:lnTo>
                    <a:pt x="3860" y="14960"/>
                  </a:lnTo>
                  <a:lnTo>
                    <a:pt x="4838" y="14770"/>
                  </a:lnTo>
                  <a:lnTo>
                    <a:pt x="6832" y="14592"/>
                  </a:lnTo>
                  <a:lnTo>
                    <a:pt x="9055" y="14312"/>
                  </a:lnTo>
                  <a:lnTo>
                    <a:pt x="11722" y="14338"/>
                  </a:lnTo>
                  <a:lnTo>
                    <a:pt x="25895" y="24930"/>
                  </a:lnTo>
                  <a:lnTo>
                    <a:pt x="23495" y="22491"/>
                  </a:lnTo>
                  <a:lnTo>
                    <a:pt x="22758" y="21767"/>
                  </a:lnTo>
                  <a:lnTo>
                    <a:pt x="26530" y="26504"/>
                  </a:lnTo>
                  <a:lnTo>
                    <a:pt x="30264" y="32778"/>
                  </a:lnTo>
                  <a:lnTo>
                    <a:pt x="33248" y="35928"/>
                  </a:lnTo>
                  <a:lnTo>
                    <a:pt x="33413" y="35826"/>
                  </a:lnTo>
                  <a:lnTo>
                    <a:pt x="33616" y="35750"/>
                  </a:lnTo>
                  <a:lnTo>
                    <a:pt x="33896" y="35750"/>
                  </a:lnTo>
                  <a:lnTo>
                    <a:pt x="34150" y="35712"/>
                  </a:lnTo>
                  <a:lnTo>
                    <a:pt x="35001" y="35775"/>
                  </a:lnTo>
                  <a:lnTo>
                    <a:pt x="35217" y="35763"/>
                  </a:lnTo>
                  <a:lnTo>
                    <a:pt x="35445" y="35788"/>
                  </a:lnTo>
                  <a:lnTo>
                    <a:pt x="35737" y="35788"/>
                  </a:lnTo>
                  <a:lnTo>
                    <a:pt x="35928" y="35788"/>
                  </a:lnTo>
                  <a:lnTo>
                    <a:pt x="36093" y="35775"/>
                  </a:lnTo>
                  <a:lnTo>
                    <a:pt x="39789" y="34023"/>
                  </a:lnTo>
                  <a:lnTo>
                    <a:pt x="40132" y="33070"/>
                  </a:lnTo>
                  <a:close/>
                </a:path>
                <a:path w="57784" h="47625">
                  <a:moveTo>
                    <a:pt x="46977" y="4927"/>
                  </a:moveTo>
                  <a:lnTo>
                    <a:pt x="45427" y="508"/>
                  </a:lnTo>
                  <a:lnTo>
                    <a:pt x="42354" y="0"/>
                  </a:lnTo>
                  <a:lnTo>
                    <a:pt x="40894" y="12"/>
                  </a:lnTo>
                  <a:lnTo>
                    <a:pt x="39789" y="1803"/>
                  </a:lnTo>
                  <a:lnTo>
                    <a:pt x="38862" y="3860"/>
                  </a:lnTo>
                  <a:lnTo>
                    <a:pt x="37084" y="5168"/>
                  </a:lnTo>
                  <a:lnTo>
                    <a:pt x="46977" y="4927"/>
                  </a:lnTo>
                  <a:close/>
                </a:path>
                <a:path w="57784" h="47625">
                  <a:moveTo>
                    <a:pt x="47840" y="4914"/>
                  </a:moveTo>
                  <a:lnTo>
                    <a:pt x="46977" y="4927"/>
                  </a:lnTo>
                  <a:lnTo>
                    <a:pt x="47523" y="6502"/>
                  </a:lnTo>
                  <a:lnTo>
                    <a:pt x="47840" y="4914"/>
                  </a:lnTo>
                  <a:close/>
                </a:path>
                <a:path w="57784" h="47625">
                  <a:moveTo>
                    <a:pt x="52324" y="13246"/>
                  </a:moveTo>
                  <a:lnTo>
                    <a:pt x="51676" y="12001"/>
                  </a:lnTo>
                  <a:lnTo>
                    <a:pt x="51358" y="11684"/>
                  </a:lnTo>
                  <a:lnTo>
                    <a:pt x="50584" y="10909"/>
                  </a:lnTo>
                  <a:lnTo>
                    <a:pt x="50330" y="10833"/>
                  </a:lnTo>
                  <a:lnTo>
                    <a:pt x="49352" y="10833"/>
                  </a:lnTo>
                  <a:lnTo>
                    <a:pt x="48590" y="11087"/>
                  </a:lnTo>
                  <a:lnTo>
                    <a:pt x="48031" y="11315"/>
                  </a:lnTo>
                  <a:lnTo>
                    <a:pt x="47637" y="11671"/>
                  </a:lnTo>
                  <a:lnTo>
                    <a:pt x="47231" y="11684"/>
                  </a:lnTo>
                  <a:lnTo>
                    <a:pt x="46926" y="11671"/>
                  </a:lnTo>
                  <a:lnTo>
                    <a:pt x="46774" y="11544"/>
                  </a:lnTo>
                  <a:lnTo>
                    <a:pt x="46672" y="11010"/>
                  </a:lnTo>
                  <a:lnTo>
                    <a:pt x="47574" y="10617"/>
                  </a:lnTo>
                  <a:lnTo>
                    <a:pt x="47904" y="10236"/>
                  </a:lnTo>
                  <a:lnTo>
                    <a:pt x="48399" y="8991"/>
                  </a:lnTo>
                  <a:lnTo>
                    <a:pt x="47523" y="6502"/>
                  </a:lnTo>
                  <a:lnTo>
                    <a:pt x="45872" y="14986"/>
                  </a:lnTo>
                  <a:lnTo>
                    <a:pt x="52324" y="13246"/>
                  </a:lnTo>
                  <a:close/>
                </a:path>
                <a:path w="57784" h="47625">
                  <a:moveTo>
                    <a:pt x="53314" y="12992"/>
                  </a:moveTo>
                  <a:lnTo>
                    <a:pt x="52324" y="13246"/>
                  </a:lnTo>
                  <a:lnTo>
                    <a:pt x="52908" y="14389"/>
                  </a:lnTo>
                  <a:lnTo>
                    <a:pt x="53314" y="12992"/>
                  </a:lnTo>
                  <a:close/>
                </a:path>
                <a:path w="57784" h="47625">
                  <a:moveTo>
                    <a:pt x="53632" y="15786"/>
                  </a:moveTo>
                  <a:lnTo>
                    <a:pt x="52908" y="14389"/>
                  </a:lnTo>
                  <a:lnTo>
                    <a:pt x="51574" y="19113"/>
                  </a:lnTo>
                  <a:lnTo>
                    <a:pt x="47256" y="32600"/>
                  </a:lnTo>
                  <a:lnTo>
                    <a:pt x="51638" y="24536"/>
                  </a:lnTo>
                  <a:lnTo>
                    <a:pt x="51676" y="24409"/>
                  </a:lnTo>
                  <a:lnTo>
                    <a:pt x="52984" y="21259"/>
                  </a:lnTo>
                  <a:lnTo>
                    <a:pt x="53632" y="15786"/>
                  </a:lnTo>
                  <a:close/>
                </a:path>
                <a:path w="57784" h="47625">
                  <a:moveTo>
                    <a:pt x="57404" y="24282"/>
                  </a:moveTo>
                  <a:lnTo>
                    <a:pt x="56235" y="24282"/>
                  </a:lnTo>
                  <a:lnTo>
                    <a:pt x="52476" y="24942"/>
                  </a:lnTo>
                  <a:lnTo>
                    <a:pt x="52120" y="25755"/>
                  </a:lnTo>
                  <a:lnTo>
                    <a:pt x="51473" y="26949"/>
                  </a:lnTo>
                  <a:lnTo>
                    <a:pt x="49288" y="30734"/>
                  </a:lnTo>
                  <a:lnTo>
                    <a:pt x="48717" y="31813"/>
                  </a:lnTo>
                  <a:lnTo>
                    <a:pt x="50939" y="28956"/>
                  </a:lnTo>
                  <a:lnTo>
                    <a:pt x="54241" y="25247"/>
                  </a:lnTo>
                  <a:lnTo>
                    <a:pt x="56286" y="28435"/>
                  </a:lnTo>
                  <a:lnTo>
                    <a:pt x="53644" y="32423"/>
                  </a:lnTo>
                  <a:lnTo>
                    <a:pt x="51727" y="35560"/>
                  </a:lnTo>
                  <a:lnTo>
                    <a:pt x="50457" y="36880"/>
                  </a:lnTo>
                  <a:lnTo>
                    <a:pt x="50038" y="34810"/>
                  </a:lnTo>
                  <a:lnTo>
                    <a:pt x="52920" y="32753"/>
                  </a:lnTo>
                  <a:lnTo>
                    <a:pt x="51282" y="30276"/>
                  </a:lnTo>
                  <a:lnTo>
                    <a:pt x="49276" y="32283"/>
                  </a:lnTo>
                  <a:lnTo>
                    <a:pt x="49174" y="32423"/>
                  </a:lnTo>
                  <a:lnTo>
                    <a:pt x="47980" y="34810"/>
                  </a:lnTo>
                  <a:lnTo>
                    <a:pt x="47980" y="38112"/>
                  </a:lnTo>
                  <a:lnTo>
                    <a:pt x="47155" y="38112"/>
                  </a:lnTo>
                  <a:lnTo>
                    <a:pt x="46329" y="39763"/>
                  </a:lnTo>
                  <a:lnTo>
                    <a:pt x="45504" y="38938"/>
                  </a:lnTo>
                  <a:lnTo>
                    <a:pt x="43599" y="36068"/>
                  </a:lnTo>
                  <a:lnTo>
                    <a:pt x="44208" y="33718"/>
                  </a:lnTo>
                  <a:lnTo>
                    <a:pt x="44526" y="32397"/>
                  </a:lnTo>
                  <a:lnTo>
                    <a:pt x="44577" y="32169"/>
                  </a:lnTo>
                  <a:lnTo>
                    <a:pt x="44983" y="30276"/>
                  </a:lnTo>
                  <a:lnTo>
                    <a:pt x="44856" y="29375"/>
                  </a:lnTo>
                  <a:lnTo>
                    <a:pt x="44767" y="28956"/>
                  </a:lnTo>
                  <a:lnTo>
                    <a:pt x="44729" y="27698"/>
                  </a:lnTo>
                  <a:lnTo>
                    <a:pt x="44348" y="27762"/>
                  </a:lnTo>
                  <a:lnTo>
                    <a:pt x="44450" y="28435"/>
                  </a:lnTo>
                  <a:lnTo>
                    <a:pt x="44551" y="29959"/>
                  </a:lnTo>
                  <a:lnTo>
                    <a:pt x="43942" y="32118"/>
                  </a:lnTo>
                  <a:lnTo>
                    <a:pt x="43307" y="32169"/>
                  </a:lnTo>
                  <a:lnTo>
                    <a:pt x="42252" y="29654"/>
                  </a:lnTo>
                  <a:lnTo>
                    <a:pt x="41897" y="27686"/>
                  </a:lnTo>
                  <a:lnTo>
                    <a:pt x="41478" y="27724"/>
                  </a:lnTo>
                  <a:lnTo>
                    <a:pt x="41376" y="28651"/>
                  </a:lnTo>
                  <a:lnTo>
                    <a:pt x="42037" y="31407"/>
                  </a:lnTo>
                  <a:lnTo>
                    <a:pt x="42151" y="32397"/>
                  </a:lnTo>
                  <a:lnTo>
                    <a:pt x="41884" y="32283"/>
                  </a:lnTo>
                  <a:lnTo>
                    <a:pt x="41287" y="31927"/>
                  </a:lnTo>
                  <a:lnTo>
                    <a:pt x="40792" y="31470"/>
                  </a:lnTo>
                  <a:lnTo>
                    <a:pt x="40767" y="34328"/>
                  </a:lnTo>
                  <a:lnTo>
                    <a:pt x="41325" y="33985"/>
                  </a:lnTo>
                  <a:lnTo>
                    <a:pt x="41706" y="33718"/>
                  </a:lnTo>
                  <a:lnTo>
                    <a:pt x="41922" y="33858"/>
                  </a:lnTo>
                  <a:lnTo>
                    <a:pt x="41668" y="34899"/>
                  </a:lnTo>
                  <a:lnTo>
                    <a:pt x="40703" y="35979"/>
                  </a:lnTo>
                  <a:lnTo>
                    <a:pt x="40652" y="36576"/>
                  </a:lnTo>
                  <a:lnTo>
                    <a:pt x="39484" y="39624"/>
                  </a:lnTo>
                  <a:lnTo>
                    <a:pt x="39738" y="39649"/>
                  </a:lnTo>
                  <a:lnTo>
                    <a:pt x="39903" y="39687"/>
                  </a:lnTo>
                  <a:lnTo>
                    <a:pt x="39979" y="39992"/>
                  </a:lnTo>
                  <a:lnTo>
                    <a:pt x="39725" y="40449"/>
                  </a:lnTo>
                  <a:lnTo>
                    <a:pt x="38430" y="41402"/>
                  </a:lnTo>
                  <a:lnTo>
                    <a:pt x="37553" y="41770"/>
                  </a:lnTo>
                  <a:lnTo>
                    <a:pt x="44157" y="40894"/>
                  </a:lnTo>
                  <a:lnTo>
                    <a:pt x="49657" y="40906"/>
                  </a:lnTo>
                  <a:lnTo>
                    <a:pt x="50012" y="40894"/>
                  </a:lnTo>
                  <a:lnTo>
                    <a:pt x="51206" y="39763"/>
                  </a:lnTo>
                  <a:lnTo>
                    <a:pt x="53771" y="37338"/>
                  </a:lnTo>
                  <a:lnTo>
                    <a:pt x="54114" y="36880"/>
                  </a:lnTo>
                  <a:lnTo>
                    <a:pt x="57404" y="32423"/>
                  </a:lnTo>
                  <a:lnTo>
                    <a:pt x="57340" y="31407"/>
                  </a:lnTo>
                  <a:lnTo>
                    <a:pt x="56413" y="26771"/>
                  </a:lnTo>
                  <a:lnTo>
                    <a:pt x="57023" y="25247"/>
                  </a:lnTo>
                  <a:lnTo>
                    <a:pt x="57404" y="24282"/>
                  </a:lnTo>
                  <a:close/>
                </a:path>
              </a:pathLst>
            </a:custGeom>
            <a:solidFill>
              <a:srgbClr val="C23943"/>
            </a:solidFill>
          </p:spPr>
          <p:txBody>
            <a:bodyPr wrap="square" lIns="0" tIns="0" rIns="0" bIns="0" rtlCol="0"/>
            <a:lstStyle/>
            <a:p>
              <a:endParaRPr/>
            </a:p>
          </p:txBody>
        </p:sp>
        <p:sp>
          <p:nvSpPr>
            <p:cNvPr id="47" name="object 47"/>
            <p:cNvSpPr/>
            <p:nvPr/>
          </p:nvSpPr>
          <p:spPr>
            <a:xfrm>
              <a:off x="586587" y="6074232"/>
              <a:ext cx="55244" cy="85090"/>
            </a:xfrm>
            <a:custGeom>
              <a:avLst/>
              <a:gdLst/>
              <a:ahLst/>
              <a:cxnLst/>
              <a:rect l="l" t="t" r="r" b="b"/>
              <a:pathLst>
                <a:path w="55245" h="85089">
                  <a:moveTo>
                    <a:pt x="1117" y="11137"/>
                  </a:moveTo>
                  <a:lnTo>
                    <a:pt x="774" y="11176"/>
                  </a:lnTo>
                  <a:lnTo>
                    <a:pt x="520" y="11201"/>
                  </a:lnTo>
                  <a:lnTo>
                    <a:pt x="317" y="11214"/>
                  </a:lnTo>
                  <a:lnTo>
                    <a:pt x="203" y="11341"/>
                  </a:lnTo>
                  <a:lnTo>
                    <a:pt x="0" y="11620"/>
                  </a:lnTo>
                  <a:lnTo>
                    <a:pt x="520" y="11277"/>
                  </a:lnTo>
                  <a:lnTo>
                    <a:pt x="1117" y="11137"/>
                  </a:lnTo>
                  <a:close/>
                </a:path>
                <a:path w="55245" h="85089">
                  <a:moveTo>
                    <a:pt x="12382" y="11366"/>
                  </a:moveTo>
                  <a:lnTo>
                    <a:pt x="12242" y="11328"/>
                  </a:lnTo>
                  <a:lnTo>
                    <a:pt x="11226" y="11087"/>
                  </a:lnTo>
                  <a:lnTo>
                    <a:pt x="10236" y="10960"/>
                  </a:lnTo>
                  <a:lnTo>
                    <a:pt x="9296" y="10896"/>
                  </a:lnTo>
                  <a:lnTo>
                    <a:pt x="10604" y="11061"/>
                  </a:lnTo>
                  <a:lnTo>
                    <a:pt x="11607" y="11214"/>
                  </a:lnTo>
                  <a:lnTo>
                    <a:pt x="12382" y="11366"/>
                  </a:lnTo>
                  <a:close/>
                </a:path>
                <a:path w="55245" h="85089">
                  <a:moveTo>
                    <a:pt x="12814" y="10287"/>
                  </a:moveTo>
                  <a:lnTo>
                    <a:pt x="10553" y="9563"/>
                  </a:lnTo>
                  <a:lnTo>
                    <a:pt x="10109" y="9423"/>
                  </a:lnTo>
                  <a:lnTo>
                    <a:pt x="7442" y="9398"/>
                  </a:lnTo>
                  <a:lnTo>
                    <a:pt x="5232" y="9677"/>
                  </a:lnTo>
                  <a:lnTo>
                    <a:pt x="6388" y="9601"/>
                  </a:lnTo>
                  <a:lnTo>
                    <a:pt x="7759" y="9563"/>
                  </a:lnTo>
                  <a:lnTo>
                    <a:pt x="10375" y="9766"/>
                  </a:lnTo>
                  <a:lnTo>
                    <a:pt x="11417" y="9906"/>
                  </a:lnTo>
                  <a:lnTo>
                    <a:pt x="12814" y="10287"/>
                  </a:lnTo>
                  <a:close/>
                </a:path>
                <a:path w="55245" h="85089">
                  <a:moveTo>
                    <a:pt x="14884" y="11125"/>
                  </a:moveTo>
                  <a:lnTo>
                    <a:pt x="13843" y="10642"/>
                  </a:lnTo>
                  <a:lnTo>
                    <a:pt x="13322" y="10464"/>
                  </a:lnTo>
                  <a:lnTo>
                    <a:pt x="14008" y="10744"/>
                  </a:lnTo>
                  <a:lnTo>
                    <a:pt x="14884" y="11125"/>
                  </a:lnTo>
                  <a:close/>
                </a:path>
                <a:path w="55245" h="85089">
                  <a:moveTo>
                    <a:pt x="16370" y="25095"/>
                  </a:moveTo>
                  <a:lnTo>
                    <a:pt x="15875" y="24752"/>
                  </a:lnTo>
                  <a:lnTo>
                    <a:pt x="15417" y="24384"/>
                  </a:lnTo>
                  <a:lnTo>
                    <a:pt x="14224" y="23571"/>
                  </a:lnTo>
                  <a:lnTo>
                    <a:pt x="3517" y="20104"/>
                  </a:lnTo>
                  <a:lnTo>
                    <a:pt x="3086" y="20104"/>
                  </a:lnTo>
                  <a:lnTo>
                    <a:pt x="5715" y="20942"/>
                  </a:lnTo>
                  <a:lnTo>
                    <a:pt x="10782" y="22669"/>
                  </a:lnTo>
                  <a:lnTo>
                    <a:pt x="16370" y="25095"/>
                  </a:lnTo>
                  <a:close/>
                </a:path>
                <a:path w="55245" h="85089">
                  <a:moveTo>
                    <a:pt x="24295" y="32524"/>
                  </a:moveTo>
                  <a:lnTo>
                    <a:pt x="23025" y="30314"/>
                  </a:lnTo>
                  <a:lnTo>
                    <a:pt x="22479" y="30721"/>
                  </a:lnTo>
                  <a:lnTo>
                    <a:pt x="24295" y="32524"/>
                  </a:lnTo>
                  <a:close/>
                </a:path>
                <a:path w="55245" h="85089">
                  <a:moveTo>
                    <a:pt x="27787" y="41249"/>
                  </a:moveTo>
                  <a:lnTo>
                    <a:pt x="27774" y="38760"/>
                  </a:lnTo>
                  <a:lnTo>
                    <a:pt x="27381" y="37211"/>
                  </a:lnTo>
                  <a:lnTo>
                    <a:pt x="25806" y="34048"/>
                  </a:lnTo>
                  <a:lnTo>
                    <a:pt x="24295" y="32524"/>
                  </a:lnTo>
                  <a:lnTo>
                    <a:pt x="24434" y="32778"/>
                  </a:lnTo>
                  <a:lnTo>
                    <a:pt x="26327" y="37236"/>
                  </a:lnTo>
                  <a:lnTo>
                    <a:pt x="26644" y="37642"/>
                  </a:lnTo>
                  <a:lnTo>
                    <a:pt x="27051" y="38303"/>
                  </a:lnTo>
                  <a:lnTo>
                    <a:pt x="27216" y="38760"/>
                  </a:lnTo>
                  <a:lnTo>
                    <a:pt x="27305" y="39814"/>
                  </a:lnTo>
                  <a:lnTo>
                    <a:pt x="27787" y="41249"/>
                  </a:lnTo>
                  <a:close/>
                </a:path>
                <a:path w="55245" h="85089">
                  <a:moveTo>
                    <a:pt x="34023" y="33261"/>
                  </a:moveTo>
                  <a:lnTo>
                    <a:pt x="33629" y="33223"/>
                  </a:lnTo>
                  <a:lnTo>
                    <a:pt x="33007" y="33121"/>
                  </a:lnTo>
                  <a:lnTo>
                    <a:pt x="32753" y="33020"/>
                  </a:lnTo>
                  <a:lnTo>
                    <a:pt x="32232" y="32854"/>
                  </a:lnTo>
                  <a:lnTo>
                    <a:pt x="31648" y="32423"/>
                  </a:lnTo>
                  <a:lnTo>
                    <a:pt x="31191" y="31978"/>
                  </a:lnTo>
                  <a:lnTo>
                    <a:pt x="31191" y="31623"/>
                  </a:lnTo>
                  <a:lnTo>
                    <a:pt x="31407" y="31203"/>
                  </a:lnTo>
                  <a:lnTo>
                    <a:pt x="31635" y="31013"/>
                  </a:lnTo>
                  <a:lnTo>
                    <a:pt x="29070" y="28295"/>
                  </a:lnTo>
                  <a:lnTo>
                    <a:pt x="28651" y="27863"/>
                  </a:lnTo>
                  <a:lnTo>
                    <a:pt x="24904" y="21564"/>
                  </a:lnTo>
                  <a:lnTo>
                    <a:pt x="21145" y="16852"/>
                  </a:lnTo>
                  <a:lnTo>
                    <a:pt x="19824" y="15595"/>
                  </a:lnTo>
                  <a:lnTo>
                    <a:pt x="18478" y="14414"/>
                  </a:lnTo>
                  <a:lnTo>
                    <a:pt x="16840" y="13233"/>
                  </a:lnTo>
                  <a:lnTo>
                    <a:pt x="14986" y="12382"/>
                  </a:lnTo>
                  <a:lnTo>
                    <a:pt x="12179" y="13830"/>
                  </a:lnTo>
                  <a:lnTo>
                    <a:pt x="9817" y="18554"/>
                  </a:lnTo>
                  <a:lnTo>
                    <a:pt x="10121" y="19773"/>
                  </a:lnTo>
                  <a:lnTo>
                    <a:pt x="10693" y="20713"/>
                  </a:lnTo>
                  <a:lnTo>
                    <a:pt x="11544" y="21120"/>
                  </a:lnTo>
                  <a:lnTo>
                    <a:pt x="12395" y="21602"/>
                  </a:lnTo>
                  <a:lnTo>
                    <a:pt x="13030" y="22047"/>
                  </a:lnTo>
                  <a:lnTo>
                    <a:pt x="13601" y="22402"/>
                  </a:lnTo>
                  <a:lnTo>
                    <a:pt x="14084" y="22809"/>
                  </a:lnTo>
                  <a:lnTo>
                    <a:pt x="14528" y="23152"/>
                  </a:lnTo>
                  <a:lnTo>
                    <a:pt x="15621" y="24142"/>
                  </a:lnTo>
                  <a:lnTo>
                    <a:pt x="16179" y="24739"/>
                  </a:lnTo>
                  <a:lnTo>
                    <a:pt x="16497" y="25120"/>
                  </a:lnTo>
                  <a:lnTo>
                    <a:pt x="21247" y="27228"/>
                  </a:lnTo>
                  <a:lnTo>
                    <a:pt x="23025" y="30314"/>
                  </a:lnTo>
                  <a:lnTo>
                    <a:pt x="24130" y="29476"/>
                  </a:lnTo>
                  <a:lnTo>
                    <a:pt x="25311" y="28295"/>
                  </a:lnTo>
                  <a:lnTo>
                    <a:pt x="28778" y="31661"/>
                  </a:lnTo>
                  <a:lnTo>
                    <a:pt x="30149" y="33388"/>
                  </a:lnTo>
                  <a:lnTo>
                    <a:pt x="30289" y="33362"/>
                  </a:lnTo>
                  <a:lnTo>
                    <a:pt x="30454" y="33426"/>
                  </a:lnTo>
                  <a:lnTo>
                    <a:pt x="30911" y="33820"/>
                  </a:lnTo>
                  <a:lnTo>
                    <a:pt x="31419" y="34048"/>
                  </a:lnTo>
                  <a:lnTo>
                    <a:pt x="32397" y="33959"/>
                  </a:lnTo>
                  <a:lnTo>
                    <a:pt x="33794" y="33362"/>
                  </a:lnTo>
                  <a:lnTo>
                    <a:pt x="34023" y="33261"/>
                  </a:lnTo>
                  <a:close/>
                </a:path>
                <a:path w="55245" h="85089">
                  <a:moveTo>
                    <a:pt x="39103" y="31064"/>
                  </a:moveTo>
                  <a:lnTo>
                    <a:pt x="35293" y="33197"/>
                  </a:lnTo>
                  <a:lnTo>
                    <a:pt x="34658" y="33769"/>
                  </a:lnTo>
                  <a:lnTo>
                    <a:pt x="33896" y="34378"/>
                  </a:lnTo>
                  <a:lnTo>
                    <a:pt x="33007" y="34912"/>
                  </a:lnTo>
                  <a:lnTo>
                    <a:pt x="32473" y="35140"/>
                  </a:lnTo>
                  <a:lnTo>
                    <a:pt x="31889" y="35217"/>
                  </a:lnTo>
                  <a:lnTo>
                    <a:pt x="32131" y="35458"/>
                  </a:lnTo>
                  <a:lnTo>
                    <a:pt x="32461" y="35648"/>
                  </a:lnTo>
                  <a:lnTo>
                    <a:pt x="32816" y="35814"/>
                  </a:lnTo>
                  <a:lnTo>
                    <a:pt x="33070" y="35763"/>
                  </a:lnTo>
                  <a:lnTo>
                    <a:pt x="33147" y="35026"/>
                  </a:lnTo>
                  <a:lnTo>
                    <a:pt x="33693" y="34645"/>
                  </a:lnTo>
                  <a:lnTo>
                    <a:pt x="33997" y="34556"/>
                  </a:lnTo>
                  <a:lnTo>
                    <a:pt x="34455" y="34366"/>
                  </a:lnTo>
                  <a:lnTo>
                    <a:pt x="34607" y="34340"/>
                  </a:lnTo>
                  <a:lnTo>
                    <a:pt x="35610" y="34442"/>
                  </a:lnTo>
                  <a:lnTo>
                    <a:pt x="36372" y="34556"/>
                  </a:lnTo>
                  <a:lnTo>
                    <a:pt x="37896" y="34696"/>
                  </a:lnTo>
                  <a:lnTo>
                    <a:pt x="38176" y="34340"/>
                  </a:lnTo>
                  <a:lnTo>
                    <a:pt x="38366" y="34023"/>
                  </a:lnTo>
                  <a:lnTo>
                    <a:pt x="38874" y="32842"/>
                  </a:lnTo>
                  <a:lnTo>
                    <a:pt x="38989" y="32156"/>
                  </a:lnTo>
                  <a:lnTo>
                    <a:pt x="39103" y="31064"/>
                  </a:lnTo>
                  <a:close/>
                </a:path>
                <a:path w="55245" h="85089">
                  <a:moveTo>
                    <a:pt x="45745" y="72631"/>
                  </a:moveTo>
                  <a:lnTo>
                    <a:pt x="45643" y="72224"/>
                  </a:lnTo>
                  <a:lnTo>
                    <a:pt x="45288" y="70967"/>
                  </a:lnTo>
                  <a:lnTo>
                    <a:pt x="45085" y="68554"/>
                  </a:lnTo>
                  <a:lnTo>
                    <a:pt x="45008" y="65659"/>
                  </a:lnTo>
                  <a:lnTo>
                    <a:pt x="41668" y="65620"/>
                  </a:lnTo>
                  <a:lnTo>
                    <a:pt x="38366" y="66319"/>
                  </a:lnTo>
                  <a:lnTo>
                    <a:pt x="35610" y="68110"/>
                  </a:lnTo>
                  <a:lnTo>
                    <a:pt x="38087" y="73520"/>
                  </a:lnTo>
                  <a:lnTo>
                    <a:pt x="39281" y="75895"/>
                  </a:lnTo>
                  <a:lnTo>
                    <a:pt x="39535" y="73863"/>
                  </a:lnTo>
                  <a:lnTo>
                    <a:pt x="42672" y="72224"/>
                  </a:lnTo>
                  <a:lnTo>
                    <a:pt x="45745" y="72631"/>
                  </a:lnTo>
                  <a:close/>
                </a:path>
                <a:path w="55245" h="85089">
                  <a:moveTo>
                    <a:pt x="50228" y="82981"/>
                  </a:moveTo>
                  <a:lnTo>
                    <a:pt x="48768" y="80327"/>
                  </a:lnTo>
                  <a:lnTo>
                    <a:pt x="47574" y="77673"/>
                  </a:lnTo>
                  <a:lnTo>
                    <a:pt x="46723" y="75463"/>
                  </a:lnTo>
                  <a:lnTo>
                    <a:pt x="45542" y="78320"/>
                  </a:lnTo>
                  <a:lnTo>
                    <a:pt x="42773" y="80162"/>
                  </a:lnTo>
                  <a:lnTo>
                    <a:pt x="40716" y="78574"/>
                  </a:lnTo>
                  <a:lnTo>
                    <a:pt x="41935" y="80759"/>
                  </a:lnTo>
                  <a:lnTo>
                    <a:pt x="43256" y="82829"/>
                  </a:lnTo>
                  <a:lnTo>
                    <a:pt x="44792" y="84797"/>
                  </a:lnTo>
                  <a:lnTo>
                    <a:pt x="46672" y="84467"/>
                  </a:lnTo>
                  <a:lnTo>
                    <a:pt x="48552" y="83807"/>
                  </a:lnTo>
                  <a:lnTo>
                    <a:pt x="50228" y="82981"/>
                  </a:lnTo>
                  <a:close/>
                </a:path>
                <a:path w="55245" h="85089">
                  <a:moveTo>
                    <a:pt x="51714" y="8077"/>
                  </a:moveTo>
                  <a:lnTo>
                    <a:pt x="44272" y="10058"/>
                  </a:lnTo>
                  <a:lnTo>
                    <a:pt x="46240" y="0"/>
                  </a:lnTo>
                  <a:lnTo>
                    <a:pt x="35356" y="266"/>
                  </a:lnTo>
                  <a:lnTo>
                    <a:pt x="37820" y="12547"/>
                  </a:lnTo>
                  <a:lnTo>
                    <a:pt x="36372" y="11099"/>
                  </a:lnTo>
                  <a:lnTo>
                    <a:pt x="36258" y="14846"/>
                  </a:lnTo>
                  <a:lnTo>
                    <a:pt x="36131" y="15138"/>
                  </a:lnTo>
                  <a:lnTo>
                    <a:pt x="35928" y="15443"/>
                  </a:lnTo>
                  <a:lnTo>
                    <a:pt x="35661" y="15671"/>
                  </a:lnTo>
                  <a:lnTo>
                    <a:pt x="35166" y="15709"/>
                  </a:lnTo>
                  <a:lnTo>
                    <a:pt x="35026" y="15684"/>
                  </a:lnTo>
                  <a:lnTo>
                    <a:pt x="34810" y="15582"/>
                  </a:lnTo>
                  <a:lnTo>
                    <a:pt x="34709" y="15430"/>
                  </a:lnTo>
                  <a:lnTo>
                    <a:pt x="34836" y="14846"/>
                  </a:lnTo>
                  <a:lnTo>
                    <a:pt x="35115" y="14528"/>
                  </a:lnTo>
                  <a:lnTo>
                    <a:pt x="36169" y="14605"/>
                  </a:lnTo>
                  <a:lnTo>
                    <a:pt x="36258" y="14846"/>
                  </a:lnTo>
                  <a:lnTo>
                    <a:pt x="36258" y="10985"/>
                  </a:lnTo>
                  <a:lnTo>
                    <a:pt x="36093" y="10820"/>
                  </a:lnTo>
                  <a:lnTo>
                    <a:pt x="35737" y="10731"/>
                  </a:lnTo>
                  <a:lnTo>
                    <a:pt x="35737" y="12700"/>
                  </a:lnTo>
                  <a:lnTo>
                    <a:pt x="35610" y="12928"/>
                  </a:lnTo>
                  <a:lnTo>
                    <a:pt x="34912" y="13474"/>
                  </a:lnTo>
                  <a:lnTo>
                    <a:pt x="34404" y="13716"/>
                  </a:lnTo>
                  <a:lnTo>
                    <a:pt x="33032" y="13919"/>
                  </a:lnTo>
                  <a:lnTo>
                    <a:pt x="32880" y="13716"/>
                  </a:lnTo>
                  <a:lnTo>
                    <a:pt x="32816" y="12915"/>
                  </a:lnTo>
                  <a:lnTo>
                    <a:pt x="32994" y="12700"/>
                  </a:lnTo>
                  <a:lnTo>
                    <a:pt x="34137" y="12534"/>
                  </a:lnTo>
                  <a:lnTo>
                    <a:pt x="35382" y="12509"/>
                  </a:lnTo>
                  <a:lnTo>
                    <a:pt x="35699" y="12471"/>
                  </a:lnTo>
                  <a:lnTo>
                    <a:pt x="35737" y="12700"/>
                  </a:lnTo>
                  <a:lnTo>
                    <a:pt x="35737" y="10731"/>
                  </a:lnTo>
                  <a:lnTo>
                    <a:pt x="32639" y="9880"/>
                  </a:lnTo>
                  <a:lnTo>
                    <a:pt x="32880" y="10591"/>
                  </a:lnTo>
                  <a:lnTo>
                    <a:pt x="32969" y="10782"/>
                  </a:lnTo>
                  <a:lnTo>
                    <a:pt x="33007" y="11099"/>
                  </a:lnTo>
                  <a:lnTo>
                    <a:pt x="32854" y="10998"/>
                  </a:lnTo>
                  <a:lnTo>
                    <a:pt x="32613" y="10782"/>
                  </a:lnTo>
                  <a:lnTo>
                    <a:pt x="32080" y="10185"/>
                  </a:lnTo>
                  <a:lnTo>
                    <a:pt x="31851" y="9690"/>
                  </a:lnTo>
                  <a:lnTo>
                    <a:pt x="27876" y="8826"/>
                  </a:lnTo>
                  <a:lnTo>
                    <a:pt x="34163" y="23749"/>
                  </a:lnTo>
                  <a:lnTo>
                    <a:pt x="38366" y="27990"/>
                  </a:lnTo>
                  <a:lnTo>
                    <a:pt x="38417" y="28460"/>
                  </a:lnTo>
                  <a:lnTo>
                    <a:pt x="37833" y="30099"/>
                  </a:lnTo>
                  <a:lnTo>
                    <a:pt x="38569" y="29756"/>
                  </a:lnTo>
                  <a:lnTo>
                    <a:pt x="39166" y="29400"/>
                  </a:lnTo>
                  <a:lnTo>
                    <a:pt x="39204" y="26555"/>
                  </a:lnTo>
                  <a:lnTo>
                    <a:pt x="38176" y="25463"/>
                  </a:lnTo>
                  <a:lnTo>
                    <a:pt x="37439" y="24206"/>
                  </a:lnTo>
                  <a:lnTo>
                    <a:pt x="36944" y="22428"/>
                  </a:lnTo>
                  <a:lnTo>
                    <a:pt x="36995" y="20535"/>
                  </a:lnTo>
                  <a:lnTo>
                    <a:pt x="37122" y="20205"/>
                  </a:lnTo>
                  <a:lnTo>
                    <a:pt x="37401" y="20040"/>
                  </a:lnTo>
                  <a:lnTo>
                    <a:pt x="38061" y="19977"/>
                  </a:lnTo>
                  <a:lnTo>
                    <a:pt x="38379" y="20091"/>
                  </a:lnTo>
                  <a:lnTo>
                    <a:pt x="38823" y="20726"/>
                  </a:lnTo>
                  <a:lnTo>
                    <a:pt x="38912" y="20904"/>
                  </a:lnTo>
                  <a:lnTo>
                    <a:pt x="39319" y="22009"/>
                  </a:lnTo>
                  <a:lnTo>
                    <a:pt x="39662" y="23291"/>
                  </a:lnTo>
                  <a:lnTo>
                    <a:pt x="39789" y="22898"/>
                  </a:lnTo>
                  <a:lnTo>
                    <a:pt x="40068" y="22771"/>
                  </a:lnTo>
                  <a:lnTo>
                    <a:pt x="40297" y="22771"/>
                  </a:lnTo>
                  <a:lnTo>
                    <a:pt x="40424" y="20993"/>
                  </a:lnTo>
                  <a:lnTo>
                    <a:pt x="40538" y="20853"/>
                  </a:lnTo>
                  <a:lnTo>
                    <a:pt x="40716" y="20726"/>
                  </a:lnTo>
                  <a:lnTo>
                    <a:pt x="41351" y="20535"/>
                  </a:lnTo>
                  <a:lnTo>
                    <a:pt x="41668" y="20548"/>
                  </a:lnTo>
                  <a:lnTo>
                    <a:pt x="42748" y="22834"/>
                  </a:lnTo>
                  <a:lnTo>
                    <a:pt x="43141" y="22783"/>
                  </a:lnTo>
                  <a:lnTo>
                    <a:pt x="43268" y="21717"/>
                  </a:lnTo>
                  <a:lnTo>
                    <a:pt x="43738" y="21450"/>
                  </a:lnTo>
                  <a:lnTo>
                    <a:pt x="44996" y="21450"/>
                  </a:lnTo>
                  <a:lnTo>
                    <a:pt x="45415" y="21729"/>
                  </a:lnTo>
                  <a:lnTo>
                    <a:pt x="45529" y="24650"/>
                  </a:lnTo>
                  <a:lnTo>
                    <a:pt x="44640" y="26606"/>
                  </a:lnTo>
                  <a:lnTo>
                    <a:pt x="44119" y="26606"/>
                  </a:lnTo>
                  <a:lnTo>
                    <a:pt x="43738" y="25908"/>
                  </a:lnTo>
                  <a:lnTo>
                    <a:pt x="43459" y="25044"/>
                  </a:lnTo>
                  <a:lnTo>
                    <a:pt x="42799" y="27990"/>
                  </a:lnTo>
                  <a:lnTo>
                    <a:pt x="41998" y="31140"/>
                  </a:lnTo>
                  <a:lnTo>
                    <a:pt x="43916" y="34010"/>
                  </a:lnTo>
                  <a:lnTo>
                    <a:pt x="44742" y="34836"/>
                  </a:lnTo>
                  <a:lnTo>
                    <a:pt x="45339" y="33655"/>
                  </a:lnTo>
                  <a:lnTo>
                    <a:pt x="44792" y="33655"/>
                  </a:lnTo>
                  <a:lnTo>
                    <a:pt x="44691" y="33197"/>
                  </a:lnTo>
                  <a:lnTo>
                    <a:pt x="44754" y="30645"/>
                  </a:lnTo>
                  <a:lnTo>
                    <a:pt x="45161" y="29070"/>
                  </a:lnTo>
                  <a:lnTo>
                    <a:pt x="45999" y="26606"/>
                  </a:lnTo>
                  <a:lnTo>
                    <a:pt x="47650" y="21450"/>
                  </a:lnTo>
                  <a:lnTo>
                    <a:pt x="47942" y="20535"/>
                  </a:lnTo>
                  <a:lnTo>
                    <a:pt x="48120" y="19977"/>
                  </a:lnTo>
                  <a:lnTo>
                    <a:pt x="49491" y="15709"/>
                  </a:lnTo>
                  <a:lnTo>
                    <a:pt x="49872" y="14490"/>
                  </a:lnTo>
                  <a:lnTo>
                    <a:pt x="50050" y="13919"/>
                  </a:lnTo>
                  <a:lnTo>
                    <a:pt x="50444" y="12547"/>
                  </a:lnTo>
                  <a:lnTo>
                    <a:pt x="51142" y="10058"/>
                  </a:lnTo>
                  <a:lnTo>
                    <a:pt x="51714" y="8077"/>
                  </a:lnTo>
                  <a:close/>
                </a:path>
                <a:path w="55245" h="85089">
                  <a:moveTo>
                    <a:pt x="54698" y="23520"/>
                  </a:moveTo>
                  <a:lnTo>
                    <a:pt x="44881" y="33197"/>
                  </a:lnTo>
                  <a:lnTo>
                    <a:pt x="44792" y="33655"/>
                  </a:lnTo>
                  <a:lnTo>
                    <a:pt x="45339" y="33642"/>
                  </a:lnTo>
                  <a:lnTo>
                    <a:pt x="45567" y="33197"/>
                  </a:lnTo>
                  <a:lnTo>
                    <a:pt x="46380" y="33197"/>
                  </a:lnTo>
                  <a:lnTo>
                    <a:pt x="46443" y="29756"/>
                  </a:lnTo>
                  <a:lnTo>
                    <a:pt x="47625" y="27419"/>
                  </a:lnTo>
                  <a:lnTo>
                    <a:pt x="49682" y="25361"/>
                  </a:lnTo>
                  <a:lnTo>
                    <a:pt x="51333" y="27838"/>
                  </a:lnTo>
                  <a:lnTo>
                    <a:pt x="48450" y="29895"/>
                  </a:lnTo>
                  <a:lnTo>
                    <a:pt x="48856" y="31953"/>
                  </a:lnTo>
                  <a:lnTo>
                    <a:pt x="50126" y="30645"/>
                  </a:lnTo>
                  <a:lnTo>
                    <a:pt x="52260" y="27139"/>
                  </a:lnTo>
                  <a:lnTo>
                    <a:pt x="53454" y="25361"/>
                  </a:lnTo>
                  <a:lnTo>
                    <a:pt x="54698" y="23520"/>
                  </a:lnTo>
                  <a:close/>
                </a:path>
              </a:pathLst>
            </a:custGeom>
            <a:solidFill>
              <a:srgbClr val="AF2D36"/>
            </a:solidFill>
          </p:spPr>
          <p:txBody>
            <a:bodyPr wrap="square" lIns="0" tIns="0" rIns="0" bIns="0" rtlCol="0"/>
            <a:lstStyle/>
            <a:p>
              <a:endParaRPr/>
            </a:p>
          </p:txBody>
        </p:sp>
        <p:sp>
          <p:nvSpPr>
            <p:cNvPr id="48" name="object 48"/>
            <p:cNvSpPr/>
            <p:nvPr/>
          </p:nvSpPr>
          <p:spPr>
            <a:xfrm>
              <a:off x="625882" y="6146453"/>
              <a:ext cx="7620" cy="8255"/>
            </a:xfrm>
            <a:custGeom>
              <a:avLst/>
              <a:gdLst/>
              <a:ahLst/>
              <a:cxnLst/>
              <a:rect l="l" t="t" r="r" b="b"/>
              <a:pathLst>
                <a:path w="7620" h="8254">
                  <a:moveTo>
                    <a:pt x="3390" y="0"/>
                  </a:moveTo>
                  <a:lnTo>
                    <a:pt x="254" y="1625"/>
                  </a:lnTo>
                  <a:lnTo>
                    <a:pt x="0" y="3670"/>
                  </a:lnTo>
                  <a:lnTo>
                    <a:pt x="939" y="5473"/>
                  </a:lnTo>
                  <a:lnTo>
                    <a:pt x="1422" y="6350"/>
                  </a:lnTo>
                  <a:lnTo>
                    <a:pt x="3479" y="7937"/>
                  </a:lnTo>
                  <a:lnTo>
                    <a:pt x="6248" y="6096"/>
                  </a:lnTo>
                  <a:lnTo>
                    <a:pt x="7429" y="3238"/>
                  </a:lnTo>
                  <a:lnTo>
                    <a:pt x="7023" y="2184"/>
                  </a:lnTo>
                  <a:lnTo>
                    <a:pt x="6692" y="1219"/>
                  </a:lnTo>
                  <a:lnTo>
                    <a:pt x="6464" y="406"/>
                  </a:lnTo>
                  <a:lnTo>
                    <a:pt x="3390" y="0"/>
                  </a:lnTo>
                  <a:close/>
                </a:path>
              </a:pathLst>
            </a:custGeom>
            <a:solidFill>
              <a:srgbClr val="C23943"/>
            </a:solidFill>
          </p:spPr>
          <p:txBody>
            <a:bodyPr wrap="square" lIns="0" tIns="0" rIns="0" bIns="0" rtlCol="0"/>
            <a:lstStyle/>
            <a:p>
              <a:endParaRPr/>
            </a:p>
          </p:txBody>
        </p:sp>
        <p:sp>
          <p:nvSpPr>
            <p:cNvPr id="49" name="object 49"/>
            <p:cNvSpPr/>
            <p:nvPr/>
          </p:nvSpPr>
          <p:spPr>
            <a:xfrm>
              <a:off x="583831" y="6084989"/>
              <a:ext cx="74930" cy="89535"/>
            </a:xfrm>
            <a:custGeom>
              <a:avLst/>
              <a:gdLst/>
              <a:ahLst/>
              <a:cxnLst/>
              <a:rect l="l" t="t" r="r" b="b"/>
              <a:pathLst>
                <a:path w="74929" h="89535">
                  <a:moveTo>
                    <a:pt x="2108" y="1676"/>
                  </a:moveTo>
                  <a:lnTo>
                    <a:pt x="1028" y="1727"/>
                  </a:lnTo>
                  <a:lnTo>
                    <a:pt x="1638" y="2286"/>
                  </a:lnTo>
                  <a:lnTo>
                    <a:pt x="2108" y="1676"/>
                  </a:lnTo>
                  <a:close/>
                </a:path>
                <a:path w="74929" h="89535">
                  <a:moveTo>
                    <a:pt x="8191" y="8305"/>
                  </a:moveTo>
                  <a:lnTo>
                    <a:pt x="7823" y="7975"/>
                  </a:lnTo>
                  <a:lnTo>
                    <a:pt x="1638" y="2286"/>
                  </a:lnTo>
                  <a:lnTo>
                    <a:pt x="1168" y="2908"/>
                  </a:lnTo>
                  <a:lnTo>
                    <a:pt x="0" y="5588"/>
                  </a:lnTo>
                  <a:lnTo>
                    <a:pt x="812" y="8839"/>
                  </a:lnTo>
                  <a:lnTo>
                    <a:pt x="927" y="9220"/>
                  </a:lnTo>
                  <a:lnTo>
                    <a:pt x="1346" y="8966"/>
                  </a:lnTo>
                  <a:lnTo>
                    <a:pt x="1689" y="8839"/>
                  </a:lnTo>
                  <a:lnTo>
                    <a:pt x="2603" y="8445"/>
                  </a:lnTo>
                  <a:lnTo>
                    <a:pt x="4445" y="7975"/>
                  </a:lnTo>
                  <a:lnTo>
                    <a:pt x="8191" y="8305"/>
                  </a:lnTo>
                  <a:close/>
                </a:path>
                <a:path w="74929" h="89535">
                  <a:moveTo>
                    <a:pt x="9372" y="8420"/>
                  </a:moveTo>
                  <a:lnTo>
                    <a:pt x="8191" y="8305"/>
                  </a:lnTo>
                  <a:lnTo>
                    <a:pt x="8763" y="8839"/>
                  </a:lnTo>
                  <a:lnTo>
                    <a:pt x="9359" y="8445"/>
                  </a:lnTo>
                  <a:close/>
                </a:path>
                <a:path w="74929" h="89535">
                  <a:moveTo>
                    <a:pt x="15417" y="11912"/>
                  </a:moveTo>
                  <a:lnTo>
                    <a:pt x="13144" y="10642"/>
                  </a:lnTo>
                  <a:lnTo>
                    <a:pt x="9969" y="9690"/>
                  </a:lnTo>
                  <a:lnTo>
                    <a:pt x="7251" y="9423"/>
                  </a:lnTo>
                  <a:lnTo>
                    <a:pt x="11645" y="10490"/>
                  </a:lnTo>
                  <a:lnTo>
                    <a:pt x="15417" y="11912"/>
                  </a:lnTo>
                  <a:close/>
                </a:path>
                <a:path w="74929" h="89535">
                  <a:moveTo>
                    <a:pt x="17754" y="1625"/>
                  </a:moveTo>
                  <a:lnTo>
                    <a:pt x="17513" y="1524"/>
                  </a:lnTo>
                  <a:lnTo>
                    <a:pt x="17297" y="1397"/>
                  </a:lnTo>
                  <a:lnTo>
                    <a:pt x="16700" y="1168"/>
                  </a:lnTo>
                  <a:lnTo>
                    <a:pt x="10160" y="0"/>
                  </a:lnTo>
                  <a:lnTo>
                    <a:pt x="7353" y="88"/>
                  </a:lnTo>
                  <a:lnTo>
                    <a:pt x="2108" y="1676"/>
                  </a:lnTo>
                  <a:lnTo>
                    <a:pt x="14782" y="1168"/>
                  </a:lnTo>
                  <a:lnTo>
                    <a:pt x="11239" y="7200"/>
                  </a:lnTo>
                  <a:lnTo>
                    <a:pt x="9563" y="8305"/>
                  </a:lnTo>
                  <a:lnTo>
                    <a:pt x="9461" y="8445"/>
                  </a:lnTo>
                  <a:lnTo>
                    <a:pt x="11557" y="9080"/>
                  </a:lnTo>
                  <a:lnTo>
                    <a:pt x="13449" y="9969"/>
                  </a:lnTo>
                  <a:lnTo>
                    <a:pt x="12877" y="9029"/>
                  </a:lnTo>
                  <a:lnTo>
                    <a:pt x="12585" y="7797"/>
                  </a:lnTo>
                  <a:lnTo>
                    <a:pt x="14935" y="3073"/>
                  </a:lnTo>
                  <a:lnTo>
                    <a:pt x="17754" y="1625"/>
                  </a:lnTo>
                  <a:close/>
                </a:path>
                <a:path w="74929" h="89535">
                  <a:moveTo>
                    <a:pt x="47764" y="48742"/>
                  </a:moveTo>
                  <a:lnTo>
                    <a:pt x="45415" y="48590"/>
                  </a:lnTo>
                  <a:lnTo>
                    <a:pt x="42811" y="47269"/>
                  </a:lnTo>
                  <a:lnTo>
                    <a:pt x="41554" y="46532"/>
                  </a:lnTo>
                  <a:lnTo>
                    <a:pt x="41567" y="47167"/>
                  </a:lnTo>
                  <a:lnTo>
                    <a:pt x="41427" y="48031"/>
                  </a:lnTo>
                  <a:lnTo>
                    <a:pt x="40144" y="49479"/>
                  </a:lnTo>
                  <a:lnTo>
                    <a:pt x="37109" y="51549"/>
                  </a:lnTo>
                  <a:lnTo>
                    <a:pt x="36868" y="52158"/>
                  </a:lnTo>
                  <a:lnTo>
                    <a:pt x="37172" y="53136"/>
                  </a:lnTo>
                  <a:lnTo>
                    <a:pt x="37503" y="53873"/>
                  </a:lnTo>
                  <a:lnTo>
                    <a:pt x="37465" y="54063"/>
                  </a:lnTo>
                  <a:lnTo>
                    <a:pt x="37274" y="54241"/>
                  </a:lnTo>
                  <a:lnTo>
                    <a:pt x="37096" y="54292"/>
                  </a:lnTo>
                  <a:lnTo>
                    <a:pt x="37515" y="55384"/>
                  </a:lnTo>
                  <a:lnTo>
                    <a:pt x="37934" y="56413"/>
                  </a:lnTo>
                  <a:lnTo>
                    <a:pt x="38366" y="57353"/>
                  </a:lnTo>
                  <a:lnTo>
                    <a:pt x="41122" y="55562"/>
                  </a:lnTo>
                  <a:lnTo>
                    <a:pt x="44424" y="54864"/>
                  </a:lnTo>
                  <a:lnTo>
                    <a:pt x="47764" y="54902"/>
                  </a:lnTo>
                  <a:lnTo>
                    <a:pt x="47713" y="52997"/>
                  </a:lnTo>
                  <a:lnTo>
                    <a:pt x="47713" y="50888"/>
                  </a:lnTo>
                  <a:lnTo>
                    <a:pt x="47764" y="48742"/>
                  </a:lnTo>
                  <a:close/>
                </a:path>
                <a:path w="74929" h="89535">
                  <a:moveTo>
                    <a:pt x="74904" y="88036"/>
                  </a:moveTo>
                  <a:lnTo>
                    <a:pt x="74320" y="88163"/>
                  </a:lnTo>
                  <a:lnTo>
                    <a:pt x="71996" y="88163"/>
                  </a:lnTo>
                  <a:lnTo>
                    <a:pt x="52984" y="72224"/>
                  </a:lnTo>
                  <a:lnTo>
                    <a:pt x="51308" y="73050"/>
                  </a:lnTo>
                  <a:lnTo>
                    <a:pt x="49428" y="73710"/>
                  </a:lnTo>
                  <a:lnTo>
                    <a:pt x="47548" y="74041"/>
                  </a:lnTo>
                  <a:lnTo>
                    <a:pt x="50825" y="78232"/>
                  </a:lnTo>
                  <a:lnTo>
                    <a:pt x="55054" y="81940"/>
                  </a:lnTo>
                  <a:lnTo>
                    <a:pt x="67335" y="88303"/>
                  </a:lnTo>
                  <a:lnTo>
                    <a:pt x="70688" y="88963"/>
                  </a:lnTo>
                  <a:lnTo>
                    <a:pt x="73926" y="88963"/>
                  </a:lnTo>
                  <a:lnTo>
                    <a:pt x="74536" y="88506"/>
                  </a:lnTo>
                  <a:lnTo>
                    <a:pt x="74777" y="88226"/>
                  </a:lnTo>
                  <a:lnTo>
                    <a:pt x="74904" y="88036"/>
                  </a:lnTo>
                  <a:close/>
                </a:path>
              </a:pathLst>
            </a:custGeom>
            <a:solidFill>
              <a:srgbClr val="7A1B19"/>
            </a:solidFill>
          </p:spPr>
          <p:txBody>
            <a:bodyPr wrap="square" lIns="0" tIns="0" rIns="0" bIns="0" rtlCol="0"/>
            <a:lstStyle/>
            <a:p>
              <a:endParaRPr/>
            </a:p>
          </p:txBody>
        </p:sp>
        <p:sp>
          <p:nvSpPr>
            <p:cNvPr id="50" name="object 50"/>
            <p:cNvSpPr/>
            <p:nvPr/>
          </p:nvSpPr>
          <p:spPr>
            <a:xfrm>
              <a:off x="584870" y="6086152"/>
              <a:ext cx="13970" cy="8255"/>
            </a:xfrm>
            <a:custGeom>
              <a:avLst/>
              <a:gdLst/>
              <a:ahLst/>
              <a:cxnLst/>
              <a:rect l="l" t="t" r="r" b="b"/>
              <a:pathLst>
                <a:path w="13970" h="8254">
                  <a:moveTo>
                    <a:pt x="13754" y="0"/>
                  </a:moveTo>
                  <a:lnTo>
                    <a:pt x="0" y="558"/>
                  </a:lnTo>
                  <a:lnTo>
                    <a:pt x="7734" y="7670"/>
                  </a:lnTo>
                  <a:lnTo>
                    <a:pt x="10198" y="6019"/>
                  </a:lnTo>
                  <a:lnTo>
                    <a:pt x="13754" y="0"/>
                  </a:lnTo>
                  <a:close/>
                </a:path>
              </a:pathLst>
            </a:custGeom>
            <a:solidFill>
              <a:srgbClr val="AF2D36"/>
            </a:solidFill>
          </p:spPr>
          <p:txBody>
            <a:bodyPr wrap="square" lIns="0" tIns="0" rIns="0" bIns="0" rtlCol="0"/>
            <a:lstStyle/>
            <a:p>
              <a:endParaRPr/>
            </a:p>
          </p:txBody>
        </p:sp>
        <p:sp>
          <p:nvSpPr>
            <p:cNvPr id="51" name="object 51"/>
            <p:cNvSpPr/>
            <p:nvPr/>
          </p:nvSpPr>
          <p:spPr>
            <a:xfrm>
              <a:off x="899383" y="6118918"/>
              <a:ext cx="26670" cy="30480"/>
            </a:xfrm>
            <a:custGeom>
              <a:avLst/>
              <a:gdLst/>
              <a:ahLst/>
              <a:cxnLst/>
              <a:rect l="l" t="t" r="r" b="b"/>
              <a:pathLst>
                <a:path w="26669" h="30479">
                  <a:moveTo>
                    <a:pt x="18910" y="0"/>
                  </a:moveTo>
                  <a:lnTo>
                    <a:pt x="15798" y="0"/>
                  </a:lnTo>
                  <a:lnTo>
                    <a:pt x="14947" y="38"/>
                  </a:lnTo>
                  <a:lnTo>
                    <a:pt x="9245" y="584"/>
                  </a:lnTo>
                  <a:lnTo>
                    <a:pt x="1777" y="7073"/>
                  </a:lnTo>
                  <a:lnTo>
                    <a:pt x="1269" y="7442"/>
                  </a:lnTo>
                  <a:lnTo>
                    <a:pt x="1384" y="8331"/>
                  </a:lnTo>
                  <a:lnTo>
                    <a:pt x="1384" y="9359"/>
                  </a:lnTo>
                  <a:lnTo>
                    <a:pt x="1054" y="11861"/>
                  </a:lnTo>
                  <a:lnTo>
                    <a:pt x="634" y="13208"/>
                  </a:lnTo>
                  <a:lnTo>
                    <a:pt x="0" y="14287"/>
                  </a:lnTo>
                  <a:lnTo>
                    <a:pt x="1676" y="16332"/>
                  </a:lnTo>
                  <a:lnTo>
                    <a:pt x="4597" y="19634"/>
                  </a:lnTo>
                  <a:lnTo>
                    <a:pt x="11036" y="24422"/>
                  </a:lnTo>
                  <a:lnTo>
                    <a:pt x="19278" y="25654"/>
                  </a:lnTo>
                  <a:lnTo>
                    <a:pt x="21716" y="27343"/>
                  </a:lnTo>
                  <a:lnTo>
                    <a:pt x="22263" y="28892"/>
                  </a:lnTo>
                  <a:lnTo>
                    <a:pt x="22466" y="29895"/>
                  </a:lnTo>
                  <a:lnTo>
                    <a:pt x="23012" y="29197"/>
                  </a:lnTo>
                  <a:lnTo>
                    <a:pt x="23088" y="28448"/>
                  </a:lnTo>
                  <a:lnTo>
                    <a:pt x="23240" y="27711"/>
                  </a:lnTo>
                  <a:lnTo>
                    <a:pt x="21818" y="25590"/>
                  </a:lnTo>
                  <a:lnTo>
                    <a:pt x="20434" y="24561"/>
                  </a:lnTo>
                  <a:lnTo>
                    <a:pt x="18148" y="23190"/>
                  </a:lnTo>
                  <a:lnTo>
                    <a:pt x="17208" y="22809"/>
                  </a:lnTo>
                  <a:lnTo>
                    <a:pt x="17246" y="22656"/>
                  </a:lnTo>
                  <a:lnTo>
                    <a:pt x="24168" y="27584"/>
                  </a:lnTo>
                  <a:lnTo>
                    <a:pt x="24460" y="27101"/>
                  </a:lnTo>
                  <a:lnTo>
                    <a:pt x="17818" y="21374"/>
                  </a:lnTo>
                  <a:lnTo>
                    <a:pt x="14731" y="19989"/>
                  </a:lnTo>
                  <a:lnTo>
                    <a:pt x="13881" y="19443"/>
                  </a:lnTo>
                  <a:lnTo>
                    <a:pt x="12928" y="18364"/>
                  </a:lnTo>
                  <a:lnTo>
                    <a:pt x="12826" y="17932"/>
                  </a:lnTo>
                  <a:lnTo>
                    <a:pt x="13106" y="18262"/>
                  </a:lnTo>
                  <a:lnTo>
                    <a:pt x="14147" y="19062"/>
                  </a:lnTo>
                  <a:lnTo>
                    <a:pt x="14985" y="19443"/>
                  </a:lnTo>
                  <a:lnTo>
                    <a:pt x="17056" y="20091"/>
                  </a:lnTo>
                  <a:lnTo>
                    <a:pt x="18262" y="20370"/>
                  </a:lnTo>
                  <a:lnTo>
                    <a:pt x="20739" y="21069"/>
                  </a:lnTo>
                  <a:lnTo>
                    <a:pt x="25336" y="25450"/>
                  </a:lnTo>
                  <a:lnTo>
                    <a:pt x="25679" y="24701"/>
                  </a:lnTo>
                  <a:lnTo>
                    <a:pt x="25971" y="23914"/>
                  </a:lnTo>
                  <a:lnTo>
                    <a:pt x="26174" y="23101"/>
                  </a:lnTo>
                  <a:lnTo>
                    <a:pt x="26123" y="22872"/>
                  </a:lnTo>
                  <a:lnTo>
                    <a:pt x="26136" y="22593"/>
                  </a:lnTo>
                  <a:lnTo>
                    <a:pt x="20281" y="18008"/>
                  </a:lnTo>
                  <a:lnTo>
                    <a:pt x="20281" y="17856"/>
                  </a:lnTo>
                  <a:lnTo>
                    <a:pt x="26390" y="20269"/>
                  </a:lnTo>
                  <a:lnTo>
                    <a:pt x="26327" y="19570"/>
                  </a:lnTo>
                  <a:lnTo>
                    <a:pt x="26149" y="18872"/>
                  </a:lnTo>
                  <a:lnTo>
                    <a:pt x="25831" y="18199"/>
                  </a:lnTo>
                  <a:lnTo>
                    <a:pt x="24574" y="17221"/>
                  </a:lnTo>
                  <a:lnTo>
                    <a:pt x="21120" y="14071"/>
                  </a:lnTo>
                  <a:lnTo>
                    <a:pt x="24676" y="15697"/>
                  </a:lnTo>
                  <a:lnTo>
                    <a:pt x="22783" y="11645"/>
                  </a:lnTo>
                  <a:lnTo>
                    <a:pt x="21729" y="9652"/>
                  </a:lnTo>
                  <a:lnTo>
                    <a:pt x="21729" y="9486"/>
                  </a:lnTo>
                  <a:lnTo>
                    <a:pt x="21818" y="9359"/>
                  </a:lnTo>
                  <a:lnTo>
                    <a:pt x="21196" y="9055"/>
                  </a:lnTo>
                  <a:lnTo>
                    <a:pt x="19316" y="8496"/>
                  </a:lnTo>
                  <a:lnTo>
                    <a:pt x="18414" y="8293"/>
                  </a:lnTo>
                  <a:lnTo>
                    <a:pt x="17411" y="8204"/>
                  </a:lnTo>
                  <a:lnTo>
                    <a:pt x="15405" y="8318"/>
                  </a:lnTo>
                  <a:lnTo>
                    <a:pt x="14414" y="8547"/>
                  </a:lnTo>
                  <a:lnTo>
                    <a:pt x="11861" y="9372"/>
                  </a:lnTo>
                  <a:lnTo>
                    <a:pt x="10731" y="10147"/>
                  </a:lnTo>
                  <a:lnTo>
                    <a:pt x="10642" y="10020"/>
                  </a:lnTo>
                  <a:lnTo>
                    <a:pt x="17398" y="7048"/>
                  </a:lnTo>
                  <a:lnTo>
                    <a:pt x="18554" y="7086"/>
                  </a:lnTo>
                  <a:lnTo>
                    <a:pt x="20929" y="7708"/>
                  </a:lnTo>
                  <a:lnTo>
                    <a:pt x="21678" y="8026"/>
                  </a:lnTo>
                  <a:lnTo>
                    <a:pt x="22567" y="8534"/>
                  </a:lnTo>
                  <a:lnTo>
                    <a:pt x="23609" y="9512"/>
                  </a:lnTo>
                  <a:lnTo>
                    <a:pt x="25158" y="9880"/>
                  </a:lnTo>
                  <a:lnTo>
                    <a:pt x="16471" y="4076"/>
                  </a:lnTo>
                  <a:lnTo>
                    <a:pt x="14833" y="4406"/>
                  </a:lnTo>
                  <a:lnTo>
                    <a:pt x="15379" y="3949"/>
                  </a:lnTo>
                  <a:lnTo>
                    <a:pt x="16344" y="3492"/>
                  </a:lnTo>
                  <a:lnTo>
                    <a:pt x="17741" y="3200"/>
                  </a:lnTo>
                  <a:lnTo>
                    <a:pt x="18554" y="3124"/>
                  </a:lnTo>
                  <a:lnTo>
                    <a:pt x="20205" y="3213"/>
                  </a:lnTo>
                  <a:lnTo>
                    <a:pt x="21031" y="3352"/>
                  </a:lnTo>
                  <a:lnTo>
                    <a:pt x="22517" y="3822"/>
                  </a:lnTo>
                  <a:lnTo>
                    <a:pt x="21056" y="1752"/>
                  </a:lnTo>
                  <a:lnTo>
                    <a:pt x="18910" y="0"/>
                  </a:lnTo>
                  <a:close/>
                </a:path>
              </a:pathLst>
            </a:custGeom>
            <a:solidFill>
              <a:srgbClr val="E4BD57"/>
            </a:solidFill>
          </p:spPr>
          <p:txBody>
            <a:bodyPr wrap="square" lIns="0" tIns="0" rIns="0" bIns="0" rtlCol="0"/>
            <a:lstStyle/>
            <a:p>
              <a:endParaRPr/>
            </a:p>
          </p:txBody>
        </p:sp>
        <p:sp>
          <p:nvSpPr>
            <p:cNvPr id="52" name="object 52"/>
            <p:cNvSpPr/>
            <p:nvPr/>
          </p:nvSpPr>
          <p:spPr>
            <a:xfrm>
              <a:off x="875516" y="6108441"/>
              <a:ext cx="17145" cy="21590"/>
            </a:xfrm>
            <a:custGeom>
              <a:avLst/>
              <a:gdLst/>
              <a:ahLst/>
              <a:cxnLst/>
              <a:rect l="l" t="t" r="r" b="b"/>
              <a:pathLst>
                <a:path w="17144" h="21589">
                  <a:moveTo>
                    <a:pt x="2311" y="0"/>
                  </a:moveTo>
                  <a:lnTo>
                    <a:pt x="2374" y="774"/>
                  </a:lnTo>
                  <a:lnTo>
                    <a:pt x="2311" y="1625"/>
                  </a:lnTo>
                  <a:lnTo>
                    <a:pt x="1384" y="4419"/>
                  </a:lnTo>
                  <a:lnTo>
                    <a:pt x="457" y="5600"/>
                  </a:lnTo>
                  <a:lnTo>
                    <a:pt x="0" y="6095"/>
                  </a:lnTo>
                  <a:lnTo>
                    <a:pt x="711" y="7238"/>
                  </a:lnTo>
                  <a:lnTo>
                    <a:pt x="2895" y="9702"/>
                  </a:lnTo>
                  <a:lnTo>
                    <a:pt x="3340" y="10439"/>
                  </a:lnTo>
                  <a:lnTo>
                    <a:pt x="3479" y="11544"/>
                  </a:lnTo>
                  <a:lnTo>
                    <a:pt x="3530" y="12941"/>
                  </a:lnTo>
                  <a:lnTo>
                    <a:pt x="4711" y="14579"/>
                  </a:lnTo>
                  <a:lnTo>
                    <a:pt x="6172" y="16281"/>
                  </a:lnTo>
                  <a:lnTo>
                    <a:pt x="10769" y="19951"/>
                  </a:lnTo>
                  <a:lnTo>
                    <a:pt x="13665" y="21031"/>
                  </a:lnTo>
                  <a:lnTo>
                    <a:pt x="15887" y="21551"/>
                  </a:lnTo>
                  <a:lnTo>
                    <a:pt x="15836" y="20599"/>
                  </a:lnTo>
                  <a:lnTo>
                    <a:pt x="15938" y="19634"/>
                  </a:lnTo>
                  <a:lnTo>
                    <a:pt x="16357" y="17945"/>
                  </a:lnTo>
                  <a:lnTo>
                    <a:pt x="16675" y="17119"/>
                  </a:lnTo>
                  <a:lnTo>
                    <a:pt x="17081" y="16357"/>
                  </a:lnTo>
                  <a:lnTo>
                    <a:pt x="15798" y="15430"/>
                  </a:lnTo>
                  <a:lnTo>
                    <a:pt x="14249" y="13893"/>
                  </a:lnTo>
                  <a:lnTo>
                    <a:pt x="10858" y="8661"/>
                  </a:lnTo>
                  <a:lnTo>
                    <a:pt x="9525" y="4838"/>
                  </a:lnTo>
                  <a:lnTo>
                    <a:pt x="8343" y="1117"/>
                  </a:lnTo>
                  <a:lnTo>
                    <a:pt x="8216" y="1206"/>
                  </a:lnTo>
                  <a:lnTo>
                    <a:pt x="6286" y="2019"/>
                  </a:lnTo>
                  <a:lnTo>
                    <a:pt x="3378" y="2019"/>
                  </a:lnTo>
                  <a:lnTo>
                    <a:pt x="2908" y="1333"/>
                  </a:lnTo>
                  <a:lnTo>
                    <a:pt x="2679" y="419"/>
                  </a:lnTo>
                  <a:lnTo>
                    <a:pt x="2527" y="165"/>
                  </a:lnTo>
                  <a:lnTo>
                    <a:pt x="2311" y="0"/>
                  </a:lnTo>
                  <a:close/>
                </a:path>
              </a:pathLst>
            </a:custGeom>
            <a:solidFill>
              <a:srgbClr val="919CA5"/>
            </a:solidFill>
          </p:spPr>
          <p:txBody>
            <a:bodyPr wrap="square" lIns="0" tIns="0" rIns="0" bIns="0" rtlCol="0"/>
            <a:lstStyle/>
            <a:p>
              <a:endParaRPr/>
            </a:p>
          </p:txBody>
        </p:sp>
        <p:sp>
          <p:nvSpPr>
            <p:cNvPr id="53" name="object 53"/>
            <p:cNvSpPr/>
            <p:nvPr/>
          </p:nvSpPr>
          <p:spPr>
            <a:xfrm>
              <a:off x="738920" y="6197868"/>
              <a:ext cx="17780" cy="17780"/>
            </a:xfrm>
            <a:custGeom>
              <a:avLst/>
              <a:gdLst/>
              <a:ahLst/>
              <a:cxnLst/>
              <a:rect l="l" t="t" r="r" b="b"/>
              <a:pathLst>
                <a:path w="17779" h="17779">
                  <a:moveTo>
                    <a:pt x="2971" y="0"/>
                  </a:moveTo>
                  <a:lnTo>
                    <a:pt x="1968" y="736"/>
                  </a:lnTo>
                  <a:lnTo>
                    <a:pt x="965" y="1536"/>
                  </a:lnTo>
                  <a:lnTo>
                    <a:pt x="0" y="2362"/>
                  </a:lnTo>
                  <a:lnTo>
                    <a:pt x="1117" y="5346"/>
                  </a:lnTo>
                  <a:lnTo>
                    <a:pt x="2717" y="8674"/>
                  </a:lnTo>
                  <a:lnTo>
                    <a:pt x="6527" y="13779"/>
                  </a:lnTo>
                  <a:lnTo>
                    <a:pt x="8115" y="15608"/>
                  </a:lnTo>
                  <a:lnTo>
                    <a:pt x="9601" y="17157"/>
                  </a:lnTo>
                  <a:lnTo>
                    <a:pt x="17589" y="17106"/>
                  </a:lnTo>
                  <a:lnTo>
                    <a:pt x="16192" y="16268"/>
                  </a:lnTo>
                  <a:lnTo>
                    <a:pt x="14604" y="15201"/>
                  </a:lnTo>
                  <a:lnTo>
                    <a:pt x="7785" y="9855"/>
                  </a:lnTo>
                  <a:lnTo>
                    <a:pt x="4762" y="4495"/>
                  </a:lnTo>
                  <a:lnTo>
                    <a:pt x="2971" y="0"/>
                  </a:lnTo>
                  <a:close/>
                </a:path>
              </a:pathLst>
            </a:custGeom>
            <a:solidFill>
              <a:srgbClr val="E4BD57"/>
            </a:solidFill>
          </p:spPr>
          <p:txBody>
            <a:bodyPr wrap="square" lIns="0" tIns="0" rIns="0" bIns="0" rtlCol="0"/>
            <a:lstStyle/>
            <a:p>
              <a:endParaRPr/>
            </a:p>
          </p:txBody>
        </p:sp>
        <p:sp>
          <p:nvSpPr>
            <p:cNvPr id="54" name="object 54"/>
            <p:cNvSpPr/>
            <p:nvPr/>
          </p:nvSpPr>
          <p:spPr>
            <a:xfrm>
              <a:off x="749312" y="6199710"/>
              <a:ext cx="17780" cy="15875"/>
            </a:xfrm>
            <a:custGeom>
              <a:avLst/>
              <a:gdLst/>
              <a:ahLst/>
              <a:cxnLst/>
              <a:rect l="l" t="t" r="r" b="b"/>
              <a:pathLst>
                <a:path w="17779" h="15875">
                  <a:moveTo>
                    <a:pt x="10985" y="0"/>
                  </a:moveTo>
                  <a:lnTo>
                    <a:pt x="0" y="8610"/>
                  </a:lnTo>
                  <a:lnTo>
                    <a:pt x="889" y="9563"/>
                  </a:lnTo>
                  <a:lnTo>
                    <a:pt x="1866" y="10464"/>
                  </a:lnTo>
                  <a:lnTo>
                    <a:pt x="5257" y="13119"/>
                  </a:lnTo>
                  <a:lnTo>
                    <a:pt x="7200" y="14389"/>
                  </a:lnTo>
                  <a:lnTo>
                    <a:pt x="8851" y="15252"/>
                  </a:lnTo>
                  <a:lnTo>
                    <a:pt x="14782" y="15227"/>
                  </a:lnTo>
                  <a:lnTo>
                    <a:pt x="14770" y="15049"/>
                  </a:lnTo>
                  <a:lnTo>
                    <a:pt x="14808" y="14871"/>
                  </a:lnTo>
                  <a:lnTo>
                    <a:pt x="15925" y="13093"/>
                  </a:lnTo>
                  <a:lnTo>
                    <a:pt x="16979" y="11087"/>
                  </a:lnTo>
                  <a:lnTo>
                    <a:pt x="17614" y="8928"/>
                  </a:lnTo>
                  <a:lnTo>
                    <a:pt x="16522" y="5968"/>
                  </a:lnTo>
                  <a:lnTo>
                    <a:pt x="14706" y="3289"/>
                  </a:lnTo>
                  <a:lnTo>
                    <a:pt x="12217" y="1231"/>
                  </a:lnTo>
                  <a:lnTo>
                    <a:pt x="10985" y="0"/>
                  </a:lnTo>
                  <a:close/>
                </a:path>
              </a:pathLst>
            </a:custGeom>
            <a:solidFill>
              <a:srgbClr val="AF2D36"/>
            </a:solidFill>
          </p:spPr>
          <p:txBody>
            <a:bodyPr wrap="square" lIns="0" tIns="0" rIns="0" bIns="0" rtlCol="0"/>
            <a:lstStyle/>
            <a:p>
              <a:endParaRPr/>
            </a:p>
          </p:txBody>
        </p:sp>
        <p:sp>
          <p:nvSpPr>
            <p:cNvPr id="55" name="object 55"/>
            <p:cNvSpPr/>
            <p:nvPr/>
          </p:nvSpPr>
          <p:spPr>
            <a:xfrm>
              <a:off x="742581" y="6193162"/>
              <a:ext cx="25400" cy="15875"/>
            </a:xfrm>
            <a:custGeom>
              <a:avLst/>
              <a:gdLst/>
              <a:ahLst/>
              <a:cxnLst/>
              <a:rect l="l" t="t" r="r" b="b"/>
              <a:pathLst>
                <a:path w="25400" h="15875">
                  <a:moveTo>
                    <a:pt x="13030" y="0"/>
                  </a:moveTo>
                  <a:lnTo>
                    <a:pt x="7416" y="0"/>
                  </a:lnTo>
                  <a:lnTo>
                    <a:pt x="3594" y="1714"/>
                  </a:lnTo>
                  <a:lnTo>
                    <a:pt x="0" y="4216"/>
                  </a:lnTo>
                  <a:lnTo>
                    <a:pt x="1358" y="7683"/>
                  </a:lnTo>
                  <a:lnTo>
                    <a:pt x="3479" y="11709"/>
                  </a:lnTo>
                  <a:lnTo>
                    <a:pt x="6731" y="15163"/>
                  </a:lnTo>
                  <a:lnTo>
                    <a:pt x="6997" y="14376"/>
                  </a:lnTo>
                  <a:lnTo>
                    <a:pt x="8229" y="11899"/>
                  </a:lnTo>
                  <a:lnTo>
                    <a:pt x="10299" y="9436"/>
                  </a:lnTo>
                  <a:lnTo>
                    <a:pt x="13182" y="7785"/>
                  </a:lnTo>
                  <a:lnTo>
                    <a:pt x="15240" y="6959"/>
                  </a:lnTo>
                  <a:lnTo>
                    <a:pt x="17716" y="6553"/>
                  </a:lnTo>
                  <a:lnTo>
                    <a:pt x="18948" y="7785"/>
                  </a:lnTo>
                  <a:lnTo>
                    <a:pt x="21437" y="9842"/>
                  </a:lnTo>
                  <a:lnTo>
                    <a:pt x="23253" y="12522"/>
                  </a:lnTo>
                  <a:lnTo>
                    <a:pt x="24345" y="15468"/>
                  </a:lnTo>
                  <a:lnTo>
                    <a:pt x="24980" y="13284"/>
                  </a:lnTo>
                  <a:lnTo>
                    <a:pt x="25184" y="10947"/>
                  </a:lnTo>
                  <a:lnTo>
                    <a:pt x="23507" y="5511"/>
                  </a:lnTo>
                  <a:lnTo>
                    <a:pt x="20789" y="2946"/>
                  </a:lnTo>
                  <a:lnTo>
                    <a:pt x="14757" y="355"/>
                  </a:lnTo>
                  <a:lnTo>
                    <a:pt x="13030" y="0"/>
                  </a:lnTo>
                  <a:close/>
                </a:path>
              </a:pathLst>
            </a:custGeom>
            <a:solidFill>
              <a:srgbClr val="7A1B19"/>
            </a:solidFill>
          </p:spPr>
          <p:txBody>
            <a:bodyPr wrap="square" lIns="0" tIns="0" rIns="0" bIns="0" rtlCol="0"/>
            <a:lstStyle/>
            <a:p>
              <a:endParaRPr/>
            </a:p>
          </p:txBody>
        </p:sp>
        <p:sp>
          <p:nvSpPr>
            <p:cNvPr id="56" name="object 56"/>
            <p:cNvSpPr/>
            <p:nvPr/>
          </p:nvSpPr>
          <p:spPr>
            <a:xfrm>
              <a:off x="772769" y="6096990"/>
              <a:ext cx="37465" cy="63500"/>
            </a:xfrm>
            <a:custGeom>
              <a:avLst/>
              <a:gdLst/>
              <a:ahLst/>
              <a:cxnLst/>
              <a:rect l="l" t="t" r="r" b="b"/>
              <a:pathLst>
                <a:path w="37465" h="63500">
                  <a:moveTo>
                    <a:pt x="1905" y="39712"/>
                  </a:moveTo>
                  <a:lnTo>
                    <a:pt x="622" y="39941"/>
                  </a:lnTo>
                  <a:lnTo>
                    <a:pt x="0" y="40081"/>
                  </a:lnTo>
                  <a:lnTo>
                    <a:pt x="533" y="40525"/>
                  </a:lnTo>
                  <a:lnTo>
                    <a:pt x="1066" y="40843"/>
                  </a:lnTo>
                  <a:lnTo>
                    <a:pt x="1587" y="41122"/>
                  </a:lnTo>
                  <a:lnTo>
                    <a:pt x="1562" y="40182"/>
                  </a:lnTo>
                  <a:lnTo>
                    <a:pt x="1701" y="39839"/>
                  </a:lnTo>
                  <a:lnTo>
                    <a:pt x="1905" y="39712"/>
                  </a:lnTo>
                  <a:close/>
                </a:path>
                <a:path w="37465" h="63500">
                  <a:moveTo>
                    <a:pt x="20675" y="7683"/>
                  </a:moveTo>
                  <a:lnTo>
                    <a:pt x="20523" y="7213"/>
                  </a:lnTo>
                  <a:lnTo>
                    <a:pt x="20459" y="6946"/>
                  </a:lnTo>
                  <a:lnTo>
                    <a:pt x="19888" y="6883"/>
                  </a:lnTo>
                  <a:lnTo>
                    <a:pt x="19202" y="6019"/>
                  </a:lnTo>
                  <a:lnTo>
                    <a:pt x="19291" y="5867"/>
                  </a:lnTo>
                  <a:lnTo>
                    <a:pt x="19685" y="5727"/>
                  </a:lnTo>
                  <a:lnTo>
                    <a:pt x="19913" y="5702"/>
                  </a:lnTo>
                  <a:lnTo>
                    <a:pt x="20243" y="5727"/>
                  </a:lnTo>
                  <a:lnTo>
                    <a:pt x="20218" y="5473"/>
                  </a:lnTo>
                  <a:lnTo>
                    <a:pt x="18542" y="4229"/>
                  </a:lnTo>
                  <a:lnTo>
                    <a:pt x="18630" y="4089"/>
                  </a:lnTo>
                  <a:lnTo>
                    <a:pt x="18910" y="3911"/>
                  </a:lnTo>
                  <a:lnTo>
                    <a:pt x="19088" y="3873"/>
                  </a:lnTo>
                  <a:lnTo>
                    <a:pt x="19418" y="3898"/>
                  </a:lnTo>
                  <a:lnTo>
                    <a:pt x="20167" y="4216"/>
                  </a:lnTo>
                  <a:lnTo>
                    <a:pt x="20193" y="3111"/>
                  </a:lnTo>
                  <a:lnTo>
                    <a:pt x="20281" y="2044"/>
                  </a:lnTo>
                  <a:lnTo>
                    <a:pt x="20256" y="825"/>
                  </a:lnTo>
                  <a:lnTo>
                    <a:pt x="17424" y="203"/>
                  </a:lnTo>
                  <a:lnTo>
                    <a:pt x="14389" y="0"/>
                  </a:lnTo>
                  <a:lnTo>
                    <a:pt x="11404" y="50"/>
                  </a:lnTo>
                  <a:lnTo>
                    <a:pt x="11125" y="2006"/>
                  </a:lnTo>
                  <a:lnTo>
                    <a:pt x="11607" y="3238"/>
                  </a:lnTo>
                  <a:lnTo>
                    <a:pt x="11887" y="3759"/>
                  </a:lnTo>
                  <a:lnTo>
                    <a:pt x="12115" y="3848"/>
                  </a:lnTo>
                  <a:lnTo>
                    <a:pt x="12687" y="4229"/>
                  </a:lnTo>
                  <a:lnTo>
                    <a:pt x="13309" y="4813"/>
                  </a:lnTo>
                  <a:lnTo>
                    <a:pt x="14058" y="6045"/>
                  </a:lnTo>
                  <a:lnTo>
                    <a:pt x="14185" y="6286"/>
                  </a:lnTo>
                  <a:lnTo>
                    <a:pt x="15621" y="6172"/>
                  </a:lnTo>
                  <a:lnTo>
                    <a:pt x="18478" y="6502"/>
                  </a:lnTo>
                  <a:lnTo>
                    <a:pt x="20637" y="7670"/>
                  </a:lnTo>
                  <a:close/>
                </a:path>
                <a:path w="37465" h="63500">
                  <a:moveTo>
                    <a:pt x="22948" y="29616"/>
                  </a:moveTo>
                  <a:lnTo>
                    <a:pt x="19659" y="30226"/>
                  </a:lnTo>
                  <a:lnTo>
                    <a:pt x="18008" y="33147"/>
                  </a:lnTo>
                  <a:lnTo>
                    <a:pt x="21310" y="31496"/>
                  </a:lnTo>
                  <a:lnTo>
                    <a:pt x="22948" y="29616"/>
                  </a:lnTo>
                  <a:close/>
                </a:path>
                <a:path w="37465" h="63500">
                  <a:moveTo>
                    <a:pt x="23774" y="29464"/>
                  </a:moveTo>
                  <a:lnTo>
                    <a:pt x="23698" y="28765"/>
                  </a:lnTo>
                  <a:lnTo>
                    <a:pt x="22948" y="29616"/>
                  </a:lnTo>
                  <a:lnTo>
                    <a:pt x="23774" y="29464"/>
                  </a:lnTo>
                  <a:close/>
                </a:path>
                <a:path w="37465" h="63500">
                  <a:moveTo>
                    <a:pt x="24447" y="12738"/>
                  </a:moveTo>
                  <a:lnTo>
                    <a:pt x="24307" y="12827"/>
                  </a:lnTo>
                  <a:lnTo>
                    <a:pt x="24231" y="13081"/>
                  </a:lnTo>
                  <a:lnTo>
                    <a:pt x="24422" y="13639"/>
                  </a:lnTo>
                  <a:lnTo>
                    <a:pt x="24447" y="12738"/>
                  </a:lnTo>
                  <a:close/>
                </a:path>
                <a:path w="37465" h="63500">
                  <a:moveTo>
                    <a:pt x="25908" y="49161"/>
                  </a:moveTo>
                  <a:lnTo>
                    <a:pt x="25679" y="49098"/>
                  </a:lnTo>
                  <a:lnTo>
                    <a:pt x="25450" y="49060"/>
                  </a:lnTo>
                  <a:lnTo>
                    <a:pt x="25222" y="49047"/>
                  </a:lnTo>
                  <a:lnTo>
                    <a:pt x="24574" y="48996"/>
                  </a:lnTo>
                  <a:lnTo>
                    <a:pt x="23977" y="49060"/>
                  </a:lnTo>
                  <a:lnTo>
                    <a:pt x="23444" y="49161"/>
                  </a:lnTo>
                  <a:lnTo>
                    <a:pt x="25908" y="49161"/>
                  </a:lnTo>
                  <a:close/>
                </a:path>
                <a:path w="37465" h="63500">
                  <a:moveTo>
                    <a:pt x="27101" y="53695"/>
                  </a:moveTo>
                  <a:lnTo>
                    <a:pt x="26466" y="52247"/>
                  </a:lnTo>
                  <a:lnTo>
                    <a:pt x="25920" y="50990"/>
                  </a:lnTo>
                  <a:lnTo>
                    <a:pt x="25273" y="50571"/>
                  </a:lnTo>
                  <a:lnTo>
                    <a:pt x="23088" y="49237"/>
                  </a:lnTo>
                  <a:lnTo>
                    <a:pt x="22809" y="49314"/>
                  </a:lnTo>
                  <a:lnTo>
                    <a:pt x="22453" y="49669"/>
                  </a:lnTo>
                  <a:lnTo>
                    <a:pt x="22047" y="50101"/>
                  </a:lnTo>
                  <a:lnTo>
                    <a:pt x="21361" y="50495"/>
                  </a:lnTo>
                  <a:lnTo>
                    <a:pt x="20294" y="50571"/>
                  </a:lnTo>
                  <a:lnTo>
                    <a:pt x="19824" y="50533"/>
                  </a:lnTo>
                  <a:lnTo>
                    <a:pt x="19850" y="52006"/>
                  </a:lnTo>
                  <a:lnTo>
                    <a:pt x="19786" y="52133"/>
                  </a:lnTo>
                  <a:lnTo>
                    <a:pt x="19126" y="52247"/>
                  </a:lnTo>
                  <a:lnTo>
                    <a:pt x="18783" y="52006"/>
                  </a:lnTo>
                  <a:lnTo>
                    <a:pt x="18694" y="51269"/>
                  </a:lnTo>
                  <a:lnTo>
                    <a:pt x="18618" y="50266"/>
                  </a:lnTo>
                  <a:lnTo>
                    <a:pt x="17691" y="49885"/>
                  </a:lnTo>
                  <a:lnTo>
                    <a:pt x="17792" y="50888"/>
                  </a:lnTo>
                  <a:lnTo>
                    <a:pt x="17678" y="51028"/>
                  </a:lnTo>
                  <a:lnTo>
                    <a:pt x="17056" y="51269"/>
                  </a:lnTo>
                  <a:lnTo>
                    <a:pt x="16687" y="51142"/>
                  </a:lnTo>
                  <a:lnTo>
                    <a:pt x="16662" y="51003"/>
                  </a:lnTo>
                  <a:lnTo>
                    <a:pt x="16535" y="50266"/>
                  </a:lnTo>
                  <a:lnTo>
                    <a:pt x="16459" y="49237"/>
                  </a:lnTo>
                  <a:lnTo>
                    <a:pt x="15836" y="48856"/>
                  </a:lnTo>
                  <a:lnTo>
                    <a:pt x="15671" y="48755"/>
                  </a:lnTo>
                  <a:lnTo>
                    <a:pt x="15671" y="50634"/>
                  </a:lnTo>
                  <a:lnTo>
                    <a:pt x="15557" y="50812"/>
                  </a:lnTo>
                  <a:lnTo>
                    <a:pt x="15430" y="50888"/>
                  </a:lnTo>
                  <a:lnTo>
                    <a:pt x="15113" y="50990"/>
                  </a:lnTo>
                  <a:lnTo>
                    <a:pt x="14960" y="51003"/>
                  </a:lnTo>
                  <a:lnTo>
                    <a:pt x="14668" y="50812"/>
                  </a:lnTo>
                  <a:lnTo>
                    <a:pt x="14541" y="50596"/>
                  </a:lnTo>
                  <a:lnTo>
                    <a:pt x="14465" y="49580"/>
                  </a:lnTo>
                  <a:lnTo>
                    <a:pt x="14909" y="48856"/>
                  </a:lnTo>
                  <a:lnTo>
                    <a:pt x="15240" y="48856"/>
                  </a:lnTo>
                  <a:lnTo>
                    <a:pt x="15595" y="49580"/>
                  </a:lnTo>
                  <a:lnTo>
                    <a:pt x="15671" y="50634"/>
                  </a:lnTo>
                  <a:lnTo>
                    <a:pt x="15671" y="48755"/>
                  </a:lnTo>
                  <a:lnTo>
                    <a:pt x="14211" y="47853"/>
                  </a:lnTo>
                  <a:lnTo>
                    <a:pt x="14744" y="47853"/>
                  </a:lnTo>
                  <a:lnTo>
                    <a:pt x="15303" y="47993"/>
                  </a:lnTo>
                  <a:lnTo>
                    <a:pt x="16967" y="48577"/>
                  </a:lnTo>
                  <a:lnTo>
                    <a:pt x="17119" y="48425"/>
                  </a:lnTo>
                  <a:lnTo>
                    <a:pt x="17297" y="48691"/>
                  </a:lnTo>
                  <a:lnTo>
                    <a:pt x="18643" y="49123"/>
                  </a:lnTo>
                  <a:lnTo>
                    <a:pt x="18897" y="48425"/>
                  </a:lnTo>
                  <a:lnTo>
                    <a:pt x="18973" y="48196"/>
                  </a:lnTo>
                  <a:lnTo>
                    <a:pt x="19151" y="47802"/>
                  </a:lnTo>
                  <a:lnTo>
                    <a:pt x="19316" y="47828"/>
                  </a:lnTo>
                  <a:lnTo>
                    <a:pt x="19418" y="48196"/>
                  </a:lnTo>
                  <a:lnTo>
                    <a:pt x="19634" y="49314"/>
                  </a:lnTo>
                  <a:lnTo>
                    <a:pt x="20193" y="49364"/>
                  </a:lnTo>
                  <a:lnTo>
                    <a:pt x="20688" y="49314"/>
                  </a:lnTo>
                  <a:lnTo>
                    <a:pt x="20967" y="49250"/>
                  </a:lnTo>
                  <a:lnTo>
                    <a:pt x="21742" y="47802"/>
                  </a:lnTo>
                  <a:lnTo>
                    <a:pt x="22453" y="46482"/>
                  </a:lnTo>
                  <a:lnTo>
                    <a:pt x="24536" y="44157"/>
                  </a:lnTo>
                  <a:lnTo>
                    <a:pt x="24168" y="43383"/>
                  </a:lnTo>
                  <a:lnTo>
                    <a:pt x="23952" y="42913"/>
                  </a:lnTo>
                  <a:lnTo>
                    <a:pt x="23723" y="42519"/>
                  </a:lnTo>
                  <a:lnTo>
                    <a:pt x="20955" y="41973"/>
                  </a:lnTo>
                  <a:lnTo>
                    <a:pt x="15836" y="41783"/>
                  </a:lnTo>
                  <a:lnTo>
                    <a:pt x="13423" y="43497"/>
                  </a:lnTo>
                  <a:lnTo>
                    <a:pt x="14820" y="43446"/>
                  </a:lnTo>
                  <a:lnTo>
                    <a:pt x="15544" y="43383"/>
                  </a:lnTo>
                  <a:lnTo>
                    <a:pt x="11417" y="46685"/>
                  </a:lnTo>
                  <a:lnTo>
                    <a:pt x="10591" y="52870"/>
                  </a:lnTo>
                  <a:lnTo>
                    <a:pt x="13284" y="53695"/>
                  </a:lnTo>
                  <a:lnTo>
                    <a:pt x="27101" y="53695"/>
                  </a:lnTo>
                  <a:close/>
                </a:path>
                <a:path w="37465" h="63500">
                  <a:moveTo>
                    <a:pt x="27838" y="55372"/>
                  </a:moveTo>
                  <a:lnTo>
                    <a:pt x="27609" y="54851"/>
                  </a:lnTo>
                  <a:lnTo>
                    <a:pt x="27457" y="54508"/>
                  </a:lnTo>
                  <a:lnTo>
                    <a:pt x="18796" y="54508"/>
                  </a:lnTo>
                  <a:lnTo>
                    <a:pt x="18796" y="56235"/>
                  </a:lnTo>
                  <a:lnTo>
                    <a:pt x="18135" y="57873"/>
                  </a:lnTo>
                  <a:lnTo>
                    <a:pt x="17576" y="58915"/>
                  </a:lnTo>
                  <a:lnTo>
                    <a:pt x="17246" y="59029"/>
                  </a:lnTo>
                  <a:lnTo>
                    <a:pt x="16725" y="58762"/>
                  </a:lnTo>
                  <a:lnTo>
                    <a:pt x="16586" y="58597"/>
                  </a:lnTo>
                  <a:lnTo>
                    <a:pt x="16510" y="58318"/>
                  </a:lnTo>
                  <a:lnTo>
                    <a:pt x="16649" y="58064"/>
                  </a:lnTo>
                  <a:lnTo>
                    <a:pt x="17208" y="57073"/>
                  </a:lnTo>
                  <a:lnTo>
                    <a:pt x="17678" y="56578"/>
                  </a:lnTo>
                  <a:lnTo>
                    <a:pt x="18440" y="56045"/>
                  </a:lnTo>
                  <a:lnTo>
                    <a:pt x="18757" y="55892"/>
                  </a:lnTo>
                  <a:lnTo>
                    <a:pt x="18796" y="56235"/>
                  </a:lnTo>
                  <a:lnTo>
                    <a:pt x="18796" y="54508"/>
                  </a:lnTo>
                  <a:lnTo>
                    <a:pt x="16675" y="54508"/>
                  </a:lnTo>
                  <a:lnTo>
                    <a:pt x="16675" y="55740"/>
                  </a:lnTo>
                  <a:lnTo>
                    <a:pt x="15684" y="57454"/>
                  </a:lnTo>
                  <a:lnTo>
                    <a:pt x="15430" y="57810"/>
                  </a:lnTo>
                  <a:lnTo>
                    <a:pt x="15176" y="58039"/>
                  </a:lnTo>
                  <a:lnTo>
                    <a:pt x="15011" y="58064"/>
                  </a:lnTo>
                  <a:lnTo>
                    <a:pt x="14693" y="58000"/>
                  </a:lnTo>
                  <a:lnTo>
                    <a:pt x="14554" y="57924"/>
                  </a:lnTo>
                  <a:lnTo>
                    <a:pt x="14452" y="57404"/>
                  </a:lnTo>
                  <a:lnTo>
                    <a:pt x="14566" y="56972"/>
                  </a:lnTo>
                  <a:lnTo>
                    <a:pt x="16611" y="55486"/>
                  </a:lnTo>
                  <a:lnTo>
                    <a:pt x="16675" y="55740"/>
                  </a:lnTo>
                  <a:lnTo>
                    <a:pt x="16675" y="54508"/>
                  </a:lnTo>
                  <a:lnTo>
                    <a:pt x="15951" y="54508"/>
                  </a:lnTo>
                  <a:lnTo>
                    <a:pt x="14325" y="54508"/>
                  </a:lnTo>
                  <a:lnTo>
                    <a:pt x="14325" y="55892"/>
                  </a:lnTo>
                  <a:lnTo>
                    <a:pt x="13982" y="56730"/>
                  </a:lnTo>
                  <a:lnTo>
                    <a:pt x="13690" y="56730"/>
                  </a:lnTo>
                  <a:lnTo>
                    <a:pt x="13093" y="56426"/>
                  </a:lnTo>
                  <a:lnTo>
                    <a:pt x="13131" y="55613"/>
                  </a:lnTo>
                  <a:lnTo>
                    <a:pt x="13233" y="55359"/>
                  </a:lnTo>
                  <a:lnTo>
                    <a:pt x="13868" y="54851"/>
                  </a:lnTo>
                  <a:lnTo>
                    <a:pt x="14173" y="54965"/>
                  </a:lnTo>
                  <a:lnTo>
                    <a:pt x="14274" y="55333"/>
                  </a:lnTo>
                  <a:lnTo>
                    <a:pt x="14325" y="55892"/>
                  </a:lnTo>
                  <a:lnTo>
                    <a:pt x="14325" y="54508"/>
                  </a:lnTo>
                  <a:lnTo>
                    <a:pt x="13474" y="54508"/>
                  </a:lnTo>
                  <a:lnTo>
                    <a:pt x="7886" y="54508"/>
                  </a:lnTo>
                  <a:lnTo>
                    <a:pt x="8534" y="57404"/>
                  </a:lnTo>
                  <a:lnTo>
                    <a:pt x="7912" y="55333"/>
                  </a:lnTo>
                  <a:lnTo>
                    <a:pt x="5854" y="54724"/>
                  </a:lnTo>
                  <a:lnTo>
                    <a:pt x="3543" y="54825"/>
                  </a:lnTo>
                  <a:lnTo>
                    <a:pt x="3517" y="56045"/>
                  </a:lnTo>
                  <a:lnTo>
                    <a:pt x="3390" y="57404"/>
                  </a:lnTo>
                  <a:lnTo>
                    <a:pt x="3175" y="58458"/>
                  </a:lnTo>
                  <a:lnTo>
                    <a:pt x="3073" y="58801"/>
                  </a:lnTo>
                  <a:lnTo>
                    <a:pt x="4013" y="58762"/>
                  </a:lnTo>
                  <a:lnTo>
                    <a:pt x="6400" y="58762"/>
                  </a:lnTo>
                  <a:lnTo>
                    <a:pt x="8242" y="59055"/>
                  </a:lnTo>
                  <a:lnTo>
                    <a:pt x="9652" y="59804"/>
                  </a:lnTo>
                  <a:lnTo>
                    <a:pt x="14732" y="63373"/>
                  </a:lnTo>
                  <a:lnTo>
                    <a:pt x="17475" y="63373"/>
                  </a:lnTo>
                  <a:lnTo>
                    <a:pt x="18148" y="63284"/>
                  </a:lnTo>
                  <a:lnTo>
                    <a:pt x="19113" y="63106"/>
                  </a:lnTo>
                  <a:lnTo>
                    <a:pt x="19799" y="62687"/>
                  </a:lnTo>
                  <a:lnTo>
                    <a:pt x="20955" y="60744"/>
                  </a:lnTo>
                  <a:lnTo>
                    <a:pt x="20396" y="59029"/>
                  </a:lnTo>
                  <a:lnTo>
                    <a:pt x="20459" y="58458"/>
                  </a:lnTo>
                  <a:lnTo>
                    <a:pt x="20688" y="58331"/>
                  </a:lnTo>
                  <a:lnTo>
                    <a:pt x="21336" y="58458"/>
                  </a:lnTo>
                  <a:lnTo>
                    <a:pt x="23279" y="58458"/>
                  </a:lnTo>
                  <a:lnTo>
                    <a:pt x="24879" y="58331"/>
                  </a:lnTo>
                  <a:lnTo>
                    <a:pt x="26797" y="57810"/>
                  </a:lnTo>
                  <a:lnTo>
                    <a:pt x="26949" y="57772"/>
                  </a:lnTo>
                  <a:lnTo>
                    <a:pt x="25095" y="57721"/>
                  </a:lnTo>
                  <a:lnTo>
                    <a:pt x="24193" y="57810"/>
                  </a:lnTo>
                  <a:lnTo>
                    <a:pt x="27051" y="55892"/>
                  </a:lnTo>
                  <a:lnTo>
                    <a:pt x="27660" y="55486"/>
                  </a:lnTo>
                  <a:lnTo>
                    <a:pt x="27838" y="55372"/>
                  </a:lnTo>
                  <a:close/>
                </a:path>
                <a:path w="37465" h="63500">
                  <a:moveTo>
                    <a:pt x="28740" y="4953"/>
                  </a:moveTo>
                  <a:lnTo>
                    <a:pt x="26987" y="3302"/>
                  </a:lnTo>
                  <a:lnTo>
                    <a:pt x="24879" y="2286"/>
                  </a:lnTo>
                  <a:lnTo>
                    <a:pt x="22555" y="1524"/>
                  </a:lnTo>
                  <a:lnTo>
                    <a:pt x="21285" y="3048"/>
                  </a:lnTo>
                  <a:lnTo>
                    <a:pt x="21374" y="4826"/>
                  </a:lnTo>
                  <a:lnTo>
                    <a:pt x="22174" y="5080"/>
                  </a:lnTo>
                  <a:lnTo>
                    <a:pt x="22288" y="5207"/>
                  </a:lnTo>
                  <a:lnTo>
                    <a:pt x="21767" y="5461"/>
                  </a:lnTo>
                  <a:lnTo>
                    <a:pt x="21399" y="5588"/>
                  </a:lnTo>
                  <a:lnTo>
                    <a:pt x="21374" y="5969"/>
                  </a:lnTo>
                  <a:lnTo>
                    <a:pt x="22821" y="6350"/>
                  </a:lnTo>
                  <a:lnTo>
                    <a:pt x="22923" y="6477"/>
                  </a:lnTo>
                  <a:lnTo>
                    <a:pt x="22567" y="6731"/>
                  </a:lnTo>
                  <a:lnTo>
                    <a:pt x="21882" y="6985"/>
                  </a:lnTo>
                  <a:lnTo>
                    <a:pt x="21374" y="6985"/>
                  </a:lnTo>
                  <a:lnTo>
                    <a:pt x="21424" y="8001"/>
                  </a:lnTo>
                  <a:lnTo>
                    <a:pt x="22085" y="8001"/>
                  </a:lnTo>
                  <a:lnTo>
                    <a:pt x="21996" y="8382"/>
                  </a:lnTo>
                  <a:lnTo>
                    <a:pt x="21856" y="8509"/>
                  </a:lnTo>
                  <a:lnTo>
                    <a:pt x="24015" y="10414"/>
                  </a:lnTo>
                  <a:lnTo>
                    <a:pt x="24447" y="12738"/>
                  </a:lnTo>
                  <a:lnTo>
                    <a:pt x="27305" y="11049"/>
                  </a:lnTo>
                  <a:lnTo>
                    <a:pt x="28600" y="5969"/>
                  </a:lnTo>
                  <a:lnTo>
                    <a:pt x="28740" y="4953"/>
                  </a:lnTo>
                  <a:close/>
                </a:path>
                <a:path w="37465" h="63500">
                  <a:moveTo>
                    <a:pt x="37058" y="28854"/>
                  </a:moveTo>
                  <a:lnTo>
                    <a:pt x="36703" y="26670"/>
                  </a:lnTo>
                  <a:lnTo>
                    <a:pt x="35712" y="24257"/>
                  </a:lnTo>
                  <a:lnTo>
                    <a:pt x="34569" y="22606"/>
                  </a:lnTo>
                  <a:lnTo>
                    <a:pt x="34493" y="22479"/>
                  </a:lnTo>
                  <a:lnTo>
                    <a:pt x="33743" y="21717"/>
                  </a:lnTo>
                  <a:lnTo>
                    <a:pt x="32385" y="20320"/>
                  </a:lnTo>
                  <a:lnTo>
                    <a:pt x="32131" y="20066"/>
                  </a:lnTo>
                  <a:lnTo>
                    <a:pt x="32016" y="19939"/>
                  </a:lnTo>
                  <a:lnTo>
                    <a:pt x="31915" y="20066"/>
                  </a:lnTo>
                  <a:lnTo>
                    <a:pt x="31889" y="19812"/>
                  </a:lnTo>
                  <a:lnTo>
                    <a:pt x="31635" y="19558"/>
                  </a:lnTo>
                  <a:lnTo>
                    <a:pt x="31038" y="19304"/>
                  </a:lnTo>
                  <a:lnTo>
                    <a:pt x="29629" y="20193"/>
                  </a:lnTo>
                  <a:lnTo>
                    <a:pt x="29527" y="20320"/>
                  </a:lnTo>
                  <a:lnTo>
                    <a:pt x="29629" y="19558"/>
                  </a:lnTo>
                  <a:lnTo>
                    <a:pt x="29743" y="19304"/>
                  </a:lnTo>
                  <a:lnTo>
                    <a:pt x="30060" y="18796"/>
                  </a:lnTo>
                  <a:lnTo>
                    <a:pt x="29781" y="18796"/>
                  </a:lnTo>
                  <a:lnTo>
                    <a:pt x="28575" y="19177"/>
                  </a:lnTo>
                  <a:lnTo>
                    <a:pt x="27393" y="20066"/>
                  </a:lnTo>
                  <a:lnTo>
                    <a:pt x="25908" y="21717"/>
                  </a:lnTo>
                  <a:lnTo>
                    <a:pt x="25781" y="21590"/>
                  </a:lnTo>
                  <a:lnTo>
                    <a:pt x="25704" y="21463"/>
                  </a:lnTo>
                  <a:lnTo>
                    <a:pt x="25908" y="20955"/>
                  </a:lnTo>
                  <a:lnTo>
                    <a:pt x="26289" y="20193"/>
                  </a:lnTo>
                  <a:lnTo>
                    <a:pt x="23558" y="21590"/>
                  </a:lnTo>
                  <a:lnTo>
                    <a:pt x="21196" y="22987"/>
                  </a:lnTo>
                  <a:lnTo>
                    <a:pt x="20967" y="22987"/>
                  </a:lnTo>
                  <a:lnTo>
                    <a:pt x="20726" y="22606"/>
                  </a:lnTo>
                  <a:lnTo>
                    <a:pt x="20726" y="22352"/>
                  </a:lnTo>
                  <a:lnTo>
                    <a:pt x="23507" y="19431"/>
                  </a:lnTo>
                  <a:lnTo>
                    <a:pt x="23812" y="18669"/>
                  </a:lnTo>
                  <a:lnTo>
                    <a:pt x="25082" y="15494"/>
                  </a:lnTo>
                  <a:lnTo>
                    <a:pt x="24422" y="13639"/>
                  </a:lnTo>
                  <a:lnTo>
                    <a:pt x="19926" y="18669"/>
                  </a:lnTo>
                  <a:lnTo>
                    <a:pt x="17005" y="14732"/>
                  </a:lnTo>
                  <a:lnTo>
                    <a:pt x="15443" y="12065"/>
                  </a:lnTo>
                  <a:lnTo>
                    <a:pt x="15011" y="11303"/>
                  </a:lnTo>
                  <a:lnTo>
                    <a:pt x="14681" y="12065"/>
                  </a:lnTo>
                  <a:lnTo>
                    <a:pt x="14643" y="11557"/>
                  </a:lnTo>
                  <a:lnTo>
                    <a:pt x="14655" y="11303"/>
                  </a:lnTo>
                  <a:lnTo>
                    <a:pt x="13843" y="11557"/>
                  </a:lnTo>
                  <a:lnTo>
                    <a:pt x="13614" y="11430"/>
                  </a:lnTo>
                  <a:lnTo>
                    <a:pt x="13512" y="11049"/>
                  </a:lnTo>
                  <a:lnTo>
                    <a:pt x="13550" y="10414"/>
                  </a:lnTo>
                  <a:lnTo>
                    <a:pt x="14249" y="10287"/>
                  </a:lnTo>
                  <a:lnTo>
                    <a:pt x="14376" y="10160"/>
                  </a:lnTo>
                  <a:lnTo>
                    <a:pt x="13995" y="9525"/>
                  </a:lnTo>
                  <a:lnTo>
                    <a:pt x="13360" y="9525"/>
                  </a:lnTo>
                  <a:lnTo>
                    <a:pt x="13144" y="9398"/>
                  </a:lnTo>
                  <a:lnTo>
                    <a:pt x="13131" y="8636"/>
                  </a:lnTo>
                  <a:lnTo>
                    <a:pt x="13538" y="8382"/>
                  </a:lnTo>
                  <a:lnTo>
                    <a:pt x="13411" y="8128"/>
                  </a:lnTo>
                  <a:lnTo>
                    <a:pt x="13271" y="7620"/>
                  </a:lnTo>
                  <a:lnTo>
                    <a:pt x="12890" y="7620"/>
                  </a:lnTo>
                  <a:lnTo>
                    <a:pt x="12268" y="7239"/>
                  </a:lnTo>
                  <a:lnTo>
                    <a:pt x="12166" y="7112"/>
                  </a:lnTo>
                  <a:lnTo>
                    <a:pt x="12255" y="6731"/>
                  </a:lnTo>
                  <a:lnTo>
                    <a:pt x="12319" y="6604"/>
                  </a:lnTo>
                  <a:lnTo>
                    <a:pt x="12509" y="6477"/>
                  </a:lnTo>
                  <a:lnTo>
                    <a:pt x="12852" y="6477"/>
                  </a:lnTo>
                  <a:lnTo>
                    <a:pt x="11836" y="4826"/>
                  </a:lnTo>
                  <a:lnTo>
                    <a:pt x="11760" y="4699"/>
                  </a:lnTo>
                  <a:lnTo>
                    <a:pt x="11696" y="4826"/>
                  </a:lnTo>
                  <a:lnTo>
                    <a:pt x="8928" y="4191"/>
                  </a:lnTo>
                  <a:lnTo>
                    <a:pt x="10579" y="6731"/>
                  </a:lnTo>
                  <a:lnTo>
                    <a:pt x="13258" y="11557"/>
                  </a:lnTo>
                  <a:lnTo>
                    <a:pt x="13373" y="18669"/>
                  </a:lnTo>
                  <a:lnTo>
                    <a:pt x="14020" y="22352"/>
                  </a:lnTo>
                  <a:lnTo>
                    <a:pt x="14071" y="28067"/>
                  </a:lnTo>
                  <a:lnTo>
                    <a:pt x="13970" y="30226"/>
                  </a:lnTo>
                  <a:lnTo>
                    <a:pt x="14947" y="29718"/>
                  </a:lnTo>
                  <a:lnTo>
                    <a:pt x="14770" y="29464"/>
                  </a:lnTo>
                  <a:lnTo>
                    <a:pt x="14630" y="29337"/>
                  </a:lnTo>
                  <a:lnTo>
                    <a:pt x="14541" y="29083"/>
                  </a:lnTo>
                  <a:lnTo>
                    <a:pt x="14554" y="28448"/>
                  </a:lnTo>
                  <a:lnTo>
                    <a:pt x="14693" y="28321"/>
                  </a:lnTo>
                  <a:lnTo>
                    <a:pt x="15011" y="28194"/>
                  </a:lnTo>
                  <a:lnTo>
                    <a:pt x="15176" y="28194"/>
                  </a:lnTo>
                  <a:lnTo>
                    <a:pt x="15443" y="28448"/>
                  </a:lnTo>
                  <a:lnTo>
                    <a:pt x="15646" y="28575"/>
                  </a:lnTo>
                  <a:lnTo>
                    <a:pt x="15963" y="29083"/>
                  </a:lnTo>
                  <a:lnTo>
                    <a:pt x="16929" y="28448"/>
                  </a:lnTo>
                  <a:lnTo>
                    <a:pt x="16662" y="28321"/>
                  </a:lnTo>
                  <a:lnTo>
                    <a:pt x="16535" y="28194"/>
                  </a:lnTo>
                  <a:lnTo>
                    <a:pt x="16408" y="28067"/>
                  </a:lnTo>
                  <a:lnTo>
                    <a:pt x="16154" y="27559"/>
                  </a:lnTo>
                  <a:lnTo>
                    <a:pt x="16230" y="26924"/>
                  </a:lnTo>
                  <a:lnTo>
                    <a:pt x="16357" y="26924"/>
                  </a:lnTo>
                  <a:lnTo>
                    <a:pt x="16852" y="26670"/>
                  </a:lnTo>
                  <a:lnTo>
                    <a:pt x="17119" y="26797"/>
                  </a:lnTo>
                  <a:lnTo>
                    <a:pt x="17449" y="27432"/>
                  </a:lnTo>
                  <a:lnTo>
                    <a:pt x="17526" y="27686"/>
                  </a:lnTo>
                  <a:lnTo>
                    <a:pt x="17716" y="28067"/>
                  </a:lnTo>
                  <a:lnTo>
                    <a:pt x="18580" y="27559"/>
                  </a:lnTo>
                  <a:lnTo>
                    <a:pt x="18630" y="27686"/>
                  </a:lnTo>
                  <a:lnTo>
                    <a:pt x="18072" y="28194"/>
                  </a:lnTo>
                  <a:lnTo>
                    <a:pt x="17970" y="28575"/>
                  </a:lnTo>
                  <a:lnTo>
                    <a:pt x="17653" y="28575"/>
                  </a:lnTo>
                  <a:lnTo>
                    <a:pt x="16637" y="29464"/>
                  </a:lnTo>
                  <a:lnTo>
                    <a:pt x="16586" y="29718"/>
                  </a:lnTo>
                  <a:lnTo>
                    <a:pt x="16687" y="29845"/>
                  </a:lnTo>
                  <a:lnTo>
                    <a:pt x="16738" y="29972"/>
                  </a:lnTo>
                  <a:lnTo>
                    <a:pt x="16395" y="30099"/>
                  </a:lnTo>
                  <a:lnTo>
                    <a:pt x="15951" y="30099"/>
                  </a:lnTo>
                  <a:lnTo>
                    <a:pt x="15227" y="30607"/>
                  </a:lnTo>
                  <a:lnTo>
                    <a:pt x="14833" y="30988"/>
                  </a:lnTo>
                  <a:lnTo>
                    <a:pt x="14846" y="31115"/>
                  </a:lnTo>
                  <a:lnTo>
                    <a:pt x="14655" y="31242"/>
                  </a:lnTo>
                  <a:lnTo>
                    <a:pt x="14312" y="31369"/>
                  </a:lnTo>
                  <a:lnTo>
                    <a:pt x="13970" y="31496"/>
                  </a:lnTo>
                  <a:lnTo>
                    <a:pt x="16865" y="31496"/>
                  </a:lnTo>
                  <a:lnTo>
                    <a:pt x="18529" y="29337"/>
                  </a:lnTo>
                  <a:lnTo>
                    <a:pt x="20434" y="27686"/>
                  </a:lnTo>
                  <a:lnTo>
                    <a:pt x="20586" y="27559"/>
                  </a:lnTo>
                  <a:lnTo>
                    <a:pt x="20345" y="27686"/>
                  </a:lnTo>
                  <a:lnTo>
                    <a:pt x="19812" y="27686"/>
                  </a:lnTo>
                  <a:lnTo>
                    <a:pt x="19177" y="27559"/>
                  </a:lnTo>
                  <a:lnTo>
                    <a:pt x="18707" y="27305"/>
                  </a:lnTo>
                  <a:lnTo>
                    <a:pt x="18415" y="27178"/>
                  </a:lnTo>
                  <a:lnTo>
                    <a:pt x="18021" y="26670"/>
                  </a:lnTo>
                  <a:lnTo>
                    <a:pt x="17932" y="26543"/>
                  </a:lnTo>
                  <a:lnTo>
                    <a:pt x="17691" y="26035"/>
                  </a:lnTo>
                  <a:lnTo>
                    <a:pt x="17703" y="25527"/>
                  </a:lnTo>
                  <a:lnTo>
                    <a:pt x="17830" y="25400"/>
                  </a:lnTo>
                  <a:lnTo>
                    <a:pt x="18135" y="25273"/>
                  </a:lnTo>
                  <a:lnTo>
                    <a:pt x="18313" y="25273"/>
                  </a:lnTo>
                  <a:lnTo>
                    <a:pt x="19735" y="26797"/>
                  </a:lnTo>
                  <a:lnTo>
                    <a:pt x="20815" y="27305"/>
                  </a:lnTo>
                  <a:lnTo>
                    <a:pt x="20853" y="27432"/>
                  </a:lnTo>
                  <a:lnTo>
                    <a:pt x="21348" y="26924"/>
                  </a:lnTo>
                  <a:lnTo>
                    <a:pt x="21856" y="26543"/>
                  </a:lnTo>
                  <a:lnTo>
                    <a:pt x="22415" y="26289"/>
                  </a:lnTo>
                  <a:lnTo>
                    <a:pt x="21945" y="26289"/>
                  </a:lnTo>
                  <a:lnTo>
                    <a:pt x="21310" y="26035"/>
                  </a:lnTo>
                  <a:lnTo>
                    <a:pt x="20599" y="25781"/>
                  </a:lnTo>
                  <a:lnTo>
                    <a:pt x="19786" y="25273"/>
                  </a:lnTo>
                  <a:lnTo>
                    <a:pt x="19011" y="24130"/>
                  </a:lnTo>
                  <a:lnTo>
                    <a:pt x="18745" y="23495"/>
                  </a:lnTo>
                  <a:lnTo>
                    <a:pt x="18859" y="22733"/>
                  </a:lnTo>
                  <a:lnTo>
                    <a:pt x="19189" y="22606"/>
                  </a:lnTo>
                  <a:lnTo>
                    <a:pt x="19367" y="22606"/>
                  </a:lnTo>
                  <a:lnTo>
                    <a:pt x="20662" y="24384"/>
                  </a:lnTo>
                  <a:lnTo>
                    <a:pt x="21170" y="25019"/>
                  </a:lnTo>
                  <a:lnTo>
                    <a:pt x="22110" y="25781"/>
                  </a:lnTo>
                  <a:lnTo>
                    <a:pt x="22529" y="26162"/>
                  </a:lnTo>
                  <a:lnTo>
                    <a:pt x="23368" y="25781"/>
                  </a:lnTo>
                  <a:lnTo>
                    <a:pt x="23698" y="28765"/>
                  </a:lnTo>
                  <a:lnTo>
                    <a:pt x="24193" y="28194"/>
                  </a:lnTo>
                  <a:lnTo>
                    <a:pt x="27901" y="29845"/>
                  </a:lnTo>
                  <a:lnTo>
                    <a:pt x="23787" y="34925"/>
                  </a:lnTo>
                  <a:lnTo>
                    <a:pt x="18249" y="36957"/>
                  </a:lnTo>
                  <a:lnTo>
                    <a:pt x="12382" y="38100"/>
                  </a:lnTo>
                  <a:lnTo>
                    <a:pt x="12573" y="38100"/>
                  </a:lnTo>
                  <a:lnTo>
                    <a:pt x="12331" y="38227"/>
                  </a:lnTo>
                  <a:lnTo>
                    <a:pt x="11684" y="38481"/>
                  </a:lnTo>
                  <a:lnTo>
                    <a:pt x="10934" y="38735"/>
                  </a:lnTo>
                  <a:lnTo>
                    <a:pt x="8864" y="38735"/>
                  </a:lnTo>
                  <a:lnTo>
                    <a:pt x="6654" y="38989"/>
                  </a:lnTo>
                  <a:lnTo>
                    <a:pt x="2260" y="39751"/>
                  </a:lnTo>
                  <a:lnTo>
                    <a:pt x="2540" y="39751"/>
                  </a:lnTo>
                  <a:lnTo>
                    <a:pt x="2654" y="39878"/>
                  </a:lnTo>
                  <a:lnTo>
                    <a:pt x="2743" y="41783"/>
                  </a:lnTo>
                  <a:lnTo>
                    <a:pt x="3213" y="42037"/>
                  </a:lnTo>
                  <a:lnTo>
                    <a:pt x="4127" y="42291"/>
                  </a:lnTo>
                  <a:lnTo>
                    <a:pt x="4025" y="42037"/>
                  </a:lnTo>
                  <a:lnTo>
                    <a:pt x="4140" y="40386"/>
                  </a:lnTo>
                  <a:lnTo>
                    <a:pt x="4229" y="40005"/>
                  </a:lnTo>
                  <a:lnTo>
                    <a:pt x="4635" y="39624"/>
                  </a:lnTo>
                  <a:lnTo>
                    <a:pt x="5207" y="39497"/>
                  </a:lnTo>
                  <a:lnTo>
                    <a:pt x="5359" y="39624"/>
                  </a:lnTo>
                  <a:lnTo>
                    <a:pt x="5448" y="40386"/>
                  </a:lnTo>
                  <a:lnTo>
                    <a:pt x="5130" y="41529"/>
                  </a:lnTo>
                  <a:lnTo>
                    <a:pt x="5029" y="42672"/>
                  </a:lnTo>
                  <a:lnTo>
                    <a:pt x="5778" y="42799"/>
                  </a:lnTo>
                  <a:lnTo>
                    <a:pt x="6527" y="43053"/>
                  </a:lnTo>
                  <a:lnTo>
                    <a:pt x="7289" y="43180"/>
                  </a:lnTo>
                  <a:lnTo>
                    <a:pt x="6858" y="42672"/>
                  </a:lnTo>
                  <a:lnTo>
                    <a:pt x="6680" y="42164"/>
                  </a:lnTo>
                  <a:lnTo>
                    <a:pt x="6731" y="40386"/>
                  </a:lnTo>
                  <a:lnTo>
                    <a:pt x="7035" y="39878"/>
                  </a:lnTo>
                  <a:lnTo>
                    <a:pt x="7556" y="39497"/>
                  </a:lnTo>
                  <a:lnTo>
                    <a:pt x="7734" y="39624"/>
                  </a:lnTo>
                  <a:lnTo>
                    <a:pt x="7848" y="39751"/>
                  </a:lnTo>
                  <a:lnTo>
                    <a:pt x="7937" y="40640"/>
                  </a:lnTo>
                  <a:lnTo>
                    <a:pt x="7823" y="41910"/>
                  </a:lnTo>
                  <a:lnTo>
                    <a:pt x="7950" y="42672"/>
                  </a:lnTo>
                  <a:lnTo>
                    <a:pt x="8216" y="43307"/>
                  </a:lnTo>
                  <a:lnTo>
                    <a:pt x="9283" y="43434"/>
                  </a:lnTo>
                  <a:lnTo>
                    <a:pt x="9842" y="43434"/>
                  </a:lnTo>
                  <a:lnTo>
                    <a:pt x="9944" y="42291"/>
                  </a:lnTo>
                  <a:lnTo>
                    <a:pt x="10452" y="41275"/>
                  </a:lnTo>
                  <a:lnTo>
                    <a:pt x="10566" y="41148"/>
                  </a:lnTo>
                  <a:lnTo>
                    <a:pt x="16878" y="40386"/>
                  </a:lnTo>
                  <a:lnTo>
                    <a:pt x="18605" y="39497"/>
                  </a:lnTo>
                  <a:lnTo>
                    <a:pt x="22567" y="37465"/>
                  </a:lnTo>
                  <a:lnTo>
                    <a:pt x="34175" y="30480"/>
                  </a:lnTo>
                  <a:lnTo>
                    <a:pt x="36029" y="29591"/>
                  </a:lnTo>
                  <a:lnTo>
                    <a:pt x="37058" y="29095"/>
                  </a:lnTo>
                  <a:lnTo>
                    <a:pt x="29845" y="29591"/>
                  </a:lnTo>
                  <a:lnTo>
                    <a:pt x="28473" y="28194"/>
                  </a:lnTo>
                  <a:lnTo>
                    <a:pt x="27368" y="27051"/>
                  </a:lnTo>
                  <a:lnTo>
                    <a:pt x="26060" y="25781"/>
                  </a:lnTo>
                  <a:lnTo>
                    <a:pt x="24892" y="24638"/>
                  </a:lnTo>
                  <a:lnTo>
                    <a:pt x="29311" y="22987"/>
                  </a:lnTo>
                  <a:lnTo>
                    <a:pt x="30340" y="22606"/>
                  </a:lnTo>
                  <a:lnTo>
                    <a:pt x="37058" y="28854"/>
                  </a:lnTo>
                  <a:close/>
                </a:path>
                <a:path w="37465" h="63500">
                  <a:moveTo>
                    <a:pt x="37299" y="29083"/>
                  </a:moveTo>
                  <a:lnTo>
                    <a:pt x="37058" y="28854"/>
                  </a:lnTo>
                  <a:lnTo>
                    <a:pt x="37058" y="29095"/>
                  </a:lnTo>
                  <a:lnTo>
                    <a:pt x="37299" y="29083"/>
                  </a:lnTo>
                  <a:close/>
                </a:path>
              </a:pathLst>
            </a:custGeom>
            <a:solidFill>
              <a:srgbClr val="B6C1CB"/>
            </a:solidFill>
          </p:spPr>
          <p:txBody>
            <a:bodyPr wrap="square" lIns="0" tIns="0" rIns="0" bIns="0" rtlCol="0"/>
            <a:lstStyle/>
            <a:p>
              <a:endParaRPr/>
            </a:p>
          </p:txBody>
        </p:sp>
        <p:sp>
          <p:nvSpPr>
            <p:cNvPr id="57" name="object 57"/>
            <p:cNvSpPr/>
            <p:nvPr/>
          </p:nvSpPr>
          <p:spPr>
            <a:xfrm>
              <a:off x="786028" y="6103175"/>
              <a:ext cx="24130" cy="23495"/>
            </a:xfrm>
            <a:custGeom>
              <a:avLst/>
              <a:gdLst/>
              <a:ahLst/>
              <a:cxnLst/>
              <a:rect l="l" t="t" r="r" b="b"/>
              <a:pathLst>
                <a:path w="24129" h="23495">
                  <a:moveTo>
                    <a:pt x="609" y="2070"/>
                  </a:moveTo>
                  <a:lnTo>
                    <a:pt x="508" y="1828"/>
                  </a:lnTo>
                  <a:lnTo>
                    <a:pt x="393" y="1612"/>
                  </a:lnTo>
                  <a:lnTo>
                    <a:pt x="266" y="1384"/>
                  </a:lnTo>
                  <a:lnTo>
                    <a:pt x="88" y="1371"/>
                  </a:lnTo>
                  <a:lnTo>
                    <a:pt x="63" y="1612"/>
                  </a:lnTo>
                  <a:lnTo>
                    <a:pt x="152" y="1892"/>
                  </a:lnTo>
                  <a:lnTo>
                    <a:pt x="266" y="2197"/>
                  </a:lnTo>
                  <a:lnTo>
                    <a:pt x="482" y="2108"/>
                  </a:lnTo>
                  <a:lnTo>
                    <a:pt x="609" y="2070"/>
                  </a:lnTo>
                  <a:close/>
                </a:path>
                <a:path w="24129" h="23495">
                  <a:moveTo>
                    <a:pt x="1270" y="3949"/>
                  </a:moveTo>
                  <a:lnTo>
                    <a:pt x="1231" y="3784"/>
                  </a:lnTo>
                  <a:lnTo>
                    <a:pt x="1193" y="3594"/>
                  </a:lnTo>
                  <a:lnTo>
                    <a:pt x="1066" y="3187"/>
                  </a:lnTo>
                  <a:lnTo>
                    <a:pt x="939" y="3213"/>
                  </a:lnTo>
                  <a:lnTo>
                    <a:pt x="723" y="3251"/>
                  </a:lnTo>
                  <a:lnTo>
                    <a:pt x="838" y="3479"/>
                  </a:lnTo>
                  <a:lnTo>
                    <a:pt x="977" y="3721"/>
                  </a:lnTo>
                  <a:lnTo>
                    <a:pt x="1104" y="3975"/>
                  </a:lnTo>
                  <a:lnTo>
                    <a:pt x="1270" y="3949"/>
                  </a:lnTo>
                  <a:close/>
                </a:path>
                <a:path w="24129" h="23495">
                  <a:moveTo>
                    <a:pt x="11328" y="7251"/>
                  </a:moveTo>
                  <a:lnTo>
                    <a:pt x="10756" y="4127"/>
                  </a:lnTo>
                  <a:lnTo>
                    <a:pt x="9512" y="3073"/>
                  </a:lnTo>
                  <a:lnTo>
                    <a:pt x="8585" y="2298"/>
                  </a:lnTo>
                  <a:lnTo>
                    <a:pt x="8432" y="2463"/>
                  </a:lnTo>
                  <a:lnTo>
                    <a:pt x="8255" y="2552"/>
                  </a:lnTo>
                  <a:lnTo>
                    <a:pt x="8229" y="3073"/>
                  </a:lnTo>
                  <a:lnTo>
                    <a:pt x="8115" y="2933"/>
                  </a:lnTo>
                  <a:lnTo>
                    <a:pt x="8013" y="2755"/>
                  </a:lnTo>
                  <a:lnTo>
                    <a:pt x="7658" y="2755"/>
                  </a:lnTo>
                  <a:lnTo>
                    <a:pt x="7391" y="2743"/>
                  </a:lnTo>
                  <a:lnTo>
                    <a:pt x="6845" y="2552"/>
                  </a:lnTo>
                  <a:lnTo>
                    <a:pt x="6616" y="2387"/>
                  </a:lnTo>
                  <a:lnTo>
                    <a:pt x="6515" y="2159"/>
                  </a:lnTo>
                  <a:lnTo>
                    <a:pt x="6629" y="1727"/>
                  </a:lnTo>
                  <a:lnTo>
                    <a:pt x="6769" y="1498"/>
                  </a:lnTo>
                  <a:lnTo>
                    <a:pt x="7010" y="1409"/>
                  </a:lnTo>
                  <a:lnTo>
                    <a:pt x="7378" y="1498"/>
                  </a:lnTo>
                  <a:lnTo>
                    <a:pt x="7213" y="1409"/>
                  </a:lnTo>
                  <a:lnTo>
                    <a:pt x="5207" y="330"/>
                  </a:lnTo>
                  <a:lnTo>
                    <a:pt x="3784" y="165"/>
                  </a:lnTo>
                  <a:lnTo>
                    <a:pt x="2362" y="0"/>
                  </a:lnTo>
                  <a:lnTo>
                    <a:pt x="927" y="101"/>
                  </a:lnTo>
                  <a:lnTo>
                    <a:pt x="1003" y="241"/>
                  </a:lnTo>
                  <a:lnTo>
                    <a:pt x="1676" y="330"/>
                  </a:lnTo>
                  <a:lnTo>
                    <a:pt x="2451" y="304"/>
                  </a:lnTo>
                  <a:lnTo>
                    <a:pt x="2832" y="165"/>
                  </a:lnTo>
                  <a:lnTo>
                    <a:pt x="2921" y="330"/>
                  </a:lnTo>
                  <a:lnTo>
                    <a:pt x="2743" y="698"/>
                  </a:lnTo>
                  <a:lnTo>
                    <a:pt x="1981" y="1130"/>
                  </a:lnTo>
                  <a:lnTo>
                    <a:pt x="1473" y="1282"/>
                  </a:lnTo>
                  <a:lnTo>
                    <a:pt x="1651" y="1866"/>
                  </a:lnTo>
                  <a:lnTo>
                    <a:pt x="2971" y="1727"/>
                  </a:lnTo>
                  <a:lnTo>
                    <a:pt x="3086" y="1866"/>
                  </a:lnTo>
                  <a:lnTo>
                    <a:pt x="2895" y="2159"/>
                  </a:lnTo>
                  <a:lnTo>
                    <a:pt x="2565" y="2463"/>
                  </a:lnTo>
                  <a:lnTo>
                    <a:pt x="2133" y="2768"/>
                  </a:lnTo>
                  <a:lnTo>
                    <a:pt x="1968" y="2844"/>
                  </a:lnTo>
                  <a:lnTo>
                    <a:pt x="1943" y="3962"/>
                  </a:lnTo>
                  <a:lnTo>
                    <a:pt x="2324" y="4000"/>
                  </a:lnTo>
                  <a:lnTo>
                    <a:pt x="2641" y="4089"/>
                  </a:lnTo>
                  <a:lnTo>
                    <a:pt x="2705" y="4279"/>
                  </a:lnTo>
                  <a:lnTo>
                    <a:pt x="2298" y="4673"/>
                  </a:lnTo>
                  <a:lnTo>
                    <a:pt x="1803" y="4940"/>
                  </a:lnTo>
                  <a:lnTo>
                    <a:pt x="1739" y="5118"/>
                  </a:lnTo>
                  <a:lnTo>
                    <a:pt x="3733" y="8509"/>
                  </a:lnTo>
                  <a:lnTo>
                    <a:pt x="6654" y="12395"/>
                  </a:lnTo>
                  <a:lnTo>
                    <a:pt x="11328" y="7251"/>
                  </a:lnTo>
                  <a:close/>
                </a:path>
                <a:path w="24129" h="23495">
                  <a:moveTo>
                    <a:pt x="24028" y="22809"/>
                  </a:moveTo>
                  <a:lnTo>
                    <a:pt x="17081" y="16357"/>
                  </a:lnTo>
                  <a:lnTo>
                    <a:pt x="11620" y="18338"/>
                  </a:lnTo>
                  <a:lnTo>
                    <a:pt x="16586" y="23304"/>
                  </a:lnTo>
                  <a:lnTo>
                    <a:pt x="24028" y="22809"/>
                  </a:lnTo>
                  <a:close/>
                </a:path>
              </a:pathLst>
            </a:custGeom>
            <a:solidFill>
              <a:srgbClr val="FFFFFF"/>
            </a:solidFill>
          </p:spPr>
          <p:txBody>
            <a:bodyPr wrap="square" lIns="0" tIns="0" rIns="0" bIns="0" rtlCol="0"/>
            <a:lstStyle/>
            <a:p>
              <a:endParaRPr/>
            </a:p>
          </p:txBody>
        </p:sp>
        <p:sp>
          <p:nvSpPr>
            <p:cNvPr id="58" name="object 58"/>
            <p:cNvSpPr/>
            <p:nvPr/>
          </p:nvSpPr>
          <p:spPr>
            <a:xfrm>
              <a:off x="765098" y="6089650"/>
              <a:ext cx="53975" cy="65405"/>
            </a:xfrm>
            <a:custGeom>
              <a:avLst/>
              <a:gdLst/>
              <a:ahLst/>
              <a:cxnLst/>
              <a:rect l="l" t="t" r="r" b="b"/>
              <a:pathLst>
                <a:path w="53975" h="65404">
                  <a:moveTo>
                    <a:pt x="21691" y="29679"/>
                  </a:moveTo>
                  <a:lnTo>
                    <a:pt x="21005" y="25654"/>
                  </a:lnTo>
                  <a:lnTo>
                    <a:pt x="21031" y="28409"/>
                  </a:lnTo>
                  <a:lnTo>
                    <a:pt x="20624" y="31457"/>
                  </a:lnTo>
                  <a:lnTo>
                    <a:pt x="18910" y="36360"/>
                  </a:lnTo>
                  <a:lnTo>
                    <a:pt x="18199" y="37795"/>
                  </a:lnTo>
                  <a:lnTo>
                    <a:pt x="17360" y="39065"/>
                  </a:lnTo>
                  <a:lnTo>
                    <a:pt x="18364" y="38862"/>
                  </a:lnTo>
                  <a:lnTo>
                    <a:pt x="19494" y="38506"/>
                  </a:lnTo>
                  <a:lnTo>
                    <a:pt x="20574" y="38023"/>
                  </a:lnTo>
                  <a:lnTo>
                    <a:pt x="20688" y="37261"/>
                  </a:lnTo>
                  <a:lnTo>
                    <a:pt x="21018" y="37185"/>
                  </a:lnTo>
                  <a:lnTo>
                    <a:pt x="21170" y="37185"/>
                  </a:lnTo>
                  <a:lnTo>
                    <a:pt x="21399" y="37261"/>
                  </a:lnTo>
                  <a:lnTo>
                    <a:pt x="21640" y="37452"/>
                  </a:lnTo>
                  <a:lnTo>
                    <a:pt x="21653" y="37185"/>
                  </a:lnTo>
                  <a:lnTo>
                    <a:pt x="21691" y="36360"/>
                  </a:lnTo>
                  <a:lnTo>
                    <a:pt x="21691" y="29679"/>
                  </a:lnTo>
                  <a:close/>
                </a:path>
                <a:path w="53975" h="65404">
                  <a:moveTo>
                    <a:pt x="23609" y="61861"/>
                  </a:moveTo>
                  <a:lnTo>
                    <a:pt x="20942" y="61036"/>
                  </a:lnTo>
                  <a:lnTo>
                    <a:pt x="18262" y="60210"/>
                  </a:lnTo>
                  <a:lnTo>
                    <a:pt x="19075" y="54038"/>
                  </a:lnTo>
                  <a:lnTo>
                    <a:pt x="21717" y="51930"/>
                  </a:lnTo>
                  <a:lnTo>
                    <a:pt x="23202" y="50736"/>
                  </a:lnTo>
                  <a:lnTo>
                    <a:pt x="21780" y="50825"/>
                  </a:lnTo>
                  <a:lnTo>
                    <a:pt x="21082" y="50838"/>
                  </a:lnTo>
                  <a:lnTo>
                    <a:pt x="19672" y="51816"/>
                  </a:lnTo>
                  <a:lnTo>
                    <a:pt x="18173" y="51930"/>
                  </a:lnTo>
                  <a:lnTo>
                    <a:pt x="17830" y="51625"/>
                  </a:lnTo>
                  <a:lnTo>
                    <a:pt x="17576" y="51206"/>
                  </a:lnTo>
                  <a:lnTo>
                    <a:pt x="17500" y="50787"/>
                  </a:lnTo>
                  <a:lnTo>
                    <a:pt x="16408" y="50685"/>
                  </a:lnTo>
                  <a:lnTo>
                    <a:pt x="15875" y="50609"/>
                  </a:lnTo>
                  <a:lnTo>
                    <a:pt x="16027" y="50901"/>
                  </a:lnTo>
                  <a:lnTo>
                    <a:pt x="16141" y="51206"/>
                  </a:lnTo>
                  <a:lnTo>
                    <a:pt x="15595" y="51155"/>
                  </a:lnTo>
                  <a:lnTo>
                    <a:pt x="15417" y="50952"/>
                  </a:lnTo>
                  <a:lnTo>
                    <a:pt x="14960" y="50457"/>
                  </a:lnTo>
                  <a:lnTo>
                    <a:pt x="14097" y="50292"/>
                  </a:lnTo>
                  <a:lnTo>
                    <a:pt x="13436" y="50139"/>
                  </a:lnTo>
                  <a:lnTo>
                    <a:pt x="12700" y="49911"/>
                  </a:lnTo>
                  <a:lnTo>
                    <a:pt x="12700" y="50901"/>
                  </a:lnTo>
                  <a:lnTo>
                    <a:pt x="11798" y="49606"/>
                  </a:lnTo>
                  <a:lnTo>
                    <a:pt x="11328" y="49441"/>
                  </a:lnTo>
                  <a:lnTo>
                    <a:pt x="10414" y="49034"/>
                  </a:lnTo>
                  <a:lnTo>
                    <a:pt x="10248" y="50139"/>
                  </a:lnTo>
                  <a:lnTo>
                    <a:pt x="10121" y="50685"/>
                  </a:lnTo>
                  <a:lnTo>
                    <a:pt x="9258" y="48463"/>
                  </a:lnTo>
                  <a:lnTo>
                    <a:pt x="8724" y="48183"/>
                  </a:lnTo>
                  <a:lnTo>
                    <a:pt x="7670" y="47523"/>
                  </a:lnTo>
                  <a:lnTo>
                    <a:pt x="7632" y="47828"/>
                  </a:lnTo>
                  <a:lnTo>
                    <a:pt x="7391" y="48463"/>
                  </a:lnTo>
                  <a:lnTo>
                    <a:pt x="7277" y="48704"/>
                  </a:lnTo>
                  <a:lnTo>
                    <a:pt x="7124" y="48755"/>
                  </a:lnTo>
                  <a:lnTo>
                    <a:pt x="6934" y="48641"/>
                  </a:lnTo>
                  <a:lnTo>
                    <a:pt x="6565" y="48183"/>
                  </a:lnTo>
                  <a:lnTo>
                    <a:pt x="6426" y="47828"/>
                  </a:lnTo>
                  <a:lnTo>
                    <a:pt x="6477" y="47345"/>
                  </a:lnTo>
                  <a:lnTo>
                    <a:pt x="6654" y="47053"/>
                  </a:lnTo>
                  <a:lnTo>
                    <a:pt x="6896" y="46913"/>
                  </a:lnTo>
                  <a:lnTo>
                    <a:pt x="7048" y="46926"/>
                  </a:lnTo>
                  <a:lnTo>
                    <a:pt x="7442" y="47066"/>
                  </a:lnTo>
                  <a:lnTo>
                    <a:pt x="7620" y="47205"/>
                  </a:lnTo>
                  <a:lnTo>
                    <a:pt x="7658" y="47421"/>
                  </a:lnTo>
                  <a:lnTo>
                    <a:pt x="9575" y="47053"/>
                  </a:lnTo>
                  <a:lnTo>
                    <a:pt x="9740" y="46977"/>
                  </a:lnTo>
                  <a:lnTo>
                    <a:pt x="9994" y="46977"/>
                  </a:lnTo>
                  <a:lnTo>
                    <a:pt x="10375" y="46913"/>
                  </a:lnTo>
                  <a:lnTo>
                    <a:pt x="12103" y="46621"/>
                  </a:lnTo>
                  <a:lnTo>
                    <a:pt x="14325" y="46304"/>
                  </a:lnTo>
                  <a:lnTo>
                    <a:pt x="16535" y="45961"/>
                  </a:lnTo>
                  <a:lnTo>
                    <a:pt x="15252" y="45770"/>
                  </a:lnTo>
                  <a:lnTo>
                    <a:pt x="13728" y="45224"/>
                  </a:lnTo>
                  <a:lnTo>
                    <a:pt x="11772" y="44602"/>
                  </a:lnTo>
                  <a:lnTo>
                    <a:pt x="11036" y="44488"/>
                  </a:lnTo>
                  <a:lnTo>
                    <a:pt x="10490" y="44437"/>
                  </a:lnTo>
                  <a:lnTo>
                    <a:pt x="8928" y="44945"/>
                  </a:lnTo>
                  <a:lnTo>
                    <a:pt x="7213" y="45224"/>
                  </a:lnTo>
                  <a:lnTo>
                    <a:pt x="3810" y="45224"/>
                  </a:lnTo>
                  <a:lnTo>
                    <a:pt x="342" y="44805"/>
                  </a:lnTo>
                  <a:lnTo>
                    <a:pt x="0" y="44805"/>
                  </a:lnTo>
                  <a:lnTo>
                    <a:pt x="279" y="45478"/>
                  </a:lnTo>
                  <a:lnTo>
                    <a:pt x="1803" y="47421"/>
                  </a:lnTo>
                  <a:lnTo>
                    <a:pt x="9182" y="52781"/>
                  </a:lnTo>
                  <a:lnTo>
                    <a:pt x="10731" y="55854"/>
                  </a:lnTo>
                  <a:lnTo>
                    <a:pt x="11150" y="60210"/>
                  </a:lnTo>
                  <a:lnTo>
                    <a:pt x="11201" y="62166"/>
                  </a:lnTo>
                  <a:lnTo>
                    <a:pt x="13512" y="62064"/>
                  </a:lnTo>
                  <a:lnTo>
                    <a:pt x="15582" y="62687"/>
                  </a:lnTo>
                  <a:lnTo>
                    <a:pt x="16192" y="64744"/>
                  </a:lnTo>
                  <a:lnTo>
                    <a:pt x="15595" y="62064"/>
                  </a:lnTo>
                  <a:lnTo>
                    <a:pt x="15367" y="61036"/>
                  </a:lnTo>
                  <a:lnTo>
                    <a:pt x="21145" y="61861"/>
                  </a:lnTo>
                  <a:lnTo>
                    <a:pt x="23609" y="61861"/>
                  </a:lnTo>
                  <a:close/>
                </a:path>
                <a:path w="53975" h="65404">
                  <a:moveTo>
                    <a:pt x="27927" y="8166"/>
                  </a:moveTo>
                  <a:lnTo>
                    <a:pt x="22047" y="0"/>
                  </a:lnTo>
                  <a:lnTo>
                    <a:pt x="21513" y="850"/>
                  </a:lnTo>
                  <a:lnTo>
                    <a:pt x="20231" y="3098"/>
                  </a:lnTo>
                  <a:lnTo>
                    <a:pt x="19227" y="6489"/>
                  </a:lnTo>
                  <a:lnTo>
                    <a:pt x="19138" y="6959"/>
                  </a:lnTo>
                  <a:lnTo>
                    <a:pt x="19075" y="7391"/>
                  </a:lnTo>
                  <a:lnTo>
                    <a:pt x="22059" y="7340"/>
                  </a:lnTo>
                  <a:lnTo>
                    <a:pt x="25095" y="7543"/>
                  </a:lnTo>
                  <a:lnTo>
                    <a:pt x="27927" y="8166"/>
                  </a:lnTo>
                  <a:close/>
                </a:path>
                <a:path w="53975" h="65404">
                  <a:moveTo>
                    <a:pt x="35560" y="37134"/>
                  </a:moveTo>
                  <a:lnTo>
                    <a:pt x="31851" y="35483"/>
                  </a:lnTo>
                  <a:lnTo>
                    <a:pt x="31369" y="36042"/>
                  </a:lnTo>
                  <a:lnTo>
                    <a:pt x="31026" y="33020"/>
                  </a:lnTo>
                  <a:lnTo>
                    <a:pt x="30746" y="33134"/>
                  </a:lnTo>
                  <a:lnTo>
                    <a:pt x="30632" y="36893"/>
                  </a:lnTo>
                  <a:lnTo>
                    <a:pt x="28968" y="38785"/>
                  </a:lnTo>
                  <a:lnTo>
                    <a:pt x="25666" y="40436"/>
                  </a:lnTo>
                  <a:lnTo>
                    <a:pt x="26212" y="39484"/>
                  </a:lnTo>
                  <a:lnTo>
                    <a:pt x="27317" y="37541"/>
                  </a:lnTo>
                  <a:lnTo>
                    <a:pt x="30632" y="36893"/>
                  </a:lnTo>
                  <a:lnTo>
                    <a:pt x="30632" y="33210"/>
                  </a:lnTo>
                  <a:lnTo>
                    <a:pt x="30226" y="33426"/>
                  </a:lnTo>
                  <a:lnTo>
                    <a:pt x="30086" y="33515"/>
                  </a:lnTo>
                  <a:lnTo>
                    <a:pt x="29527" y="33845"/>
                  </a:lnTo>
                  <a:lnTo>
                    <a:pt x="29006" y="34239"/>
                  </a:lnTo>
                  <a:lnTo>
                    <a:pt x="28511" y="34645"/>
                  </a:lnTo>
                  <a:lnTo>
                    <a:pt x="28295" y="34874"/>
                  </a:lnTo>
                  <a:lnTo>
                    <a:pt x="26200" y="36664"/>
                  </a:lnTo>
                  <a:lnTo>
                    <a:pt x="24523" y="38747"/>
                  </a:lnTo>
                  <a:lnTo>
                    <a:pt x="21628" y="38785"/>
                  </a:lnTo>
                  <a:lnTo>
                    <a:pt x="20739" y="39281"/>
                  </a:lnTo>
                  <a:lnTo>
                    <a:pt x="19913" y="39636"/>
                  </a:lnTo>
                  <a:lnTo>
                    <a:pt x="18580" y="39979"/>
                  </a:lnTo>
                  <a:lnTo>
                    <a:pt x="18300" y="39992"/>
                  </a:lnTo>
                  <a:lnTo>
                    <a:pt x="17754" y="40055"/>
                  </a:lnTo>
                  <a:lnTo>
                    <a:pt x="17030" y="39979"/>
                  </a:lnTo>
                  <a:lnTo>
                    <a:pt x="16751" y="39903"/>
                  </a:lnTo>
                  <a:lnTo>
                    <a:pt x="16154" y="40690"/>
                  </a:lnTo>
                  <a:lnTo>
                    <a:pt x="15494" y="41402"/>
                  </a:lnTo>
                  <a:lnTo>
                    <a:pt x="14770" y="42011"/>
                  </a:lnTo>
                  <a:lnTo>
                    <a:pt x="16002" y="41833"/>
                  </a:lnTo>
                  <a:lnTo>
                    <a:pt x="23952" y="39484"/>
                  </a:lnTo>
                  <a:lnTo>
                    <a:pt x="23939" y="39636"/>
                  </a:lnTo>
                  <a:lnTo>
                    <a:pt x="12484" y="43586"/>
                  </a:lnTo>
                  <a:lnTo>
                    <a:pt x="12941" y="43700"/>
                  </a:lnTo>
                  <a:lnTo>
                    <a:pt x="14744" y="44272"/>
                  </a:lnTo>
                  <a:lnTo>
                    <a:pt x="16344" y="45110"/>
                  </a:lnTo>
                  <a:lnTo>
                    <a:pt x="18059" y="45364"/>
                  </a:lnTo>
                  <a:lnTo>
                    <a:pt x="18808" y="45516"/>
                  </a:lnTo>
                  <a:lnTo>
                    <a:pt x="19697" y="45364"/>
                  </a:lnTo>
                  <a:lnTo>
                    <a:pt x="20053" y="45339"/>
                  </a:lnTo>
                  <a:lnTo>
                    <a:pt x="25920" y="44170"/>
                  </a:lnTo>
                  <a:lnTo>
                    <a:pt x="31445" y="42214"/>
                  </a:lnTo>
                  <a:lnTo>
                    <a:pt x="32893" y="40436"/>
                  </a:lnTo>
                  <a:lnTo>
                    <a:pt x="35560" y="37134"/>
                  </a:lnTo>
                  <a:close/>
                </a:path>
                <a:path w="53975" h="65404">
                  <a:moveTo>
                    <a:pt x="36588" y="8496"/>
                  </a:moveTo>
                  <a:lnTo>
                    <a:pt x="33807" y="5994"/>
                  </a:lnTo>
                  <a:lnTo>
                    <a:pt x="33172" y="5727"/>
                  </a:lnTo>
                  <a:lnTo>
                    <a:pt x="32753" y="5918"/>
                  </a:lnTo>
                  <a:lnTo>
                    <a:pt x="31521" y="7239"/>
                  </a:lnTo>
                  <a:lnTo>
                    <a:pt x="30213" y="8788"/>
                  </a:lnTo>
                  <a:lnTo>
                    <a:pt x="32537" y="9537"/>
                  </a:lnTo>
                  <a:lnTo>
                    <a:pt x="34645" y="10642"/>
                  </a:lnTo>
                  <a:lnTo>
                    <a:pt x="36398" y="12192"/>
                  </a:lnTo>
                  <a:lnTo>
                    <a:pt x="36588" y="8496"/>
                  </a:lnTo>
                  <a:close/>
                </a:path>
                <a:path w="53975" h="65404">
                  <a:moveTo>
                    <a:pt x="37909" y="25895"/>
                  </a:moveTo>
                  <a:lnTo>
                    <a:pt x="37452" y="26047"/>
                  </a:lnTo>
                  <a:lnTo>
                    <a:pt x="37731" y="26123"/>
                  </a:lnTo>
                  <a:lnTo>
                    <a:pt x="37909" y="25895"/>
                  </a:lnTo>
                  <a:close/>
                </a:path>
                <a:path w="53975" h="65404">
                  <a:moveTo>
                    <a:pt x="40220" y="25692"/>
                  </a:moveTo>
                  <a:lnTo>
                    <a:pt x="40068" y="25781"/>
                  </a:lnTo>
                  <a:lnTo>
                    <a:pt x="39916" y="25844"/>
                  </a:lnTo>
                  <a:lnTo>
                    <a:pt x="39738" y="25958"/>
                  </a:lnTo>
                  <a:lnTo>
                    <a:pt x="39509" y="26060"/>
                  </a:lnTo>
                  <a:lnTo>
                    <a:pt x="38989" y="26365"/>
                  </a:lnTo>
                  <a:lnTo>
                    <a:pt x="38709" y="26543"/>
                  </a:lnTo>
                  <a:lnTo>
                    <a:pt x="39014" y="26708"/>
                  </a:lnTo>
                  <a:lnTo>
                    <a:pt x="39306" y="26911"/>
                  </a:lnTo>
                  <a:lnTo>
                    <a:pt x="39560" y="27139"/>
                  </a:lnTo>
                  <a:lnTo>
                    <a:pt x="39598" y="26898"/>
                  </a:lnTo>
                  <a:lnTo>
                    <a:pt x="39751" y="26428"/>
                  </a:lnTo>
                  <a:lnTo>
                    <a:pt x="40081" y="25908"/>
                  </a:lnTo>
                  <a:lnTo>
                    <a:pt x="40170" y="25755"/>
                  </a:lnTo>
                  <a:close/>
                </a:path>
                <a:path w="53975" h="65404">
                  <a:moveTo>
                    <a:pt x="40716" y="25057"/>
                  </a:moveTo>
                  <a:close/>
                </a:path>
                <a:path w="53975" h="65404">
                  <a:moveTo>
                    <a:pt x="41757" y="59639"/>
                  </a:moveTo>
                  <a:lnTo>
                    <a:pt x="41173" y="59626"/>
                  </a:lnTo>
                  <a:lnTo>
                    <a:pt x="40322" y="59563"/>
                  </a:lnTo>
                  <a:lnTo>
                    <a:pt x="38442" y="59131"/>
                  </a:lnTo>
                  <a:lnTo>
                    <a:pt x="34556" y="56756"/>
                  </a:lnTo>
                  <a:lnTo>
                    <a:pt x="33578" y="56502"/>
                  </a:lnTo>
                  <a:lnTo>
                    <a:pt x="31115" y="56502"/>
                  </a:lnTo>
                  <a:lnTo>
                    <a:pt x="30746" y="56578"/>
                  </a:lnTo>
                  <a:lnTo>
                    <a:pt x="33566" y="58293"/>
                  </a:lnTo>
                  <a:lnTo>
                    <a:pt x="35496" y="62712"/>
                  </a:lnTo>
                  <a:lnTo>
                    <a:pt x="31851" y="65151"/>
                  </a:lnTo>
                  <a:lnTo>
                    <a:pt x="32753" y="65062"/>
                  </a:lnTo>
                  <a:lnTo>
                    <a:pt x="33667" y="65074"/>
                  </a:lnTo>
                  <a:lnTo>
                    <a:pt x="34607" y="65112"/>
                  </a:lnTo>
                  <a:lnTo>
                    <a:pt x="35166" y="64960"/>
                  </a:lnTo>
                  <a:lnTo>
                    <a:pt x="38785" y="63830"/>
                  </a:lnTo>
                  <a:lnTo>
                    <a:pt x="40932" y="60921"/>
                  </a:lnTo>
                  <a:lnTo>
                    <a:pt x="41757" y="59639"/>
                  </a:lnTo>
                  <a:close/>
                </a:path>
                <a:path w="53975" h="65404">
                  <a:moveTo>
                    <a:pt x="53403" y="32181"/>
                  </a:moveTo>
                  <a:lnTo>
                    <a:pt x="53314" y="31877"/>
                  </a:lnTo>
                  <a:lnTo>
                    <a:pt x="52755" y="31711"/>
                  </a:lnTo>
                  <a:lnTo>
                    <a:pt x="52374" y="31597"/>
                  </a:lnTo>
                  <a:lnTo>
                    <a:pt x="50952" y="31343"/>
                  </a:lnTo>
                  <a:lnTo>
                    <a:pt x="50241" y="31267"/>
                  </a:lnTo>
                  <a:lnTo>
                    <a:pt x="49542" y="31254"/>
                  </a:lnTo>
                  <a:lnTo>
                    <a:pt x="48844" y="31254"/>
                  </a:lnTo>
                  <a:lnTo>
                    <a:pt x="48145" y="31318"/>
                  </a:lnTo>
                  <a:lnTo>
                    <a:pt x="46926" y="31534"/>
                  </a:lnTo>
                  <a:lnTo>
                    <a:pt x="45491" y="32143"/>
                  </a:lnTo>
                  <a:lnTo>
                    <a:pt x="45593" y="31877"/>
                  </a:lnTo>
                  <a:lnTo>
                    <a:pt x="45974" y="31534"/>
                  </a:lnTo>
                  <a:lnTo>
                    <a:pt x="46697" y="30988"/>
                  </a:lnTo>
                  <a:lnTo>
                    <a:pt x="47332" y="30746"/>
                  </a:lnTo>
                  <a:lnTo>
                    <a:pt x="47955" y="30480"/>
                  </a:lnTo>
                  <a:lnTo>
                    <a:pt x="48704" y="30276"/>
                  </a:lnTo>
                  <a:lnTo>
                    <a:pt x="49187" y="30226"/>
                  </a:lnTo>
                  <a:lnTo>
                    <a:pt x="50266" y="30111"/>
                  </a:lnTo>
                  <a:lnTo>
                    <a:pt x="51079" y="30149"/>
                  </a:lnTo>
                  <a:lnTo>
                    <a:pt x="52362" y="30365"/>
                  </a:lnTo>
                  <a:lnTo>
                    <a:pt x="52832" y="30505"/>
                  </a:lnTo>
                  <a:lnTo>
                    <a:pt x="53225" y="30657"/>
                  </a:lnTo>
                  <a:lnTo>
                    <a:pt x="53086" y="30111"/>
                  </a:lnTo>
                  <a:lnTo>
                    <a:pt x="52603" y="29984"/>
                  </a:lnTo>
                  <a:lnTo>
                    <a:pt x="51917" y="29781"/>
                  </a:lnTo>
                  <a:lnTo>
                    <a:pt x="50330" y="29464"/>
                  </a:lnTo>
                  <a:lnTo>
                    <a:pt x="49707" y="29362"/>
                  </a:lnTo>
                  <a:lnTo>
                    <a:pt x="48450" y="29286"/>
                  </a:lnTo>
                  <a:lnTo>
                    <a:pt x="47840" y="29337"/>
                  </a:lnTo>
                  <a:lnTo>
                    <a:pt x="47307" y="29464"/>
                  </a:lnTo>
                  <a:lnTo>
                    <a:pt x="46228" y="29679"/>
                  </a:lnTo>
                  <a:lnTo>
                    <a:pt x="45529" y="30226"/>
                  </a:lnTo>
                  <a:lnTo>
                    <a:pt x="45554" y="29933"/>
                  </a:lnTo>
                  <a:lnTo>
                    <a:pt x="45808" y="29641"/>
                  </a:lnTo>
                  <a:lnTo>
                    <a:pt x="46228" y="29286"/>
                  </a:lnTo>
                  <a:lnTo>
                    <a:pt x="46456" y="29121"/>
                  </a:lnTo>
                  <a:lnTo>
                    <a:pt x="46774" y="28892"/>
                  </a:lnTo>
                  <a:lnTo>
                    <a:pt x="47066" y="28778"/>
                  </a:lnTo>
                  <a:lnTo>
                    <a:pt x="47637" y="28498"/>
                  </a:lnTo>
                  <a:lnTo>
                    <a:pt x="48336" y="28308"/>
                  </a:lnTo>
                  <a:lnTo>
                    <a:pt x="49784" y="28206"/>
                  </a:lnTo>
                  <a:lnTo>
                    <a:pt x="50507" y="28270"/>
                  </a:lnTo>
                  <a:lnTo>
                    <a:pt x="51727" y="28511"/>
                  </a:lnTo>
                  <a:lnTo>
                    <a:pt x="52184" y="28651"/>
                  </a:lnTo>
                  <a:lnTo>
                    <a:pt x="52552" y="28803"/>
                  </a:lnTo>
                  <a:lnTo>
                    <a:pt x="52362" y="28422"/>
                  </a:lnTo>
                  <a:lnTo>
                    <a:pt x="52235" y="28206"/>
                  </a:lnTo>
                  <a:lnTo>
                    <a:pt x="51866" y="27647"/>
                  </a:lnTo>
                  <a:lnTo>
                    <a:pt x="50736" y="27508"/>
                  </a:lnTo>
                  <a:lnTo>
                    <a:pt x="49123" y="27584"/>
                  </a:lnTo>
                  <a:lnTo>
                    <a:pt x="48387" y="27673"/>
                  </a:lnTo>
                  <a:lnTo>
                    <a:pt x="47117" y="27914"/>
                  </a:lnTo>
                  <a:lnTo>
                    <a:pt x="44767" y="28651"/>
                  </a:lnTo>
                  <a:lnTo>
                    <a:pt x="43980" y="29121"/>
                  </a:lnTo>
                  <a:lnTo>
                    <a:pt x="44069" y="28778"/>
                  </a:lnTo>
                  <a:lnTo>
                    <a:pt x="44488" y="28270"/>
                  </a:lnTo>
                  <a:lnTo>
                    <a:pt x="44627" y="28194"/>
                  </a:lnTo>
                  <a:lnTo>
                    <a:pt x="46266" y="27241"/>
                  </a:lnTo>
                  <a:lnTo>
                    <a:pt x="47015" y="26924"/>
                  </a:lnTo>
                  <a:lnTo>
                    <a:pt x="48221" y="26530"/>
                  </a:lnTo>
                  <a:lnTo>
                    <a:pt x="48971" y="26390"/>
                  </a:lnTo>
                  <a:lnTo>
                    <a:pt x="50126" y="26327"/>
                  </a:lnTo>
                  <a:lnTo>
                    <a:pt x="50876" y="26390"/>
                  </a:lnTo>
                  <a:lnTo>
                    <a:pt x="50533" y="26022"/>
                  </a:lnTo>
                  <a:lnTo>
                    <a:pt x="50190" y="25742"/>
                  </a:lnTo>
                  <a:lnTo>
                    <a:pt x="49542" y="26022"/>
                  </a:lnTo>
                  <a:lnTo>
                    <a:pt x="47078" y="26441"/>
                  </a:lnTo>
                  <a:lnTo>
                    <a:pt x="42646" y="28194"/>
                  </a:lnTo>
                  <a:lnTo>
                    <a:pt x="42722" y="27863"/>
                  </a:lnTo>
                  <a:lnTo>
                    <a:pt x="48895" y="24993"/>
                  </a:lnTo>
                  <a:lnTo>
                    <a:pt x="48602" y="24866"/>
                  </a:lnTo>
                  <a:lnTo>
                    <a:pt x="47967" y="24676"/>
                  </a:lnTo>
                  <a:lnTo>
                    <a:pt x="47752" y="24815"/>
                  </a:lnTo>
                  <a:lnTo>
                    <a:pt x="47155" y="24993"/>
                  </a:lnTo>
                  <a:lnTo>
                    <a:pt x="41363" y="27355"/>
                  </a:lnTo>
                  <a:lnTo>
                    <a:pt x="41452" y="26924"/>
                  </a:lnTo>
                  <a:lnTo>
                    <a:pt x="41681" y="26581"/>
                  </a:lnTo>
                  <a:lnTo>
                    <a:pt x="43116" y="25323"/>
                  </a:lnTo>
                  <a:lnTo>
                    <a:pt x="44018" y="24752"/>
                  </a:lnTo>
                  <a:lnTo>
                    <a:pt x="44894" y="24396"/>
                  </a:lnTo>
                  <a:lnTo>
                    <a:pt x="44437" y="24422"/>
                  </a:lnTo>
                  <a:lnTo>
                    <a:pt x="43827" y="24625"/>
                  </a:lnTo>
                  <a:lnTo>
                    <a:pt x="43421" y="24688"/>
                  </a:lnTo>
                  <a:lnTo>
                    <a:pt x="41998" y="25349"/>
                  </a:lnTo>
                  <a:lnTo>
                    <a:pt x="41186" y="25882"/>
                  </a:lnTo>
                  <a:lnTo>
                    <a:pt x="40119" y="26797"/>
                  </a:lnTo>
                  <a:lnTo>
                    <a:pt x="39839" y="27101"/>
                  </a:lnTo>
                  <a:lnTo>
                    <a:pt x="39725" y="27292"/>
                  </a:lnTo>
                  <a:lnTo>
                    <a:pt x="42075" y="29641"/>
                  </a:lnTo>
                  <a:lnTo>
                    <a:pt x="43395" y="31597"/>
                  </a:lnTo>
                  <a:lnTo>
                    <a:pt x="44361" y="33959"/>
                  </a:lnTo>
                  <a:lnTo>
                    <a:pt x="44754" y="36334"/>
                  </a:lnTo>
                  <a:lnTo>
                    <a:pt x="46266" y="35572"/>
                  </a:lnTo>
                  <a:lnTo>
                    <a:pt x="47586" y="35001"/>
                  </a:lnTo>
                  <a:lnTo>
                    <a:pt x="49517" y="34480"/>
                  </a:lnTo>
                  <a:lnTo>
                    <a:pt x="50406" y="34353"/>
                  </a:lnTo>
                  <a:lnTo>
                    <a:pt x="51904" y="34353"/>
                  </a:lnTo>
                  <a:lnTo>
                    <a:pt x="52578" y="34480"/>
                  </a:lnTo>
                  <a:lnTo>
                    <a:pt x="52959" y="34594"/>
                  </a:lnTo>
                  <a:lnTo>
                    <a:pt x="53047" y="34353"/>
                  </a:lnTo>
                  <a:lnTo>
                    <a:pt x="53174" y="33959"/>
                  </a:lnTo>
                  <a:lnTo>
                    <a:pt x="53301" y="33375"/>
                  </a:lnTo>
                  <a:lnTo>
                    <a:pt x="53047" y="33261"/>
                  </a:lnTo>
                  <a:lnTo>
                    <a:pt x="52641" y="33159"/>
                  </a:lnTo>
                  <a:lnTo>
                    <a:pt x="51803" y="33045"/>
                  </a:lnTo>
                  <a:lnTo>
                    <a:pt x="50965" y="32931"/>
                  </a:lnTo>
                  <a:lnTo>
                    <a:pt x="49504" y="32893"/>
                  </a:lnTo>
                  <a:lnTo>
                    <a:pt x="47205" y="32931"/>
                  </a:lnTo>
                  <a:lnTo>
                    <a:pt x="46367" y="33045"/>
                  </a:lnTo>
                  <a:lnTo>
                    <a:pt x="46291" y="32893"/>
                  </a:lnTo>
                  <a:lnTo>
                    <a:pt x="47091" y="32473"/>
                  </a:lnTo>
                  <a:lnTo>
                    <a:pt x="48475" y="32143"/>
                  </a:lnTo>
                  <a:lnTo>
                    <a:pt x="49720" y="31877"/>
                  </a:lnTo>
                  <a:lnTo>
                    <a:pt x="50939" y="31711"/>
                  </a:lnTo>
                  <a:lnTo>
                    <a:pt x="52692" y="31953"/>
                  </a:lnTo>
                  <a:lnTo>
                    <a:pt x="53162" y="32080"/>
                  </a:lnTo>
                  <a:lnTo>
                    <a:pt x="53403" y="32181"/>
                  </a:lnTo>
                  <a:close/>
                </a:path>
              </a:pathLst>
            </a:custGeom>
            <a:solidFill>
              <a:srgbClr val="919CA5"/>
            </a:solidFill>
          </p:spPr>
          <p:txBody>
            <a:bodyPr wrap="square" lIns="0" tIns="0" rIns="0" bIns="0" rtlCol="0"/>
            <a:lstStyle/>
            <a:p>
              <a:endParaRPr/>
            </a:p>
          </p:txBody>
        </p:sp>
        <p:sp>
          <p:nvSpPr>
            <p:cNvPr id="59" name="object 59"/>
            <p:cNvSpPr/>
            <p:nvPr/>
          </p:nvSpPr>
          <p:spPr>
            <a:xfrm>
              <a:off x="632714" y="6088926"/>
              <a:ext cx="51435" cy="71755"/>
            </a:xfrm>
            <a:custGeom>
              <a:avLst/>
              <a:gdLst/>
              <a:ahLst/>
              <a:cxnLst/>
              <a:rect l="l" t="t" r="r" b="b"/>
              <a:pathLst>
                <a:path w="51434" h="71754">
                  <a:moveTo>
                    <a:pt x="22034" y="21234"/>
                  </a:moveTo>
                  <a:lnTo>
                    <a:pt x="22021" y="20828"/>
                  </a:lnTo>
                  <a:lnTo>
                    <a:pt x="21678" y="20637"/>
                  </a:lnTo>
                  <a:lnTo>
                    <a:pt x="21882" y="21666"/>
                  </a:lnTo>
                  <a:lnTo>
                    <a:pt x="22034" y="21234"/>
                  </a:lnTo>
                  <a:close/>
                </a:path>
                <a:path w="51434" h="71754">
                  <a:moveTo>
                    <a:pt x="23101" y="27736"/>
                  </a:moveTo>
                  <a:lnTo>
                    <a:pt x="21882" y="21666"/>
                  </a:lnTo>
                  <a:lnTo>
                    <a:pt x="21247" y="23507"/>
                  </a:lnTo>
                  <a:lnTo>
                    <a:pt x="22834" y="27457"/>
                  </a:lnTo>
                  <a:lnTo>
                    <a:pt x="23101" y="27736"/>
                  </a:lnTo>
                  <a:close/>
                </a:path>
                <a:path w="51434" h="71754">
                  <a:moveTo>
                    <a:pt x="24549" y="29260"/>
                  </a:moveTo>
                  <a:lnTo>
                    <a:pt x="23101" y="27736"/>
                  </a:lnTo>
                  <a:lnTo>
                    <a:pt x="23533" y="29857"/>
                  </a:lnTo>
                  <a:lnTo>
                    <a:pt x="24549" y="29260"/>
                  </a:lnTo>
                  <a:close/>
                </a:path>
                <a:path w="51434" h="71754">
                  <a:moveTo>
                    <a:pt x="29756" y="35382"/>
                  </a:moveTo>
                  <a:lnTo>
                    <a:pt x="27114" y="34683"/>
                  </a:lnTo>
                  <a:lnTo>
                    <a:pt x="27355" y="35052"/>
                  </a:lnTo>
                  <a:lnTo>
                    <a:pt x="27749" y="35382"/>
                  </a:lnTo>
                  <a:lnTo>
                    <a:pt x="28194" y="35610"/>
                  </a:lnTo>
                  <a:lnTo>
                    <a:pt x="28663" y="35699"/>
                  </a:lnTo>
                  <a:lnTo>
                    <a:pt x="29730" y="35471"/>
                  </a:lnTo>
                  <a:close/>
                </a:path>
                <a:path w="51434" h="71754">
                  <a:moveTo>
                    <a:pt x="31813" y="35445"/>
                  </a:moveTo>
                  <a:lnTo>
                    <a:pt x="31699" y="34899"/>
                  </a:lnTo>
                  <a:lnTo>
                    <a:pt x="31115" y="33540"/>
                  </a:lnTo>
                  <a:lnTo>
                    <a:pt x="31026" y="33845"/>
                  </a:lnTo>
                  <a:lnTo>
                    <a:pt x="30861" y="34226"/>
                  </a:lnTo>
                  <a:lnTo>
                    <a:pt x="30200" y="35115"/>
                  </a:lnTo>
                  <a:lnTo>
                    <a:pt x="29845" y="35407"/>
                  </a:lnTo>
                  <a:lnTo>
                    <a:pt x="31521" y="35839"/>
                  </a:lnTo>
                  <a:lnTo>
                    <a:pt x="31813" y="35445"/>
                  </a:lnTo>
                  <a:close/>
                </a:path>
                <a:path w="51434" h="71754">
                  <a:moveTo>
                    <a:pt x="32372" y="36169"/>
                  </a:moveTo>
                  <a:lnTo>
                    <a:pt x="31521" y="35839"/>
                  </a:lnTo>
                  <a:lnTo>
                    <a:pt x="31165" y="36334"/>
                  </a:lnTo>
                  <a:lnTo>
                    <a:pt x="30708" y="36766"/>
                  </a:lnTo>
                  <a:lnTo>
                    <a:pt x="30149" y="37198"/>
                  </a:lnTo>
                  <a:lnTo>
                    <a:pt x="29959" y="37299"/>
                  </a:lnTo>
                  <a:lnTo>
                    <a:pt x="29768" y="37477"/>
                  </a:lnTo>
                  <a:lnTo>
                    <a:pt x="29679" y="38188"/>
                  </a:lnTo>
                  <a:lnTo>
                    <a:pt x="30175" y="38354"/>
                  </a:lnTo>
                  <a:lnTo>
                    <a:pt x="30670" y="38328"/>
                  </a:lnTo>
                  <a:lnTo>
                    <a:pt x="31750" y="37477"/>
                  </a:lnTo>
                  <a:lnTo>
                    <a:pt x="32067" y="36715"/>
                  </a:lnTo>
                  <a:lnTo>
                    <a:pt x="32131" y="36169"/>
                  </a:lnTo>
                  <a:lnTo>
                    <a:pt x="32258" y="36563"/>
                  </a:lnTo>
                  <a:lnTo>
                    <a:pt x="32372" y="36169"/>
                  </a:lnTo>
                  <a:close/>
                </a:path>
                <a:path w="51434" h="71754">
                  <a:moveTo>
                    <a:pt x="33045" y="14274"/>
                  </a:moveTo>
                  <a:lnTo>
                    <a:pt x="32575" y="13982"/>
                  </a:lnTo>
                  <a:lnTo>
                    <a:pt x="32156" y="13563"/>
                  </a:lnTo>
                  <a:lnTo>
                    <a:pt x="31927" y="13208"/>
                  </a:lnTo>
                  <a:lnTo>
                    <a:pt x="31864" y="13030"/>
                  </a:lnTo>
                  <a:lnTo>
                    <a:pt x="31394" y="13995"/>
                  </a:lnTo>
                  <a:lnTo>
                    <a:pt x="30988" y="14757"/>
                  </a:lnTo>
                  <a:lnTo>
                    <a:pt x="33045" y="14274"/>
                  </a:lnTo>
                  <a:close/>
                </a:path>
                <a:path w="51434" h="71754">
                  <a:moveTo>
                    <a:pt x="37541" y="21729"/>
                  </a:moveTo>
                  <a:lnTo>
                    <a:pt x="36461" y="21234"/>
                  </a:lnTo>
                  <a:lnTo>
                    <a:pt x="36309" y="21945"/>
                  </a:lnTo>
                  <a:lnTo>
                    <a:pt x="35953" y="22644"/>
                  </a:lnTo>
                  <a:lnTo>
                    <a:pt x="37541" y="21729"/>
                  </a:lnTo>
                  <a:close/>
                </a:path>
                <a:path w="51434" h="71754">
                  <a:moveTo>
                    <a:pt x="38417" y="12039"/>
                  </a:moveTo>
                  <a:lnTo>
                    <a:pt x="36995" y="12319"/>
                  </a:lnTo>
                  <a:lnTo>
                    <a:pt x="36995" y="13347"/>
                  </a:lnTo>
                  <a:lnTo>
                    <a:pt x="35991" y="18338"/>
                  </a:lnTo>
                  <a:lnTo>
                    <a:pt x="35864" y="18249"/>
                  </a:lnTo>
                  <a:lnTo>
                    <a:pt x="35306" y="17856"/>
                  </a:lnTo>
                  <a:lnTo>
                    <a:pt x="33489" y="16586"/>
                  </a:lnTo>
                  <a:lnTo>
                    <a:pt x="33324" y="16471"/>
                  </a:lnTo>
                  <a:lnTo>
                    <a:pt x="33324" y="17538"/>
                  </a:lnTo>
                  <a:lnTo>
                    <a:pt x="33070" y="17678"/>
                  </a:lnTo>
                  <a:lnTo>
                    <a:pt x="32639" y="17805"/>
                  </a:lnTo>
                  <a:lnTo>
                    <a:pt x="32359" y="17856"/>
                  </a:lnTo>
                  <a:lnTo>
                    <a:pt x="31889" y="17767"/>
                  </a:lnTo>
                  <a:lnTo>
                    <a:pt x="31762" y="17678"/>
                  </a:lnTo>
                  <a:lnTo>
                    <a:pt x="31623" y="17475"/>
                  </a:lnTo>
                  <a:lnTo>
                    <a:pt x="31419" y="17310"/>
                  </a:lnTo>
                  <a:lnTo>
                    <a:pt x="31445" y="16903"/>
                  </a:lnTo>
                  <a:lnTo>
                    <a:pt x="31597" y="16789"/>
                  </a:lnTo>
                  <a:lnTo>
                    <a:pt x="31788" y="16992"/>
                  </a:lnTo>
                  <a:lnTo>
                    <a:pt x="31864" y="16776"/>
                  </a:lnTo>
                  <a:lnTo>
                    <a:pt x="31953" y="16624"/>
                  </a:lnTo>
                  <a:lnTo>
                    <a:pt x="32118" y="16586"/>
                  </a:lnTo>
                  <a:lnTo>
                    <a:pt x="32537" y="16662"/>
                  </a:lnTo>
                  <a:lnTo>
                    <a:pt x="32664" y="16713"/>
                  </a:lnTo>
                  <a:lnTo>
                    <a:pt x="33235" y="17183"/>
                  </a:lnTo>
                  <a:lnTo>
                    <a:pt x="33324" y="17538"/>
                  </a:lnTo>
                  <a:lnTo>
                    <a:pt x="33324" y="16471"/>
                  </a:lnTo>
                  <a:lnTo>
                    <a:pt x="32981" y="16230"/>
                  </a:lnTo>
                  <a:lnTo>
                    <a:pt x="31559" y="15240"/>
                  </a:lnTo>
                  <a:lnTo>
                    <a:pt x="30543" y="14528"/>
                  </a:lnTo>
                  <a:lnTo>
                    <a:pt x="26276" y="15011"/>
                  </a:lnTo>
                  <a:lnTo>
                    <a:pt x="26047" y="15125"/>
                  </a:lnTo>
                  <a:lnTo>
                    <a:pt x="26047" y="17106"/>
                  </a:lnTo>
                  <a:lnTo>
                    <a:pt x="25755" y="17373"/>
                  </a:lnTo>
                  <a:lnTo>
                    <a:pt x="25527" y="17449"/>
                  </a:lnTo>
                  <a:lnTo>
                    <a:pt x="25273" y="17373"/>
                  </a:lnTo>
                  <a:lnTo>
                    <a:pt x="25031" y="17119"/>
                  </a:lnTo>
                  <a:lnTo>
                    <a:pt x="25120" y="16776"/>
                  </a:lnTo>
                  <a:lnTo>
                    <a:pt x="25590" y="16332"/>
                  </a:lnTo>
                  <a:lnTo>
                    <a:pt x="25742" y="16256"/>
                  </a:lnTo>
                  <a:lnTo>
                    <a:pt x="25971" y="16586"/>
                  </a:lnTo>
                  <a:lnTo>
                    <a:pt x="26047" y="17106"/>
                  </a:lnTo>
                  <a:lnTo>
                    <a:pt x="26047" y="15125"/>
                  </a:lnTo>
                  <a:lnTo>
                    <a:pt x="25831" y="15227"/>
                  </a:lnTo>
                  <a:lnTo>
                    <a:pt x="25577" y="15240"/>
                  </a:lnTo>
                  <a:lnTo>
                    <a:pt x="25298" y="15176"/>
                  </a:lnTo>
                  <a:lnTo>
                    <a:pt x="21920" y="15913"/>
                  </a:lnTo>
                  <a:lnTo>
                    <a:pt x="21437" y="18199"/>
                  </a:lnTo>
                  <a:lnTo>
                    <a:pt x="18186" y="15240"/>
                  </a:lnTo>
                  <a:lnTo>
                    <a:pt x="18313" y="14528"/>
                  </a:lnTo>
                  <a:lnTo>
                    <a:pt x="19570" y="9207"/>
                  </a:lnTo>
                  <a:lnTo>
                    <a:pt x="21005" y="7200"/>
                  </a:lnTo>
                  <a:lnTo>
                    <a:pt x="25692" y="11899"/>
                  </a:lnTo>
                  <a:lnTo>
                    <a:pt x="27000" y="11201"/>
                  </a:lnTo>
                  <a:lnTo>
                    <a:pt x="26936" y="9652"/>
                  </a:lnTo>
                  <a:lnTo>
                    <a:pt x="26860" y="7912"/>
                  </a:lnTo>
                  <a:lnTo>
                    <a:pt x="31140" y="3632"/>
                  </a:lnTo>
                  <a:lnTo>
                    <a:pt x="32143" y="2209"/>
                  </a:lnTo>
                  <a:lnTo>
                    <a:pt x="33705" y="8343"/>
                  </a:lnTo>
                  <a:lnTo>
                    <a:pt x="33312" y="9931"/>
                  </a:lnTo>
                  <a:lnTo>
                    <a:pt x="33197" y="10236"/>
                  </a:lnTo>
                  <a:lnTo>
                    <a:pt x="32169" y="12433"/>
                  </a:lnTo>
                  <a:lnTo>
                    <a:pt x="32372" y="12382"/>
                  </a:lnTo>
                  <a:lnTo>
                    <a:pt x="32600" y="12446"/>
                  </a:lnTo>
                  <a:lnTo>
                    <a:pt x="33235" y="12941"/>
                  </a:lnTo>
                  <a:lnTo>
                    <a:pt x="33896" y="13639"/>
                  </a:lnTo>
                  <a:lnTo>
                    <a:pt x="34175" y="14008"/>
                  </a:lnTo>
                  <a:lnTo>
                    <a:pt x="36995" y="13347"/>
                  </a:lnTo>
                  <a:lnTo>
                    <a:pt x="36995" y="12319"/>
                  </a:lnTo>
                  <a:lnTo>
                    <a:pt x="34493" y="12801"/>
                  </a:lnTo>
                  <a:lnTo>
                    <a:pt x="34328" y="12725"/>
                  </a:lnTo>
                  <a:lnTo>
                    <a:pt x="34163" y="12446"/>
                  </a:lnTo>
                  <a:lnTo>
                    <a:pt x="34163" y="12242"/>
                  </a:lnTo>
                  <a:lnTo>
                    <a:pt x="35661" y="10236"/>
                  </a:lnTo>
                  <a:lnTo>
                    <a:pt x="33769" y="3848"/>
                  </a:lnTo>
                  <a:lnTo>
                    <a:pt x="33172" y="2209"/>
                  </a:lnTo>
                  <a:lnTo>
                    <a:pt x="32359" y="0"/>
                  </a:lnTo>
                  <a:lnTo>
                    <a:pt x="30492" y="1612"/>
                  </a:lnTo>
                  <a:lnTo>
                    <a:pt x="26797" y="5003"/>
                  </a:lnTo>
                  <a:lnTo>
                    <a:pt x="25869" y="8026"/>
                  </a:lnTo>
                  <a:lnTo>
                    <a:pt x="25768" y="9525"/>
                  </a:lnTo>
                  <a:lnTo>
                    <a:pt x="25438" y="9652"/>
                  </a:lnTo>
                  <a:lnTo>
                    <a:pt x="25260" y="9601"/>
                  </a:lnTo>
                  <a:lnTo>
                    <a:pt x="23545" y="7518"/>
                  </a:lnTo>
                  <a:lnTo>
                    <a:pt x="23253" y="7200"/>
                  </a:lnTo>
                  <a:lnTo>
                    <a:pt x="21539" y="5334"/>
                  </a:lnTo>
                  <a:lnTo>
                    <a:pt x="20980" y="5105"/>
                  </a:lnTo>
                  <a:lnTo>
                    <a:pt x="20231" y="5499"/>
                  </a:lnTo>
                  <a:lnTo>
                    <a:pt x="16675" y="9931"/>
                  </a:lnTo>
                  <a:lnTo>
                    <a:pt x="19024" y="19075"/>
                  </a:lnTo>
                  <a:lnTo>
                    <a:pt x="21678" y="20637"/>
                  </a:lnTo>
                  <a:lnTo>
                    <a:pt x="24815" y="18199"/>
                  </a:lnTo>
                  <a:lnTo>
                    <a:pt x="25793" y="17449"/>
                  </a:lnTo>
                  <a:lnTo>
                    <a:pt x="26517" y="16903"/>
                  </a:lnTo>
                  <a:lnTo>
                    <a:pt x="32054" y="19215"/>
                  </a:lnTo>
                  <a:lnTo>
                    <a:pt x="32054" y="18249"/>
                  </a:lnTo>
                  <a:lnTo>
                    <a:pt x="32232" y="18249"/>
                  </a:lnTo>
                  <a:lnTo>
                    <a:pt x="32372" y="19164"/>
                  </a:lnTo>
                  <a:lnTo>
                    <a:pt x="32258" y="19304"/>
                  </a:lnTo>
                  <a:lnTo>
                    <a:pt x="36461" y="21234"/>
                  </a:lnTo>
                  <a:lnTo>
                    <a:pt x="37084" y="18338"/>
                  </a:lnTo>
                  <a:lnTo>
                    <a:pt x="38138" y="13347"/>
                  </a:lnTo>
                  <a:lnTo>
                    <a:pt x="38252" y="12801"/>
                  </a:lnTo>
                  <a:lnTo>
                    <a:pt x="38417" y="12039"/>
                  </a:lnTo>
                  <a:close/>
                </a:path>
                <a:path w="51434" h="71754">
                  <a:moveTo>
                    <a:pt x="45681" y="44831"/>
                  </a:moveTo>
                  <a:lnTo>
                    <a:pt x="45224" y="44678"/>
                  </a:lnTo>
                  <a:lnTo>
                    <a:pt x="39573" y="42341"/>
                  </a:lnTo>
                  <a:lnTo>
                    <a:pt x="36550" y="39497"/>
                  </a:lnTo>
                  <a:lnTo>
                    <a:pt x="32893" y="29603"/>
                  </a:lnTo>
                  <a:lnTo>
                    <a:pt x="32943" y="29032"/>
                  </a:lnTo>
                  <a:lnTo>
                    <a:pt x="33604" y="27635"/>
                  </a:lnTo>
                  <a:lnTo>
                    <a:pt x="35953" y="22644"/>
                  </a:lnTo>
                  <a:lnTo>
                    <a:pt x="24549" y="29260"/>
                  </a:lnTo>
                  <a:lnTo>
                    <a:pt x="25565" y="30353"/>
                  </a:lnTo>
                  <a:lnTo>
                    <a:pt x="25552" y="30632"/>
                  </a:lnTo>
                  <a:lnTo>
                    <a:pt x="26581" y="31546"/>
                  </a:lnTo>
                  <a:lnTo>
                    <a:pt x="27533" y="32321"/>
                  </a:lnTo>
                  <a:lnTo>
                    <a:pt x="27990" y="32639"/>
                  </a:lnTo>
                  <a:lnTo>
                    <a:pt x="28498" y="32804"/>
                  </a:lnTo>
                  <a:lnTo>
                    <a:pt x="28740" y="32778"/>
                  </a:lnTo>
                  <a:lnTo>
                    <a:pt x="28892" y="32715"/>
                  </a:lnTo>
                  <a:lnTo>
                    <a:pt x="28816" y="32905"/>
                  </a:lnTo>
                  <a:lnTo>
                    <a:pt x="28524" y="33070"/>
                  </a:lnTo>
                  <a:lnTo>
                    <a:pt x="27825" y="33070"/>
                  </a:lnTo>
                  <a:lnTo>
                    <a:pt x="27241" y="32842"/>
                  </a:lnTo>
                  <a:lnTo>
                    <a:pt x="25438" y="31877"/>
                  </a:lnTo>
                  <a:lnTo>
                    <a:pt x="22250" y="29603"/>
                  </a:lnTo>
                  <a:lnTo>
                    <a:pt x="21412" y="29108"/>
                  </a:lnTo>
                  <a:lnTo>
                    <a:pt x="22910" y="30505"/>
                  </a:lnTo>
                  <a:lnTo>
                    <a:pt x="23025" y="30632"/>
                  </a:lnTo>
                  <a:lnTo>
                    <a:pt x="15087" y="36563"/>
                  </a:lnTo>
                  <a:lnTo>
                    <a:pt x="20916" y="40386"/>
                  </a:lnTo>
                  <a:lnTo>
                    <a:pt x="4089" y="32639"/>
                  </a:lnTo>
                  <a:lnTo>
                    <a:pt x="5016" y="32804"/>
                  </a:lnTo>
                  <a:lnTo>
                    <a:pt x="6400" y="33223"/>
                  </a:lnTo>
                  <a:lnTo>
                    <a:pt x="7772" y="33769"/>
                  </a:lnTo>
                  <a:lnTo>
                    <a:pt x="9321" y="34556"/>
                  </a:lnTo>
                  <a:lnTo>
                    <a:pt x="10248" y="35115"/>
                  </a:lnTo>
                  <a:lnTo>
                    <a:pt x="10350" y="35293"/>
                  </a:lnTo>
                  <a:lnTo>
                    <a:pt x="9601" y="35090"/>
                  </a:lnTo>
                  <a:lnTo>
                    <a:pt x="6426" y="34226"/>
                  </a:lnTo>
                  <a:lnTo>
                    <a:pt x="4635" y="33845"/>
                  </a:lnTo>
                  <a:lnTo>
                    <a:pt x="2082" y="33655"/>
                  </a:lnTo>
                  <a:lnTo>
                    <a:pt x="927" y="33629"/>
                  </a:lnTo>
                  <a:lnTo>
                    <a:pt x="800" y="33629"/>
                  </a:lnTo>
                  <a:lnTo>
                    <a:pt x="393" y="33934"/>
                  </a:lnTo>
                  <a:lnTo>
                    <a:pt x="127" y="34226"/>
                  </a:lnTo>
                  <a:lnTo>
                    <a:pt x="0" y="35445"/>
                  </a:lnTo>
                  <a:lnTo>
                    <a:pt x="114" y="35712"/>
                  </a:lnTo>
                  <a:lnTo>
                    <a:pt x="736" y="35382"/>
                  </a:lnTo>
                  <a:lnTo>
                    <a:pt x="1524" y="35090"/>
                  </a:lnTo>
                  <a:lnTo>
                    <a:pt x="3581" y="35090"/>
                  </a:lnTo>
                  <a:lnTo>
                    <a:pt x="4470" y="35217"/>
                  </a:lnTo>
                  <a:lnTo>
                    <a:pt x="8293" y="36233"/>
                  </a:lnTo>
                  <a:lnTo>
                    <a:pt x="23964" y="45554"/>
                  </a:lnTo>
                  <a:lnTo>
                    <a:pt x="27673" y="47472"/>
                  </a:lnTo>
                  <a:lnTo>
                    <a:pt x="30772" y="48247"/>
                  </a:lnTo>
                  <a:lnTo>
                    <a:pt x="32943" y="48679"/>
                  </a:lnTo>
                  <a:lnTo>
                    <a:pt x="27432" y="45999"/>
                  </a:lnTo>
                  <a:lnTo>
                    <a:pt x="31902" y="45504"/>
                  </a:lnTo>
                  <a:lnTo>
                    <a:pt x="32042" y="44513"/>
                  </a:lnTo>
                  <a:lnTo>
                    <a:pt x="32562" y="40741"/>
                  </a:lnTo>
                  <a:lnTo>
                    <a:pt x="32613" y="40398"/>
                  </a:lnTo>
                  <a:lnTo>
                    <a:pt x="32118" y="40678"/>
                  </a:lnTo>
                  <a:lnTo>
                    <a:pt x="31826" y="40728"/>
                  </a:lnTo>
                  <a:lnTo>
                    <a:pt x="31559" y="40741"/>
                  </a:lnTo>
                  <a:lnTo>
                    <a:pt x="31432" y="40640"/>
                  </a:lnTo>
                  <a:lnTo>
                    <a:pt x="31305" y="40398"/>
                  </a:lnTo>
                  <a:lnTo>
                    <a:pt x="31280" y="40182"/>
                  </a:lnTo>
                  <a:lnTo>
                    <a:pt x="31457" y="39890"/>
                  </a:lnTo>
                  <a:lnTo>
                    <a:pt x="31940" y="39408"/>
                  </a:lnTo>
                  <a:lnTo>
                    <a:pt x="32461" y="38874"/>
                  </a:lnTo>
                  <a:lnTo>
                    <a:pt x="32639" y="38671"/>
                  </a:lnTo>
                  <a:lnTo>
                    <a:pt x="32537" y="37706"/>
                  </a:lnTo>
                  <a:lnTo>
                    <a:pt x="32258" y="36563"/>
                  </a:lnTo>
                  <a:lnTo>
                    <a:pt x="29908" y="44513"/>
                  </a:lnTo>
                  <a:lnTo>
                    <a:pt x="23025" y="40386"/>
                  </a:lnTo>
                  <a:lnTo>
                    <a:pt x="19989" y="38557"/>
                  </a:lnTo>
                  <a:lnTo>
                    <a:pt x="22961" y="33591"/>
                  </a:lnTo>
                  <a:lnTo>
                    <a:pt x="27114" y="34683"/>
                  </a:lnTo>
                  <a:lnTo>
                    <a:pt x="27152" y="34518"/>
                  </a:lnTo>
                  <a:lnTo>
                    <a:pt x="27355" y="34277"/>
                  </a:lnTo>
                  <a:lnTo>
                    <a:pt x="27533" y="34226"/>
                  </a:lnTo>
                  <a:lnTo>
                    <a:pt x="27800" y="34302"/>
                  </a:lnTo>
                  <a:lnTo>
                    <a:pt x="28079" y="34328"/>
                  </a:lnTo>
                  <a:lnTo>
                    <a:pt x="28435" y="34518"/>
                  </a:lnTo>
                  <a:lnTo>
                    <a:pt x="28917" y="34404"/>
                  </a:lnTo>
                  <a:lnTo>
                    <a:pt x="29413" y="34328"/>
                  </a:lnTo>
                  <a:lnTo>
                    <a:pt x="30073" y="33756"/>
                  </a:lnTo>
                  <a:lnTo>
                    <a:pt x="30187" y="33591"/>
                  </a:lnTo>
                  <a:lnTo>
                    <a:pt x="30543" y="33070"/>
                  </a:lnTo>
                  <a:lnTo>
                    <a:pt x="30657" y="32905"/>
                  </a:lnTo>
                  <a:lnTo>
                    <a:pt x="30721" y="32715"/>
                  </a:lnTo>
                  <a:lnTo>
                    <a:pt x="29438" y="30137"/>
                  </a:lnTo>
                  <a:lnTo>
                    <a:pt x="27927" y="28130"/>
                  </a:lnTo>
                  <a:lnTo>
                    <a:pt x="32397" y="27635"/>
                  </a:lnTo>
                  <a:lnTo>
                    <a:pt x="43154" y="46088"/>
                  </a:lnTo>
                  <a:lnTo>
                    <a:pt x="44450" y="44983"/>
                  </a:lnTo>
                  <a:lnTo>
                    <a:pt x="44665" y="44881"/>
                  </a:lnTo>
                  <a:lnTo>
                    <a:pt x="44894" y="44831"/>
                  </a:lnTo>
                  <a:lnTo>
                    <a:pt x="45681" y="44831"/>
                  </a:lnTo>
                  <a:close/>
                </a:path>
                <a:path w="51434" h="71754">
                  <a:moveTo>
                    <a:pt x="45961" y="44919"/>
                  </a:moveTo>
                  <a:lnTo>
                    <a:pt x="45783" y="44831"/>
                  </a:lnTo>
                  <a:lnTo>
                    <a:pt x="45961" y="44919"/>
                  </a:lnTo>
                  <a:close/>
                </a:path>
                <a:path w="51434" h="71754">
                  <a:moveTo>
                    <a:pt x="45986" y="66078"/>
                  </a:moveTo>
                  <a:lnTo>
                    <a:pt x="45910" y="65265"/>
                  </a:lnTo>
                  <a:lnTo>
                    <a:pt x="45732" y="65100"/>
                  </a:lnTo>
                  <a:lnTo>
                    <a:pt x="45326" y="64731"/>
                  </a:lnTo>
                  <a:lnTo>
                    <a:pt x="44856" y="64300"/>
                  </a:lnTo>
                  <a:lnTo>
                    <a:pt x="43675" y="63220"/>
                  </a:lnTo>
                  <a:lnTo>
                    <a:pt x="41135" y="61048"/>
                  </a:lnTo>
                  <a:lnTo>
                    <a:pt x="38239" y="59347"/>
                  </a:lnTo>
                  <a:lnTo>
                    <a:pt x="38023" y="59220"/>
                  </a:lnTo>
                  <a:lnTo>
                    <a:pt x="35001" y="56832"/>
                  </a:lnTo>
                  <a:lnTo>
                    <a:pt x="35090" y="56019"/>
                  </a:lnTo>
                  <a:lnTo>
                    <a:pt x="35344" y="53924"/>
                  </a:lnTo>
                  <a:lnTo>
                    <a:pt x="36436" y="52654"/>
                  </a:lnTo>
                  <a:lnTo>
                    <a:pt x="37655" y="51257"/>
                  </a:lnTo>
                  <a:lnTo>
                    <a:pt x="37858" y="51054"/>
                  </a:lnTo>
                  <a:lnTo>
                    <a:pt x="36334" y="50317"/>
                  </a:lnTo>
                  <a:lnTo>
                    <a:pt x="36512" y="50901"/>
                  </a:lnTo>
                  <a:lnTo>
                    <a:pt x="36626" y="51612"/>
                  </a:lnTo>
                  <a:lnTo>
                    <a:pt x="36169" y="52349"/>
                  </a:lnTo>
                  <a:lnTo>
                    <a:pt x="35839" y="52654"/>
                  </a:lnTo>
                  <a:lnTo>
                    <a:pt x="34290" y="52539"/>
                  </a:lnTo>
                  <a:lnTo>
                    <a:pt x="31318" y="50444"/>
                  </a:lnTo>
                  <a:lnTo>
                    <a:pt x="31318" y="66027"/>
                  </a:lnTo>
                  <a:lnTo>
                    <a:pt x="31038" y="66065"/>
                  </a:lnTo>
                  <a:lnTo>
                    <a:pt x="30378" y="66078"/>
                  </a:lnTo>
                  <a:lnTo>
                    <a:pt x="30226" y="66027"/>
                  </a:lnTo>
                  <a:lnTo>
                    <a:pt x="30099" y="65811"/>
                  </a:lnTo>
                  <a:lnTo>
                    <a:pt x="30187" y="65620"/>
                  </a:lnTo>
                  <a:lnTo>
                    <a:pt x="30543" y="65138"/>
                  </a:lnTo>
                  <a:lnTo>
                    <a:pt x="30746" y="65100"/>
                  </a:lnTo>
                  <a:lnTo>
                    <a:pt x="31102" y="65303"/>
                  </a:lnTo>
                  <a:lnTo>
                    <a:pt x="31203" y="65430"/>
                  </a:lnTo>
                  <a:lnTo>
                    <a:pt x="31318" y="66027"/>
                  </a:lnTo>
                  <a:lnTo>
                    <a:pt x="31318" y="50444"/>
                  </a:lnTo>
                  <a:lnTo>
                    <a:pt x="31292" y="58153"/>
                  </a:lnTo>
                  <a:lnTo>
                    <a:pt x="31178" y="58750"/>
                  </a:lnTo>
                  <a:lnTo>
                    <a:pt x="30810" y="58978"/>
                  </a:lnTo>
                  <a:lnTo>
                    <a:pt x="30340" y="58775"/>
                  </a:lnTo>
                  <a:lnTo>
                    <a:pt x="30213" y="58686"/>
                  </a:lnTo>
                  <a:lnTo>
                    <a:pt x="30060" y="58483"/>
                  </a:lnTo>
                  <a:lnTo>
                    <a:pt x="30149" y="57899"/>
                  </a:lnTo>
                  <a:lnTo>
                    <a:pt x="30556" y="57315"/>
                  </a:lnTo>
                  <a:lnTo>
                    <a:pt x="30708" y="57327"/>
                  </a:lnTo>
                  <a:lnTo>
                    <a:pt x="30873" y="57327"/>
                  </a:lnTo>
                  <a:lnTo>
                    <a:pt x="31178" y="57708"/>
                  </a:lnTo>
                  <a:lnTo>
                    <a:pt x="31292" y="58153"/>
                  </a:lnTo>
                  <a:lnTo>
                    <a:pt x="31292" y="50431"/>
                  </a:lnTo>
                  <a:lnTo>
                    <a:pt x="30492" y="49860"/>
                  </a:lnTo>
                  <a:lnTo>
                    <a:pt x="29641" y="49898"/>
                  </a:lnTo>
                  <a:lnTo>
                    <a:pt x="29641" y="58102"/>
                  </a:lnTo>
                  <a:lnTo>
                    <a:pt x="29425" y="58635"/>
                  </a:lnTo>
                  <a:lnTo>
                    <a:pt x="29413" y="66408"/>
                  </a:lnTo>
                  <a:lnTo>
                    <a:pt x="29298" y="66598"/>
                  </a:lnTo>
                  <a:lnTo>
                    <a:pt x="29070" y="66789"/>
                  </a:lnTo>
                  <a:lnTo>
                    <a:pt x="28905" y="66776"/>
                  </a:lnTo>
                  <a:lnTo>
                    <a:pt x="28587" y="66675"/>
                  </a:lnTo>
                  <a:lnTo>
                    <a:pt x="28384" y="66509"/>
                  </a:lnTo>
                  <a:lnTo>
                    <a:pt x="28486" y="65265"/>
                  </a:lnTo>
                  <a:lnTo>
                    <a:pt x="28663" y="64782"/>
                  </a:lnTo>
                  <a:lnTo>
                    <a:pt x="28829" y="64731"/>
                  </a:lnTo>
                  <a:lnTo>
                    <a:pt x="29019" y="64871"/>
                  </a:lnTo>
                  <a:lnTo>
                    <a:pt x="29298" y="65265"/>
                  </a:lnTo>
                  <a:lnTo>
                    <a:pt x="29413" y="66408"/>
                  </a:lnTo>
                  <a:lnTo>
                    <a:pt x="29413" y="58661"/>
                  </a:lnTo>
                  <a:lnTo>
                    <a:pt x="29311" y="58864"/>
                  </a:lnTo>
                  <a:lnTo>
                    <a:pt x="29133" y="59067"/>
                  </a:lnTo>
                  <a:lnTo>
                    <a:pt x="28803" y="59220"/>
                  </a:lnTo>
                  <a:lnTo>
                    <a:pt x="28663" y="59169"/>
                  </a:lnTo>
                  <a:lnTo>
                    <a:pt x="28371" y="58966"/>
                  </a:lnTo>
                  <a:lnTo>
                    <a:pt x="28244" y="58750"/>
                  </a:lnTo>
                  <a:lnTo>
                    <a:pt x="28346" y="58102"/>
                  </a:lnTo>
                  <a:lnTo>
                    <a:pt x="28549" y="57607"/>
                  </a:lnTo>
                  <a:lnTo>
                    <a:pt x="29248" y="56832"/>
                  </a:lnTo>
                  <a:lnTo>
                    <a:pt x="29552" y="56946"/>
                  </a:lnTo>
                  <a:lnTo>
                    <a:pt x="29641" y="58102"/>
                  </a:lnTo>
                  <a:lnTo>
                    <a:pt x="29641" y="49898"/>
                  </a:lnTo>
                  <a:lnTo>
                    <a:pt x="28422" y="49923"/>
                  </a:lnTo>
                  <a:lnTo>
                    <a:pt x="27584" y="49961"/>
                  </a:lnTo>
                  <a:lnTo>
                    <a:pt x="27584" y="66471"/>
                  </a:lnTo>
                  <a:lnTo>
                    <a:pt x="27457" y="66878"/>
                  </a:lnTo>
                  <a:lnTo>
                    <a:pt x="27343" y="67056"/>
                  </a:lnTo>
                  <a:lnTo>
                    <a:pt x="27076" y="67259"/>
                  </a:lnTo>
                  <a:lnTo>
                    <a:pt x="26885" y="67221"/>
                  </a:lnTo>
                  <a:lnTo>
                    <a:pt x="26593" y="67056"/>
                  </a:lnTo>
                  <a:lnTo>
                    <a:pt x="26466" y="66814"/>
                  </a:lnTo>
                  <a:lnTo>
                    <a:pt x="26390" y="66421"/>
                  </a:lnTo>
                  <a:lnTo>
                    <a:pt x="26377" y="64300"/>
                  </a:lnTo>
                  <a:lnTo>
                    <a:pt x="26720" y="64465"/>
                  </a:lnTo>
                  <a:lnTo>
                    <a:pt x="27330" y="65062"/>
                  </a:lnTo>
                  <a:lnTo>
                    <a:pt x="27482" y="65379"/>
                  </a:lnTo>
                  <a:lnTo>
                    <a:pt x="27584" y="66471"/>
                  </a:lnTo>
                  <a:lnTo>
                    <a:pt x="27584" y="49961"/>
                  </a:lnTo>
                  <a:lnTo>
                    <a:pt x="27279" y="49974"/>
                  </a:lnTo>
                  <a:lnTo>
                    <a:pt x="27279" y="57899"/>
                  </a:lnTo>
                  <a:lnTo>
                    <a:pt x="27165" y="58229"/>
                  </a:lnTo>
                  <a:lnTo>
                    <a:pt x="25641" y="59347"/>
                  </a:lnTo>
                  <a:lnTo>
                    <a:pt x="25514" y="59220"/>
                  </a:lnTo>
                  <a:lnTo>
                    <a:pt x="25590" y="58394"/>
                  </a:lnTo>
                  <a:lnTo>
                    <a:pt x="25869" y="57988"/>
                  </a:lnTo>
                  <a:lnTo>
                    <a:pt x="26301" y="57315"/>
                  </a:lnTo>
                  <a:lnTo>
                    <a:pt x="26949" y="56019"/>
                  </a:lnTo>
                  <a:lnTo>
                    <a:pt x="27241" y="56527"/>
                  </a:lnTo>
                  <a:lnTo>
                    <a:pt x="27279" y="57899"/>
                  </a:lnTo>
                  <a:lnTo>
                    <a:pt x="27279" y="49974"/>
                  </a:lnTo>
                  <a:lnTo>
                    <a:pt x="25387" y="50050"/>
                  </a:lnTo>
                  <a:lnTo>
                    <a:pt x="22606" y="50584"/>
                  </a:lnTo>
                  <a:lnTo>
                    <a:pt x="22250" y="51257"/>
                  </a:lnTo>
                  <a:lnTo>
                    <a:pt x="21793" y="52222"/>
                  </a:lnTo>
                  <a:lnTo>
                    <a:pt x="23939" y="54610"/>
                  </a:lnTo>
                  <a:lnTo>
                    <a:pt x="25374" y="57315"/>
                  </a:lnTo>
                  <a:lnTo>
                    <a:pt x="25438" y="57708"/>
                  </a:lnTo>
                  <a:lnTo>
                    <a:pt x="25184" y="57962"/>
                  </a:lnTo>
                  <a:lnTo>
                    <a:pt x="24980" y="57988"/>
                  </a:lnTo>
                  <a:lnTo>
                    <a:pt x="23202" y="56972"/>
                  </a:lnTo>
                  <a:lnTo>
                    <a:pt x="19900" y="57188"/>
                  </a:lnTo>
                  <a:lnTo>
                    <a:pt x="15557" y="59855"/>
                  </a:lnTo>
                  <a:lnTo>
                    <a:pt x="13677" y="60286"/>
                  </a:lnTo>
                  <a:lnTo>
                    <a:pt x="12827" y="60350"/>
                  </a:lnTo>
                  <a:lnTo>
                    <a:pt x="12255" y="60363"/>
                  </a:lnTo>
                  <a:lnTo>
                    <a:pt x="13068" y="61645"/>
                  </a:lnTo>
                  <a:lnTo>
                    <a:pt x="15227" y="64554"/>
                  </a:lnTo>
                  <a:lnTo>
                    <a:pt x="21018" y="66370"/>
                  </a:lnTo>
                  <a:lnTo>
                    <a:pt x="22923" y="66522"/>
                  </a:lnTo>
                  <a:lnTo>
                    <a:pt x="25057" y="66509"/>
                  </a:lnTo>
                  <a:lnTo>
                    <a:pt x="25501" y="66421"/>
                  </a:lnTo>
                  <a:lnTo>
                    <a:pt x="25704" y="66421"/>
                  </a:lnTo>
                  <a:lnTo>
                    <a:pt x="25882" y="66548"/>
                  </a:lnTo>
                  <a:lnTo>
                    <a:pt x="25996" y="66878"/>
                  </a:lnTo>
                  <a:lnTo>
                    <a:pt x="25387" y="68808"/>
                  </a:lnTo>
                  <a:lnTo>
                    <a:pt x="26543" y="70764"/>
                  </a:lnTo>
                  <a:lnTo>
                    <a:pt x="27228" y="71170"/>
                  </a:lnTo>
                  <a:lnTo>
                    <a:pt x="28524" y="71412"/>
                  </a:lnTo>
                  <a:lnTo>
                    <a:pt x="28867" y="71437"/>
                  </a:lnTo>
                  <a:lnTo>
                    <a:pt x="31610" y="71437"/>
                  </a:lnTo>
                  <a:lnTo>
                    <a:pt x="36690" y="67881"/>
                  </a:lnTo>
                  <a:lnTo>
                    <a:pt x="37833" y="67259"/>
                  </a:lnTo>
                  <a:lnTo>
                    <a:pt x="38100" y="67119"/>
                  </a:lnTo>
                  <a:lnTo>
                    <a:pt x="39941" y="66827"/>
                  </a:lnTo>
                  <a:lnTo>
                    <a:pt x="42799" y="66827"/>
                  </a:lnTo>
                  <a:lnTo>
                    <a:pt x="44373" y="66878"/>
                  </a:lnTo>
                  <a:lnTo>
                    <a:pt x="45986" y="67221"/>
                  </a:lnTo>
                  <a:lnTo>
                    <a:pt x="45986" y="66827"/>
                  </a:lnTo>
                  <a:lnTo>
                    <a:pt x="45986" y="66078"/>
                  </a:lnTo>
                  <a:close/>
                </a:path>
                <a:path w="51434" h="71754">
                  <a:moveTo>
                    <a:pt x="47231" y="45275"/>
                  </a:moveTo>
                  <a:lnTo>
                    <a:pt x="45961" y="44919"/>
                  </a:lnTo>
                  <a:lnTo>
                    <a:pt x="46456" y="45186"/>
                  </a:lnTo>
                  <a:lnTo>
                    <a:pt x="46964" y="45554"/>
                  </a:lnTo>
                  <a:lnTo>
                    <a:pt x="47231" y="45275"/>
                  </a:lnTo>
                  <a:close/>
                </a:path>
                <a:path w="51434" h="71754">
                  <a:moveTo>
                    <a:pt x="48094" y="67271"/>
                  </a:moveTo>
                  <a:lnTo>
                    <a:pt x="47802" y="66992"/>
                  </a:lnTo>
                  <a:lnTo>
                    <a:pt x="47498" y="66713"/>
                  </a:lnTo>
                  <a:lnTo>
                    <a:pt x="47180" y="66433"/>
                  </a:lnTo>
                  <a:lnTo>
                    <a:pt x="47193" y="66586"/>
                  </a:lnTo>
                  <a:lnTo>
                    <a:pt x="47193" y="66941"/>
                  </a:lnTo>
                  <a:lnTo>
                    <a:pt x="47167" y="67221"/>
                  </a:lnTo>
                  <a:lnTo>
                    <a:pt x="47129" y="67513"/>
                  </a:lnTo>
                  <a:lnTo>
                    <a:pt x="47434" y="67602"/>
                  </a:lnTo>
                  <a:lnTo>
                    <a:pt x="48018" y="67830"/>
                  </a:lnTo>
                  <a:lnTo>
                    <a:pt x="48044" y="67551"/>
                  </a:lnTo>
                  <a:lnTo>
                    <a:pt x="48069" y="67348"/>
                  </a:lnTo>
                  <a:close/>
                </a:path>
                <a:path w="51434" h="71754">
                  <a:moveTo>
                    <a:pt x="51117" y="70040"/>
                  </a:moveTo>
                  <a:lnTo>
                    <a:pt x="50241" y="69240"/>
                  </a:lnTo>
                  <a:lnTo>
                    <a:pt x="49199" y="68275"/>
                  </a:lnTo>
                  <a:lnTo>
                    <a:pt x="49174" y="68440"/>
                  </a:lnTo>
                  <a:lnTo>
                    <a:pt x="49796" y="68859"/>
                  </a:lnTo>
                  <a:lnTo>
                    <a:pt x="50304" y="69380"/>
                  </a:lnTo>
                  <a:lnTo>
                    <a:pt x="50596" y="70040"/>
                  </a:lnTo>
                  <a:lnTo>
                    <a:pt x="50660" y="70167"/>
                  </a:lnTo>
                  <a:lnTo>
                    <a:pt x="50761" y="70307"/>
                  </a:lnTo>
                  <a:lnTo>
                    <a:pt x="50914" y="70192"/>
                  </a:lnTo>
                  <a:lnTo>
                    <a:pt x="51117" y="70040"/>
                  </a:lnTo>
                  <a:close/>
                </a:path>
              </a:pathLst>
            </a:custGeom>
            <a:solidFill>
              <a:srgbClr val="B6C1CB"/>
            </a:solidFill>
          </p:spPr>
          <p:txBody>
            <a:bodyPr wrap="square" lIns="0" tIns="0" rIns="0" bIns="0" rtlCol="0"/>
            <a:lstStyle/>
            <a:p>
              <a:endParaRPr/>
            </a:p>
          </p:txBody>
        </p:sp>
        <p:sp>
          <p:nvSpPr>
            <p:cNvPr id="60" name="object 60"/>
            <p:cNvSpPr/>
            <p:nvPr/>
          </p:nvSpPr>
          <p:spPr>
            <a:xfrm>
              <a:off x="660153" y="6116550"/>
              <a:ext cx="15875" cy="23495"/>
            </a:xfrm>
            <a:custGeom>
              <a:avLst/>
              <a:gdLst/>
              <a:ahLst/>
              <a:cxnLst/>
              <a:rect l="l" t="t" r="r" b="b"/>
              <a:pathLst>
                <a:path w="15875" h="23495">
                  <a:moveTo>
                    <a:pt x="6750" y="9575"/>
                  </a:moveTo>
                  <a:lnTo>
                    <a:pt x="6159" y="9575"/>
                  </a:lnTo>
                  <a:lnTo>
                    <a:pt x="6280" y="11036"/>
                  </a:lnTo>
                  <a:lnTo>
                    <a:pt x="6184" y="11417"/>
                  </a:lnTo>
                  <a:lnTo>
                    <a:pt x="6045" y="11760"/>
                  </a:lnTo>
                  <a:lnTo>
                    <a:pt x="5854" y="12064"/>
                  </a:lnTo>
                  <a:lnTo>
                    <a:pt x="5740" y="12204"/>
                  </a:lnTo>
                  <a:lnTo>
                    <a:pt x="5651" y="12357"/>
                  </a:lnTo>
                  <a:lnTo>
                    <a:pt x="5181" y="12763"/>
                  </a:lnTo>
                  <a:lnTo>
                    <a:pt x="4470" y="17868"/>
                  </a:lnTo>
                  <a:lnTo>
                    <a:pt x="0" y="18364"/>
                  </a:lnTo>
                  <a:lnTo>
                    <a:pt x="5511" y="21043"/>
                  </a:lnTo>
                  <a:lnTo>
                    <a:pt x="7073" y="21348"/>
                  </a:lnTo>
                  <a:lnTo>
                    <a:pt x="8331" y="21488"/>
                  </a:lnTo>
                  <a:lnTo>
                    <a:pt x="8762" y="22224"/>
                  </a:lnTo>
                  <a:lnTo>
                    <a:pt x="8902" y="22682"/>
                  </a:lnTo>
                  <a:lnTo>
                    <a:pt x="10413" y="23418"/>
                  </a:lnTo>
                  <a:lnTo>
                    <a:pt x="11887" y="21869"/>
                  </a:lnTo>
                  <a:lnTo>
                    <a:pt x="14300" y="19697"/>
                  </a:lnTo>
                  <a:lnTo>
                    <a:pt x="15722" y="18453"/>
                  </a:lnTo>
                  <a:lnTo>
                    <a:pt x="13842" y="17703"/>
                  </a:lnTo>
                  <a:lnTo>
                    <a:pt x="11480" y="16230"/>
                  </a:lnTo>
                  <a:lnTo>
                    <a:pt x="10173" y="14389"/>
                  </a:lnTo>
                  <a:lnTo>
                    <a:pt x="9194" y="14389"/>
                  </a:lnTo>
                  <a:lnTo>
                    <a:pt x="8570" y="13766"/>
                  </a:lnTo>
                  <a:lnTo>
                    <a:pt x="8597" y="13576"/>
                  </a:lnTo>
                  <a:lnTo>
                    <a:pt x="8750" y="13423"/>
                  </a:lnTo>
                  <a:lnTo>
                    <a:pt x="7289" y="13385"/>
                  </a:lnTo>
                  <a:lnTo>
                    <a:pt x="6934" y="13347"/>
                  </a:lnTo>
                  <a:lnTo>
                    <a:pt x="6838" y="13220"/>
                  </a:lnTo>
                  <a:lnTo>
                    <a:pt x="6692" y="12928"/>
                  </a:lnTo>
                  <a:lnTo>
                    <a:pt x="6753" y="12204"/>
                  </a:lnTo>
                  <a:lnTo>
                    <a:pt x="7200" y="11722"/>
                  </a:lnTo>
                  <a:lnTo>
                    <a:pt x="7340" y="11544"/>
                  </a:lnTo>
                  <a:lnTo>
                    <a:pt x="8150" y="11544"/>
                  </a:lnTo>
                  <a:lnTo>
                    <a:pt x="6750" y="9575"/>
                  </a:lnTo>
                  <a:close/>
                </a:path>
                <a:path w="15875" h="23495">
                  <a:moveTo>
                    <a:pt x="9397" y="13296"/>
                  </a:moveTo>
                  <a:lnTo>
                    <a:pt x="9571" y="13576"/>
                  </a:lnTo>
                  <a:lnTo>
                    <a:pt x="9697" y="14058"/>
                  </a:lnTo>
                  <a:lnTo>
                    <a:pt x="9613" y="14249"/>
                  </a:lnTo>
                  <a:lnTo>
                    <a:pt x="9486" y="14350"/>
                  </a:lnTo>
                  <a:lnTo>
                    <a:pt x="9194" y="14389"/>
                  </a:lnTo>
                  <a:lnTo>
                    <a:pt x="10173" y="14389"/>
                  </a:lnTo>
                  <a:lnTo>
                    <a:pt x="9397" y="13296"/>
                  </a:lnTo>
                  <a:close/>
                </a:path>
                <a:path w="15875" h="23495">
                  <a:moveTo>
                    <a:pt x="8150" y="11544"/>
                  </a:moveTo>
                  <a:lnTo>
                    <a:pt x="7505" y="11544"/>
                  </a:lnTo>
                  <a:lnTo>
                    <a:pt x="7670" y="11722"/>
                  </a:lnTo>
                  <a:lnTo>
                    <a:pt x="7802" y="12763"/>
                  </a:lnTo>
                  <a:lnTo>
                    <a:pt x="7545" y="13220"/>
                  </a:lnTo>
                  <a:lnTo>
                    <a:pt x="7289" y="13385"/>
                  </a:lnTo>
                  <a:lnTo>
                    <a:pt x="8824" y="13385"/>
                  </a:lnTo>
                  <a:lnTo>
                    <a:pt x="9143" y="13220"/>
                  </a:lnTo>
                  <a:lnTo>
                    <a:pt x="9343" y="13220"/>
                  </a:lnTo>
                  <a:lnTo>
                    <a:pt x="8150" y="11544"/>
                  </a:lnTo>
                  <a:close/>
                </a:path>
                <a:path w="15875" h="23495">
                  <a:moveTo>
                    <a:pt x="9343" y="13220"/>
                  </a:moveTo>
                  <a:lnTo>
                    <a:pt x="9143" y="13220"/>
                  </a:lnTo>
                  <a:lnTo>
                    <a:pt x="9347" y="13233"/>
                  </a:lnTo>
                  <a:close/>
                </a:path>
                <a:path w="15875" h="23495">
                  <a:moveTo>
                    <a:pt x="5349" y="7607"/>
                  </a:moveTo>
                  <a:lnTo>
                    <a:pt x="4546" y="7607"/>
                  </a:lnTo>
                  <a:lnTo>
                    <a:pt x="4698" y="8534"/>
                  </a:lnTo>
                  <a:lnTo>
                    <a:pt x="4952" y="9372"/>
                  </a:lnTo>
                  <a:lnTo>
                    <a:pt x="5125" y="10185"/>
                  </a:lnTo>
                  <a:lnTo>
                    <a:pt x="5206" y="11036"/>
                  </a:lnTo>
                  <a:lnTo>
                    <a:pt x="5537" y="10604"/>
                  </a:lnTo>
                  <a:lnTo>
                    <a:pt x="6070" y="9575"/>
                  </a:lnTo>
                  <a:lnTo>
                    <a:pt x="6750" y="9575"/>
                  </a:lnTo>
                  <a:lnTo>
                    <a:pt x="5349" y="7607"/>
                  </a:lnTo>
                  <a:close/>
                </a:path>
                <a:path w="15875" h="23495">
                  <a:moveTo>
                    <a:pt x="5051" y="4457"/>
                  </a:moveTo>
                  <a:lnTo>
                    <a:pt x="3708" y="4457"/>
                  </a:lnTo>
                  <a:lnTo>
                    <a:pt x="3848" y="4483"/>
                  </a:lnTo>
                  <a:lnTo>
                    <a:pt x="3916" y="5143"/>
                  </a:lnTo>
                  <a:lnTo>
                    <a:pt x="3682" y="5880"/>
                  </a:lnTo>
                  <a:lnTo>
                    <a:pt x="3962" y="6489"/>
                  </a:lnTo>
                  <a:lnTo>
                    <a:pt x="4432" y="7734"/>
                  </a:lnTo>
                  <a:lnTo>
                    <a:pt x="4546" y="7607"/>
                  </a:lnTo>
                  <a:lnTo>
                    <a:pt x="5349" y="7607"/>
                  </a:lnTo>
                  <a:lnTo>
                    <a:pt x="5105" y="7264"/>
                  </a:lnTo>
                  <a:lnTo>
                    <a:pt x="5051" y="4457"/>
                  </a:lnTo>
                  <a:close/>
                </a:path>
                <a:path w="15875" h="23495">
                  <a:moveTo>
                    <a:pt x="4965" y="0"/>
                  </a:moveTo>
                  <a:lnTo>
                    <a:pt x="495" y="495"/>
                  </a:lnTo>
                  <a:lnTo>
                    <a:pt x="2006" y="2501"/>
                  </a:lnTo>
                  <a:lnTo>
                    <a:pt x="3314" y="5143"/>
                  </a:lnTo>
                  <a:lnTo>
                    <a:pt x="3568" y="4749"/>
                  </a:lnTo>
                  <a:lnTo>
                    <a:pt x="3708" y="4457"/>
                  </a:lnTo>
                  <a:lnTo>
                    <a:pt x="5051" y="4457"/>
                  </a:lnTo>
                  <a:lnTo>
                    <a:pt x="4965" y="0"/>
                  </a:lnTo>
                  <a:close/>
                </a:path>
              </a:pathLst>
            </a:custGeom>
            <a:solidFill>
              <a:srgbClr val="919CA5"/>
            </a:solidFill>
          </p:spPr>
          <p:txBody>
            <a:bodyPr wrap="square" lIns="0" tIns="0" rIns="0" bIns="0" rtlCol="0"/>
            <a:lstStyle/>
            <a:p>
              <a:endParaRPr/>
            </a:p>
          </p:txBody>
        </p:sp>
        <p:sp>
          <p:nvSpPr>
            <p:cNvPr id="61" name="object 61"/>
            <p:cNvSpPr/>
            <p:nvPr/>
          </p:nvSpPr>
          <p:spPr>
            <a:xfrm>
              <a:off x="652703" y="6105829"/>
              <a:ext cx="17780" cy="27940"/>
            </a:xfrm>
            <a:custGeom>
              <a:avLst/>
              <a:gdLst/>
              <a:ahLst/>
              <a:cxnLst/>
              <a:rect l="l" t="t" r="r" b="b"/>
              <a:pathLst>
                <a:path w="17779" h="27939">
                  <a:moveTo>
                    <a:pt x="12407" y="19164"/>
                  </a:moveTo>
                  <a:lnTo>
                    <a:pt x="2971" y="16687"/>
                  </a:lnTo>
                  <a:lnTo>
                    <a:pt x="0" y="21653"/>
                  </a:lnTo>
                  <a:lnTo>
                    <a:pt x="9918" y="27609"/>
                  </a:lnTo>
                  <a:lnTo>
                    <a:pt x="12407" y="19164"/>
                  </a:lnTo>
                  <a:close/>
                </a:path>
                <a:path w="17779" h="27939">
                  <a:moveTo>
                    <a:pt x="17551" y="4826"/>
                  </a:moveTo>
                  <a:lnTo>
                    <a:pt x="12573" y="2540"/>
                  </a:lnTo>
                  <a:lnTo>
                    <a:pt x="12268" y="2400"/>
                  </a:lnTo>
                  <a:lnTo>
                    <a:pt x="12141" y="2540"/>
                  </a:lnTo>
                  <a:lnTo>
                    <a:pt x="12065" y="2311"/>
                  </a:lnTo>
                  <a:lnTo>
                    <a:pt x="6527" y="0"/>
                  </a:lnTo>
                  <a:lnTo>
                    <a:pt x="1676" y="3683"/>
                  </a:lnTo>
                  <a:lnTo>
                    <a:pt x="3530" y="12954"/>
                  </a:lnTo>
                  <a:lnTo>
                    <a:pt x="17551" y="4826"/>
                  </a:lnTo>
                  <a:close/>
                </a:path>
              </a:pathLst>
            </a:custGeom>
            <a:solidFill>
              <a:srgbClr val="FFFFFF"/>
            </a:solidFill>
          </p:spPr>
          <p:txBody>
            <a:bodyPr wrap="square" lIns="0" tIns="0" rIns="0" bIns="0" rtlCol="0"/>
            <a:lstStyle/>
            <a:p>
              <a:endParaRPr/>
            </a:p>
          </p:txBody>
        </p:sp>
        <p:sp>
          <p:nvSpPr>
            <p:cNvPr id="62" name="object 62"/>
            <p:cNvSpPr/>
            <p:nvPr/>
          </p:nvSpPr>
          <p:spPr>
            <a:xfrm>
              <a:off x="632409" y="6091136"/>
              <a:ext cx="250825" cy="38735"/>
            </a:xfrm>
            <a:custGeom>
              <a:avLst/>
              <a:gdLst/>
              <a:ahLst/>
              <a:cxnLst/>
              <a:rect l="l" t="t" r="r" b="b"/>
              <a:pathLst>
                <a:path w="250825" h="38735">
                  <a:moveTo>
                    <a:pt x="1104" y="31419"/>
                  </a:moveTo>
                  <a:lnTo>
                    <a:pt x="558" y="31419"/>
                  </a:lnTo>
                  <a:lnTo>
                    <a:pt x="368" y="31407"/>
                  </a:lnTo>
                  <a:lnTo>
                    <a:pt x="88" y="31369"/>
                  </a:lnTo>
                  <a:lnTo>
                    <a:pt x="190" y="32334"/>
                  </a:lnTo>
                  <a:lnTo>
                    <a:pt x="406" y="32054"/>
                  </a:lnTo>
                  <a:lnTo>
                    <a:pt x="698" y="31724"/>
                  </a:lnTo>
                  <a:lnTo>
                    <a:pt x="1104" y="31419"/>
                  </a:lnTo>
                  <a:close/>
                </a:path>
                <a:path w="250825" h="38735">
                  <a:moveTo>
                    <a:pt x="23342" y="28397"/>
                  </a:moveTo>
                  <a:lnTo>
                    <a:pt x="22225" y="27381"/>
                  </a:lnTo>
                  <a:lnTo>
                    <a:pt x="21691" y="26885"/>
                  </a:lnTo>
                  <a:lnTo>
                    <a:pt x="21551" y="26784"/>
                  </a:lnTo>
                  <a:lnTo>
                    <a:pt x="21399" y="26885"/>
                  </a:lnTo>
                  <a:lnTo>
                    <a:pt x="21145" y="26873"/>
                  </a:lnTo>
                  <a:lnTo>
                    <a:pt x="19265" y="25882"/>
                  </a:lnTo>
                  <a:lnTo>
                    <a:pt x="13589" y="22898"/>
                  </a:lnTo>
                  <a:lnTo>
                    <a:pt x="7264" y="22898"/>
                  </a:lnTo>
                  <a:lnTo>
                    <a:pt x="6832" y="22923"/>
                  </a:lnTo>
                  <a:lnTo>
                    <a:pt x="6413" y="22974"/>
                  </a:lnTo>
                  <a:lnTo>
                    <a:pt x="7569" y="23228"/>
                  </a:lnTo>
                  <a:lnTo>
                    <a:pt x="8801" y="23939"/>
                  </a:lnTo>
                  <a:lnTo>
                    <a:pt x="10426" y="25158"/>
                  </a:lnTo>
                  <a:lnTo>
                    <a:pt x="10756" y="25539"/>
                  </a:lnTo>
                  <a:lnTo>
                    <a:pt x="10845" y="25882"/>
                  </a:lnTo>
                  <a:lnTo>
                    <a:pt x="10147" y="25539"/>
                  </a:lnTo>
                  <a:lnTo>
                    <a:pt x="9029" y="25069"/>
                  </a:lnTo>
                  <a:lnTo>
                    <a:pt x="8267" y="24752"/>
                  </a:lnTo>
                  <a:lnTo>
                    <a:pt x="7061" y="24333"/>
                  </a:lnTo>
                  <a:lnTo>
                    <a:pt x="5194" y="23939"/>
                  </a:lnTo>
                  <a:lnTo>
                    <a:pt x="5067" y="23914"/>
                  </a:lnTo>
                  <a:lnTo>
                    <a:pt x="4457" y="23939"/>
                  </a:lnTo>
                  <a:lnTo>
                    <a:pt x="3771" y="23863"/>
                  </a:lnTo>
                  <a:lnTo>
                    <a:pt x="3200" y="24091"/>
                  </a:lnTo>
                  <a:lnTo>
                    <a:pt x="2794" y="24396"/>
                  </a:lnTo>
                  <a:lnTo>
                    <a:pt x="2095" y="25184"/>
                  </a:lnTo>
                  <a:lnTo>
                    <a:pt x="2590" y="25107"/>
                  </a:lnTo>
                  <a:lnTo>
                    <a:pt x="3352" y="25069"/>
                  </a:lnTo>
                  <a:lnTo>
                    <a:pt x="10477" y="27305"/>
                  </a:lnTo>
                  <a:lnTo>
                    <a:pt x="10312" y="27343"/>
                  </a:lnTo>
                  <a:lnTo>
                    <a:pt x="8674" y="26847"/>
                  </a:lnTo>
                  <a:lnTo>
                    <a:pt x="6858" y="26466"/>
                  </a:lnTo>
                  <a:lnTo>
                    <a:pt x="6515" y="26454"/>
                  </a:lnTo>
                  <a:lnTo>
                    <a:pt x="5842" y="26377"/>
                  </a:lnTo>
                  <a:lnTo>
                    <a:pt x="3225" y="26263"/>
                  </a:lnTo>
                  <a:lnTo>
                    <a:pt x="2387" y="26200"/>
                  </a:lnTo>
                  <a:lnTo>
                    <a:pt x="1612" y="25958"/>
                  </a:lnTo>
                  <a:lnTo>
                    <a:pt x="977" y="26657"/>
                  </a:lnTo>
                  <a:lnTo>
                    <a:pt x="596" y="27368"/>
                  </a:lnTo>
                  <a:lnTo>
                    <a:pt x="317" y="28067"/>
                  </a:lnTo>
                  <a:lnTo>
                    <a:pt x="647" y="27851"/>
                  </a:lnTo>
                  <a:lnTo>
                    <a:pt x="977" y="27686"/>
                  </a:lnTo>
                  <a:lnTo>
                    <a:pt x="1663" y="27482"/>
                  </a:lnTo>
                  <a:lnTo>
                    <a:pt x="2514" y="27368"/>
                  </a:lnTo>
                  <a:lnTo>
                    <a:pt x="2844" y="27343"/>
                  </a:lnTo>
                  <a:lnTo>
                    <a:pt x="4686" y="27381"/>
                  </a:lnTo>
                  <a:lnTo>
                    <a:pt x="6210" y="27901"/>
                  </a:lnTo>
                  <a:lnTo>
                    <a:pt x="8547" y="28854"/>
                  </a:lnTo>
                  <a:lnTo>
                    <a:pt x="9385" y="29235"/>
                  </a:lnTo>
                  <a:lnTo>
                    <a:pt x="9347" y="29400"/>
                  </a:lnTo>
                  <a:lnTo>
                    <a:pt x="8407" y="29298"/>
                  </a:lnTo>
                  <a:lnTo>
                    <a:pt x="5892" y="28841"/>
                  </a:lnTo>
                  <a:lnTo>
                    <a:pt x="4419" y="28575"/>
                  </a:lnTo>
                  <a:lnTo>
                    <a:pt x="1930" y="28536"/>
                  </a:lnTo>
                  <a:lnTo>
                    <a:pt x="1206" y="28740"/>
                  </a:lnTo>
                  <a:lnTo>
                    <a:pt x="495" y="28841"/>
                  </a:lnTo>
                  <a:lnTo>
                    <a:pt x="203" y="28829"/>
                  </a:lnTo>
                  <a:lnTo>
                    <a:pt x="0" y="30632"/>
                  </a:lnTo>
                  <a:lnTo>
                    <a:pt x="952" y="30340"/>
                  </a:lnTo>
                  <a:lnTo>
                    <a:pt x="2400" y="30251"/>
                  </a:lnTo>
                  <a:lnTo>
                    <a:pt x="2743" y="30251"/>
                  </a:lnTo>
                  <a:lnTo>
                    <a:pt x="3530" y="30314"/>
                  </a:lnTo>
                  <a:lnTo>
                    <a:pt x="3810" y="30314"/>
                  </a:lnTo>
                  <a:lnTo>
                    <a:pt x="4406" y="30416"/>
                  </a:lnTo>
                  <a:lnTo>
                    <a:pt x="5334" y="30454"/>
                  </a:lnTo>
                  <a:lnTo>
                    <a:pt x="6438" y="30683"/>
                  </a:lnTo>
                  <a:lnTo>
                    <a:pt x="13804" y="33832"/>
                  </a:lnTo>
                  <a:lnTo>
                    <a:pt x="21221" y="38163"/>
                  </a:lnTo>
                  <a:lnTo>
                    <a:pt x="15392" y="34340"/>
                  </a:lnTo>
                  <a:lnTo>
                    <a:pt x="20866" y="30251"/>
                  </a:lnTo>
                  <a:lnTo>
                    <a:pt x="21996" y="29400"/>
                  </a:lnTo>
                  <a:lnTo>
                    <a:pt x="23342" y="28397"/>
                  </a:lnTo>
                  <a:close/>
                </a:path>
                <a:path w="250825" h="38735">
                  <a:moveTo>
                    <a:pt x="33426" y="14109"/>
                  </a:moveTo>
                  <a:lnTo>
                    <a:pt x="31877" y="13030"/>
                  </a:lnTo>
                  <a:lnTo>
                    <a:pt x="31915" y="13246"/>
                  </a:lnTo>
                  <a:lnTo>
                    <a:pt x="32067" y="13462"/>
                  </a:lnTo>
                  <a:lnTo>
                    <a:pt x="32334" y="13703"/>
                  </a:lnTo>
                  <a:lnTo>
                    <a:pt x="32486" y="13766"/>
                  </a:lnTo>
                  <a:lnTo>
                    <a:pt x="33197" y="14160"/>
                  </a:lnTo>
                  <a:lnTo>
                    <a:pt x="33426" y="14109"/>
                  </a:lnTo>
                  <a:close/>
                </a:path>
                <a:path w="250825" h="38735">
                  <a:moveTo>
                    <a:pt x="37299" y="11137"/>
                  </a:moveTo>
                  <a:lnTo>
                    <a:pt x="34594" y="11772"/>
                  </a:lnTo>
                  <a:lnTo>
                    <a:pt x="34810" y="12179"/>
                  </a:lnTo>
                  <a:lnTo>
                    <a:pt x="34899" y="12560"/>
                  </a:lnTo>
                  <a:lnTo>
                    <a:pt x="34734" y="12547"/>
                  </a:lnTo>
                  <a:lnTo>
                    <a:pt x="34556" y="12534"/>
                  </a:lnTo>
                  <a:lnTo>
                    <a:pt x="34074" y="12407"/>
                  </a:lnTo>
                  <a:lnTo>
                    <a:pt x="33350" y="12077"/>
                  </a:lnTo>
                  <a:lnTo>
                    <a:pt x="31305" y="12560"/>
                  </a:lnTo>
                  <a:lnTo>
                    <a:pt x="31432" y="12319"/>
                  </a:lnTo>
                  <a:lnTo>
                    <a:pt x="31724" y="11722"/>
                  </a:lnTo>
                  <a:lnTo>
                    <a:pt x="32143" y="10883"/>
                  </a:lnTo>
                  <a:lnTo>
                    <a:pt x="32194" y="10401"/>
                  </a:lnTo>
                  <a:lnTo>
                    <a:pt x="32423" y="10236"/>
                  </a:lnTo>
                  <a:lnTo>
                    <a:pt x="33591" y="7835"/>
                  </a:lnTo>
                  <a:lnTo>
                    <a:pt x="34010" y="6134"/>
                  </a:lnTo>
                  <a:lnTo>
                    <a:pt x="32448" y="0"/>
                  </a:lnTo>
                  <a:lnTo>
                    <a:pt x="31445" y="1422"/>
                  </a:lnTo>
                  <a:lnTo>
                    <a:pt x="27165" y="5702"/>
                  </a:lnTo>
                  <a:lnTo>
                    <a:pt x="27305" y="8991"/>
                  </a:lnTo>
                  <a:lnTo>
                    <a:pt x="26212" y="9575"/>
                  </a:lnTo>
                  <a:lnTo>
                    <a:pt x="26098" y="9702"/>
                  </a:lnTo>
                  <a:lnTo>
                    <a:pt x="27025" y="10401"/>
                  </a:lnTo>
                  <a:lnTo>
                    <a:pt x="27076" y="10604"/>
                  </a:lnTo>
                  <a:lnTo>
                    <a:pt x="26835" y="10756"/>
                  </a:lnTo>
                  <a:lnTo>
                    <a:pt x="26543" y="10845"/>
                  </a:lnTo>
                  <a:lnTo>
                    <a:pt x="26200" y="10883"/>
                  </a:lnTo>
                  <a:lnTo>
                    <a:pt x="25831" y="10883"/>
                  </a:lnTo>
                  <a:lnTo>
                    <a:pt x="25476" y="10744"/>
                  </a:lnTo>
                  <a:lnTo>
                    <a:pt x="24892" y="10464"/>
                  </a:lnTo>
                  <a:lnTo>
                    <a:pt x="24930" y="10134"/>
                  </a:lnTo>
                  <a:lnTo>
                    <a:pt x="25298" y="9575"/>
                  </a:lnTo>
                  <a:lnTo>
                    <a:pt x="25552" y="9448"/>
                  </a:lnTo>
                  <a:lnTo>
                    <a:pt x="25958" y="9652"/>
                  </a:lnTo>
                  <a:lnTo>
                    <a:pt x="25755" y="9448"/>
                  </a:lnTo>
                  <a:lnTo>
                    <a:pt x="21310" y="4991"/>
                  </a:lnTo>
                  <a:lnTo>
                    <a:pt x="19888" y="6997"/>
                  </a:lnTo>
                  <a:lnTo>
                    <a:pt x="18618" y="12306"/>
                  </a:lnTo>
                  <a:lnTo>
                    <a:pt x="18503" y="13030"/>
                  </a:lnTo>
                  <a:lnTo>
                    <a:pt x="21742" y="15989"/>
                  </a:lnTo>
                  <a:lnTo>
                    <a:pt x="22225" y="13703"/>
                  </a:lnTo>
                  <a:lnTo>
                    <a:pt x="25603" y="12966"/>
                  </a:lnTo>
                  <a:lnTo>
                    <a:pt x="25273" y="12776"/>
                  </a:lnTo>
                  <a:lnTo>
                    <a:pt x="25082" y="12534"/>
                  </a:lnTo>
                  <a:lnTo>
                    <a:pt x="25171" y="11887"/>
                  </a:lnTo>
                  <a:lnTo>
                    <a:pt x="25654" y="11722"/>
                  </a:lnTo>
                  <a:lnTo>
                    <a:pt x="25933" y="11772"/>
                  </a:lnTo>
                  <a:lnTo>
                    <a:pt x="26073" y="11861"/>
                  </a:lnTo>
                  <a:lnTo>
                    <a:pt x="26314" y="12077"/>
                  </a:lnTo>
                  <a:lnTo>
                    <a:pt x="26581" y="12179"/>
                  </a:lnTo>
                  <a:lnTo>
                    <a:pt x="26809" y="12192"/>
                  </a:lnTo>
                  <a:lnTo>
                    <a:pt x="26809" y="12534"/>
                  </a:lnTo>
                  <a:lnTo>
                    <a:pt x="26708" y="12700"/>
                  </a:lnTo>
                  <a:lnTo>
                    <a:pt x="26581" y="12801"/>
                  </a:lnTo>
                  <a:lnTo>
                    <a:pt x="30848" y="12319"/>
                  </a:lnTo>
                  <a:lnTo>
                    <a:pt x="31191" y="12560"/>
                  </a:lnTo>
                  <a:lnTo>
                    <a:pt x="31877" y="13030"/>
                  </a:lnTo>
                  <a:lnTo>
                    <a:pt x="31953" y="12776"/>
                  </a:lnTo>
                  <a:lnTo>
                    <a:pt x="32575" y="12547"/>
                  </a:lnTo>
                  <a:lnTo>
                    <a:pt x="32829" y="12585"/>
                  </a:lnTo>
                  <a:lnTo>
                    <a:pt x="33591" y="13030"/>
                  </a:lnTo>
                  <a:lnTo>
                    <a:pt x="34328" y="13639"/>
                  </a:lnTo>
                  <a:lnTo>
                    <a:pt x="34264" y="13970"/>
                  </a:lnTo>
                  <a:lnTo>
                    <a:pt x="33426" y="14109"/>
                  </a:lnTo>
                  <a:lnTo>
                    <a:pt x="36296" y="16129"/>
                  </a:lnTo>
                  <a:lnTo>
                    <a:pt x="37007" y="12560"/>
                  </a:lnTo>
                  <a:lnTo>
                    <a:pt x="37299" y="11137"/>
                  </a:lnTo>
                  <a:close/>
                </a:path>
                <a:path w="250825" h="38735">
                  <a:moveTo>
                    <a:pt x="250748" y="17970"/>
                  </a:moveTo>
                  <a:lnTo>
                    <a:pt x="250698" y="16319"/>
                  </a:lnTo>
                  <a:lnTo>
                    <a:pt x="250672" y="15938"/>
                  </a:lnTo>
                  <a:lnTo>
                    <a:pt x="250634" y="15430"/>
                  </a:lnTo>
                  <a:lnTo>
                    <a:pt x="250520" y="13906"/>
                  </a:lnTo>
                  <a:lnTo>
                    <a:pt x="250469" y="13398"/>
                  </a:lnTo>
                  <a:lnTo>
                    <a:pt x="250469" y="13271"/>
                  </a:lnTo>
                  <a:lnTo>
                    <a:pt x="250456" y="13144"/>
                  </a:lnTo>
                  <a:lnTo>
                    <a:pt x="250355" y="11874"/>
                  </a:lnTo>
                  <a:lnTo>
                    <a:pt x="250329" y="11493"/>
                  </a:lnTo>
                  <a:lnTo>
                    <a:pt x="250317" y="11366"/>
                  </a:lnTo>
                  <a:lnTo>
                    <a:pt x="250278" y="10731"/>
                  </a:lnTo>
                  <a:lnTo>
                    <a:pt x="249847" y="10096"/>
                  </a:lnTo>
                  <a:lnTo>
                    <a:pt x="249669" y="9842"/>
                  </a:lnTo>
                  <a:lnTo>
                    <a:pt x="248818" y="8572"/>
                  </a:lnTo>
                  <a:lnTo>
                    <a:pt x="245922" y="4254"/>
                  </a:lnTo>
                  <a:lnTo>
                    <a:pt x="245884" y="15430"/>
                  </a:lnTo>
                  <a:lnTo>
                    <a:pt x="245491" y="15176"/>
                  </a:lnTo>
                  <a:lnTo>
                    <a:pt x="244436" y="14922"/>
                  </a:lnTo>
                  <a:lnTo>
                    <a:pt x="243865" y="15049"/>
                  </a:lnTo>
                  <a:lnTo>
                    <a:pt x="243001" y="15557"/>
                  </a:lnTo>
                  <a:lnTo>
                    <a:pt x="242506" y="15811"/>
                  </a:lnTo>
                  <a:lnTo>
                    <a:pt x="242303" y="15938"/>
                  </a:lnTo>
                  <a:lnTo>
                    <a:pt x="242125" y="15811"/>
                  </a:lnTo>
                  <a:lnTo>
                    <a:pt x="241858" y="15684"/>
                  </a:lnTo>
                  <a:lnTo>
                    <a:pt x="243751" y="13906"/>
                  </a:lnTo>
                  <a:lnTo>
                    <a:pt x="244602" y="14033"/>
                  </a:lnTo>
                  <a:lnTo>
                    <a:pt x="244983" y="14160"/>
                  </a:lnTo>
                  <a:lnTo>
                    <a:pt x="245833" y="14795"/>
                  </a:lnTo>
                  <a:lnTo>
                    <a:pt x="245884" y="15430"/>
                  </a:lnTo>
                  <a:lnTo>
                    <a:pt x="245884" y="4203"/>
                  </a:lnTo>
                  <a:lnTo>
                    <a:pt x="245071" y="2984"/>
                  </a:lnTo>
                  <a:lnTo>
                    <a:pt x="244957" y="13017"/>
                  </a:lnTo>
                  <a:lnTo>
                    <a:pt x="244830" y="13144"/>
                  </a:lnTo>
                  <a:lnTo>
                    <a:pt x="244576" y="12890"/>
                  </a:lnTo>
                  <a:lnTo>
                    <a:pt x="244081" y="12890"/>
                  </a:lnTo>
                  <a:lnTo>
                    <a:pt x="243840" y="13017"/>
                  </a:lnTo>
                  <a:lnTo>
                    <a:pt x="243141" y="13271"/>
                  </a:lnTo>
                  <a:lnTo>
                    <a:pt x="242938" y="13271"/>
                  </a:lnTo>
                  <a:lnTo>
                    <a:pt x="242849" y="13144"/>
                  </a:lnTo>
                  <a:lnTo>
                    <a:pt x="242798" y="13017"/>
                  </a:lnTo>
                  <a:lnTo>
                    <a:pt x="242443" y="13017"/>
                  </a:lnTo>
                  <a:lnTo>
                    <a:pt x="242443" y="12636"/>
                  </a:lnTo>
                  <a:lnTo>
                    <a:pt x="242531" y="12382"/>
                  </a:lnTo>
                  <a:lnTo>
                    <a:pt x="242735" y="12128"/>
                  </a:lnTo>
                  <a:lnTo>
                    <a:pt x="243408" y="11874"/>
                  </a:lnTo>
                  <a:lnTo>
                    <a:pt x="243687" y="11874"/>
                  </a:lnTo>
                  <a:lnTo>
                    <a:pt x="244259" y="12001"/>
                  </a:lnTo>
                  <a:lnTo>
                    <a:pt x="244538" y="12128"/>
                  </a:lnTo>
                  <a:lnTo>
                    <a:pt x="244843" y="12509"/>
                  </a:lnTo>
                  <a:lnTo>
                    <a:pt x="244957" y="13017"/>
                  </a:lnTo>
                  <a:lnTo>
                    <a:pt x="244957" y="3022"/>
                  </a:lnTo>
                  <a:lnTo>
                    <a:pt x="244576" y="3098"/>
                  </a:lnTo>
                  <a:lnTo>
                    <a:pt x="244576" y="8699"/>
                  </a:lnTo>
                  <a:lnTo>
                    <a:pt x="244551" y="9461"/>
                  </a:lnTo>
                  <a:lnTo>
                    <a:pt x="244462" y="10731"/>
                  </a:lnTo>
                  <a:lnTo>
                    <a:pt x="244462" y="10985"/>
                  </a:lnTo>
                  <a:lnTo>
                    <a:pt x="243611" y="11366"/>
                  </a:lnTo>
                  <a:lnTo>
                    <a:pt x="243141" y="11366"/>
                  </a:lnTo>
                  <a:lnTo>
                    <a:pt x="243128" y="10096"/>
                  </a:lnTo>
                  <a:lnTo>
                    <a:pt x="243687" y="10223"/>
                  </a:lnTo>
                  <a:lnTo>
                    <a:pt x="243814" y="10223"/>
                  </a:lnTo>
                  <a:lnTo>
                    <a:pt x="244284" y="10477"/>
                  </a:lnTo>
                  <a:lnTo>
                    <a:pt x="244462" y="10731"/>
                  </a:lnTo>
                  <a:lnTo>
                    <a:pt x="244462" y="9563"/>
                  </a:lnTo>
                  <a:lnTo>
                    <a:pt x="243967" y="9715"/>
                  </a:lnTo>
                  <a:lnTo>
                    <a:pt x="243979" y="9842"/>
                  </a:lnTo>
                  <a:lnTo>
                    <a:pt x="243967" y="9715"/>
                  </a:lnTo>
                  <a:lnTo>
                    <a:pt x="243890" y="9334"/>
                  </a:lnTo>
                  <a:lnTo>
                    <a:pt x="243890" y="8699"/>
                  </a:lnTo>
                  <a:lnTo>
                    <a:pt x="244017" y="8572"/>
                  </a:lnTo>
                  <a:lnTo>
                    <a:pt x="244233" y="8572"/>
                  </a:lnTo>
                  <a:lnTo>
                    <a:pt x="244576" y="8699"/>
                  </a:lnTo>
                  <a:lnTo>
                    <a:pt x="244576" y="3098"/>
                  </a:lnTo>
                  <a:lnTo>
                    <a:pt x="241655" y="3746"/>
                  </a:lnTo>
                  <a:lnTo>
                    <a:pt x="239483" y="4038"/>
                  </a:lnTo>
                  <a:lnTo>
                    <a:pt x="239483" y="21399"/>
                  </a:lnTo>
                  <a:lnTo>
                    <a:pt x="239407" y="21907"/>
                  </a:lnTo>
                  <a:lnTo>
                    <a:pt x="239179" y="22288"/>
                  </a:lnTo>
                  <a:lnTo>
                    <a:pt x="238721" y="22415"/>
                  </a:lnTo>
                  <a:lnTo>
                    <a:pt x="238404" y="22415"/>
                  </a:lnTo>
                  <a:lnTo>
                    <a:pt x="238099" y="22288"/>
                  </a:lnTo>
                  <a:lnTo>
                    <a:pt x="237934" y="22034"/>
                  </a:lnTo>
                  <a:lnTo>
                    <a:pt x="238036" y="21399"/>
                  </a:lnTo>
                  <a:lnTo>
                    <a:pt x="238213" y="21399"/>
                  </a:lnTo>
                  <a:lnTo>
                    <a:pt x="238442" y="21653"/>
                  </a:lnTo>
                  <a:lnTo>
                    <a:pt x="238480" y="21399"/>
                  </a:lnTo>
                  <a:lnTo>
                    <a:pt x="238480" y="21272"/>
                  </a:lnTo>
                  <a:lnTo>
                    <a:pt x="238493" y="21145"/>
                  </a:lnTo>
                  <a:lnTo>
                    <a:pt x="238810" y="21145"/>
                  </a:lnTo>
                  <a:lnTo>
                    <a:pt x="239483" y="21399"/>
                  </a:lnTo>
                  <a:lnTo>
                    <a:pt x="239483" y="4038"/>
                  </a:lnTo>
                  <a:lnTo>
                    <a:pt x="237731" y="4254"/>
                  </a:lnTo>
                  <a:lnTo>
                    <a:pt x="237337" y="4191"/>
                  </a:lnTo>
                  <a:lnTo>
                    <a:pt x="237337" y="12128"/>
                  </a:lnTo>
                  <a:lnTo>
                    <a:pt x="237223" y="12509"/>
                  </a:lnTo>
                  <a:lnTo>
                    <a:pt x="237058" y="12636"/>
                  </a:lnTo>
                  <a:lnTo>
                    <a:pt x="236893" y="12636"/>
                  </a:lnTo>
                  <a:lnTo>
                    <a:pt x="236753" y="12509"/>
                  </a:lnTo>
                  <a:lnTo>
                    <a:pt x="236499" y="12509"/>
                  </a:lnTo>
                  <a:lnTo>
                    <a:pt x="236385" y="12636"/>
                  </a:lnTo>
                  <a:lnTo>
                    <a:pt x="236372" y="11747"/>
                  </a:lnTo>
                  <a:lnTo>
                    <a:pt x="236550" y="11493"/>
                  </a:lnTo>
                  <a:lnTo>
                    <a:pt x="236753" y="11493"/>
                  </a:lnTo>
                  <a:lnTo>
                    <a:pt x="237261" y="11747"/>
                  </a:lnTo>
                  <a:lnTo>
                    <a:pt x="237337" y="12128"/>
                  </a:lnTo>
                  <a:lnTo>
                    <a:pt x="237337" y="4191"/>
                  </a:lnTo>
                  <a:lnTo>
                    <a:pt x="236334" y="4000"/>
                  </a:lnTo>
                  <a:lnTo>
                    <a:pt x="236334" y="19875"/>
                  </a:lnTo>
                  <a:lnTo>
                    <a:pt x="236334" y="20383"/>
                  </a:lnTo>
                  <a:lnTo>
                    <a:pt x="236220" y="20764"/>
                  </a:lnTo>
                  <a:lnTo>
                    <a:pt x="236004" y="20891"/>
                  </a:lnTo>
                  <a:lnTo>
                    <a:pt x="235394" y="20561"/>
                  </a:lnTo>
                  <a:lnTo>
                    <a:pt x="235394" y="22796"/>
                  </a:lnTo>
                  <a:lnTo>
                    <a:pt x="235229" y="22923"/>
                  </a:lnTo>
                  <a:lnTo>
                    <a:pt x="235038" y="22796"/>
                  </a:lnTo>
                  <a:lnTo>
                    <a:pt x="234607" y="22669"/>
                  </a:lnTo>
                  <a:lnTo>
                    <a:pt x="234391" y="22542"/>
                  </a:lnTo>
                  <a:lnTo>
                    <a:pt x="234010" y="22415"/>
                  </a:lnTo>
                  <a:lnTo>
                    <a:pt x="233946" y="22288"/>
                  </a:lnTo>
                  <a:lnTo>
                    <a:pt x="233883" y="21526"/>
                  </a:lnTo>
                  <a:lnTo>
                    <a:pt x="234099" y="21399"/>
                  </a:lnTo>
                  <a:lnTo>
                    <a:pt x="234188" y="21272"/>
                  </a:lnTo>
                  <a:lnTo>
                    <a:pt x="234429" y="21272"/>
                  </a:lnTo>
                  <a:lnTo>
                    <a:pt x="234581" y="21399"/>
                  </a:lnTo>
                  <a:lnTo>
                    <a:pt x="235077" y="21526"/>
                  </a:lnTo>
                  <a:lnTo>
                    <a:pt x="235356" y="21907"/>
                  </a:lnTo>
                  <a:lnTo>
                    <a:pt x="235394" y="22796"/>
                  </a:lnTo>
                  <a:lnTo>
                    <a:pt x="235394" y="20561"/>
                  </a:lnTo>
                  <a:lnTo>
                    <a:pt x="235343" y="19621"/>
                  </a:lnTo>
                  <a:lnTo>
                    <a:pt x="235585" y="19367"/>
                  </a:lnTo>
                  <a:lnTo>
                    <a:pt x="235864" y="19494"/>
                  </a:lnTo>
                  <a:lnTo>
                    <a:pt x="236334" y="19875"/>
                  </a:lnTo>
                  <a:lnTo>
                    <a:pt x="236334" y="4000"/>
                  </a:lnTo>
                  <a:lnTo>
                    <a:pt x="236220" y="15176"/>
                  </a:lnTo>
                  <a:lnTo>
                    <a:pt x="236067" y="15176"/>
                  </a:lnTo>
                  <a:lnTo>
                    <a:pt x="235229" y="14668"/>
                  </a:lnTo>
                  <a:lnTo>
                    <a:pt x="235115" y="14541"/>
                  </a:lnTo>
                  <a:lnTo>
                    <a:pt x="235000" y="14414"/>
                  </a:lnTo>
                  <a:lnTo>
                    <a:pt x="234962" y="13970"/>
                  </a:lnTo>
                  <a:lnTo>
                    <a:pt x="234962" y="16954"/>
                  </a:lnTo>
                  <a:lnTo>
                    <a:pt x="234810" y="17081"/>
                  </a:lnTo>
                  <a:lnTo>
                    <a:pt x="234581" y="16827"/>
                  </a:lnTo>
                  <a:lnTo>
                    <a:pt x="234276" y="16573"/>
                  </a:lnTo>
                  <a:lnTo>
                    <a:pt x="233984" y="16319"/>
                  </a:lnTo>
                  <a:lnTo>
                    <a:pt x="233375" y="15938"/>
                  </a:lnTo>
                  <a:lnTo>
                    <a:pt x="232918" y="15557"/>
                  </a:lnTo>
                  <a:lnTo>
                    <a:pt x="232829" y="15430"/>
                  </a:lnTo>
                  <a:lnTo>
                    <a:pt x="232879" y="14795"/>
                  </a:lnTo>
                  <a:lnTo>
                    <a:pt x="232981" y="14668"/>
                  </a:lnTo>
                  <a:lnTo>
                    <a:pt x="233375" y="14541"/>
                  </a:lnTo>
                  <a:lnTo>
                    <a:pt x="233692" y="14668"/>
                  </a:lnTo>
                  <a:lnTo>
                    <a:pt x="234492" y="15303"/>
                  </a:lnTo>
                  <a:lnTo>
                    <a:pt x="234721" y="15684"/>
                  </a:lnTo>
                  <a:lnTo>
                    <a:pt x="234835" y="15938"/>
                  </a:lnTo>
                  <a:lnTo>
                    <a:pt x="234962" y="16954"/>
                  </a:lnTo>
                  <a:lnTo>
                    <a:pt x="234962" y="13970"/>
                  </a:lnTo>
                  <a:lnTo>
                    <a:pt x="234924" y="13525"/>
                  </a:lnTo>
                  <a:lnTo>
                    <a:pt x="235165" y="13398"/>
                  </a:lnTo>
                  <a:lnTo>
                    <a:pt x="235559" y="13398"/>
                  </a:lnTo>
                  <a:lnTo>
                    <a:pt x="236181" y="13906"/>
                  </a:lnTo>
                  <a:lnTo>
                    <a:pt x="236220" y="15176"/>
                  </a:lnTo>
                  <a:lnTo>
                    <a:pt x="236220" y="3987"/>
                  </a:lnTo>
                  <a:lnTo>
                    <a:pt x="234289" y="3619"/>
                  </a:lnTo>
                  <a:lnTo>
                    <a:pt x="234086" y="4127"/>
                  </a:lnTo>
                  <a:lnTo>
                    <a:pt x="234099" y="4508"/>
                  </a:lnTo>
                  <a:lnTo>
                    <a:pt x="233946" y="4508"/>
                  </a:lnTo>
                  <a:lnTo>
                    <a:pt x="231762" y="9969"/>
                  </a:lnTo>
                  <a:lnTo>
                    <a:pt x="226847" y="12001"/>
                  </a:lnTo>
                  <a:lnTo>
                    <a:pt x="225818" y="12255"/>
                  </a:lnTo>
                  <a:lnTo>
                    <a:pt x="225615" y="12890"/>
                  </a:lnTo>
                  <a:lnTo>
                    <a:pt x="225336" y="14287"/>
                  </a:lnTo>
                  <a:lnTo>
                    <a:pt x="229349" y="16446"/>
                  </a:lnTo>
                  <a:lnTo>
                    <a:pt x="230632" y="16700"/>
                  </a:lnTo>
                  <a:lnTo>
                    <a:pt x="231775" y="16700"/>
                  </a:lnTo>
                  <a:lnTo>
                    <a:pt x="232168" y="16573"/>
                  </a:lnTo>
                  <a:lnTo>
                    <a:pt x="232371" y="16700"/>
                  </a:lnTo>
                  <a:lnTo>
                    <a:pt x="232460" y="16827"/>
                  </a:lnTo>
                  <a:lnTo>
                    <a:pt x="232498" y="17208"/>
                  </a:lnTo>
                  <a:lnTo>
                    <a:pt x="228561" y="20383"/>
                  </a:lnTo>
                  <a:lnTo>
                    <a:pt x="227685" y="22923"/>
                  </a:lnTo>
                  <a:lnTo>
                    <a:pt x="226923" y="23939"/>
                  </a:lnTo>
                  <a:lnTo>
                    <a:pt x="229031" y="22923"/>
                  </a:lnTo>
                  <a:lnTo>
                    <a:pt x="231114" y="21399"/>
                  </a:lnTo>
                  <a:lnTo>
                    <a:pt x="232943" y="20510"/>
                  </a:lnTo>
                  <a:lnTo>
                    <a:pt x="232968" y="23558"/>
                  </a:lnTo>
                  <a:lnTo>
                    <a:pt x="233362" y="23558"/>
                  </a:lnTo>
                  <a:lnTo>
                    <a:pt x="234086" y="23812"/>
                  </a:lnTo>
                  <a:lnTo>
                    <a:pt x="234670" y="24447"/>
                  </a:lnTo>
                  <a:lnTo>
                    <a:pt x="234734" y="24574"/>
                  </a:lnTo>
                  <a:lnTo>
                    <a:pt x="234835" y="25209"/>
                  </a:lnTo>
                  <a:lnTo>
                    <a:pt x="234543" y="25209"/>
                  </a:lnTo>
                  <a:lnTo>
                    <a:pt x="233514" y="24828"/>
                  </a:lnTo>
                  <a:lnTo>
                    <a:pt x="233108" y="24701"/>
                  </a:lnTo>
                  <a:lnTo>
                    <a:pt x="233375" y="26225"/>
                  </a:lnTo>
                  <a:lnTo>
                    <a:pt x="234086" y="27241"/>
                  </a:lnTo>
                  <a:lnTo>
                    <a:pt x="235826" y="26606"/>
                  </a:lnTo>
                  <a:lnTo>
                    <a:pt x="237324" y="25971"/>
                  </a:lnTo>
                  <a:lnTo>
                    <a:pt x="237375" y="25209"/>
                  </a:lnTo>
                  <a:lnTo>
                    <a:pt x="237464" y="24193"/>
                  </a:lnTo>
                  <a:lnTo>
                    <a:pt x="238709" y="22923"/>
                  </a:lnTo>
                  <a:lnTo>
                    <a:pt x="239204" y="22415"/>
                  </a:lnTo>
                  <a:lnTo>
                    <a:pt x="239953" y="21653"/>
                  </a:lnTo>
                  <a:lnTo>
                    <a:pt x="240360" y="24574"/>
                  </a:lnTo>
                  <a:lnTo>
                    <a:pt x="241604" y="24955"/>
                  </a:lnTo>
                  <a:lnTo>
                    <a:pt x="243433" y="25336"/>
                  </a:lnTo>
                  <a:lnTo>
                    <a:pt x="242049" y="23558"/>
                  </a:lnTo>
                  <a:lnTo>
                    <a:pt x="240906" y="21653"/>
                  </a:lnTo>
                  <a:lnTo>
                    <a:pt x="240614" y="21145"/>
                  </a:lnTo>
                  <a:lnTo>
                    <a:pt x="240728" y="20891"/>
                  </a:lnTo>
                  <a:lnTo>
                    <a:pt x="241414" y="19367"/>
                  </a:lnTo>
                  <a:lnTo>
                    <a:pt x="242290" y="17462"/>
                  </a:lnTo>
                  <a:lnTo>
                    <a:pt x="242709" y="17081"/>
                  </a:lnTo>
                  <a:lnTo>
                    <a:pt x="243560" y="16319"/>
                  </a:lnTo>
                  <a:lnTo>
                    <a:pt x="245732" y="16319"/>
                  </a:lnTo>
                  <a:lnTo>
                    <a:pt x="246418" y="16954"/>
                  </a:lnTo>
                  <a:lnTo>
                    <a:pt x="246824" y="18605"/>
                  </a:lnTo>
                  <a:lnTo>
                    <a:pt x="248932" y="18605"/>
                  </a:lnTo>
                  <a:lnTo>
                    <a:pt x="250748" y="17970"/>
                  </a:lnTo>
                  <a:close/>
                </a:path>
              </a:pathLst>
            </a:custGeom>
            <a:solidFill>
              <a:srgbClr val="919CA5"/>
            </a:solidFill>
          </p:spPr>
          <p:txBody>
            <a:bodyPr wrap="square" lIns="0" tIns="0" rIns="0" bIns="0" rtlCol="0"/>
            <a:lstStyle/>
            <a:p>
              <a:endParaRPr/>
            </a:p>
          </p:txBody>
        </p:sp>
        <p:sp>
          <p:nvSpPr>
            <p:cNvPr id="63" name="object 63"/>
            <p:cNvSpPr/>
            <p:nvPr/>
          </p:nvSpPr>
          <p:spPr>
            <a:xfrm>
              <a:off x="866698" y="6087722"/>
              <a:ext cx="10795" cy="7620"/>
            </a:xfrm>
            <a:custGeom>
              <a:avLst/>
              <a:gdLst/>
              <a:ahLst/>
              <a:cxnLst/>
              <a:rect l="l" t="t" r="r" b="b"/>
              <a:pathLst>
                <a:path w="10794" h="7620">
                  <a:moveTo>
                    <a:pt x="5537" y="0"/>
                  </a:moveTo>
                  <a:lnTo>
                    <a:pt x="5410" y="406"/>
                  </a:lnTo>
                  <a:lnTo>
                    <a:pt x="5194" y="800"/>
                  </a:lnTo>
                  <a:lnTo>
                    <a:pt x="4838" y="1155"/>
                  </a:lnTo>
                  <a:lnTo>
                    <a:pt x="3606" y="1981"/>
                  </a:lnTo>
                  <a:lnTo>
                    <a:pt x="2362" y="3213"/>
                  </a:lnTo>
                  <a:lnTo>
                    <a:pt x="1130" y="3213"/>
                  </a:lnTo>
                  <a:lnTo>
                    <a:pt x="914" y="3263"/>
                  </a:lnTo>
                  <a:lnTo>
                    <a:pt x="469" y="3327"/>
                  </a:lnTo>
                  <a:lnTo>
                    <a:pt x="533" y="4216"/>
                  </a:lnTo>
                  <a:lnTo>
                    <a:pt x="469" y="5143"/>
                  </a:lnTo>
                  <a:lnTo>
                    <a:pt x="165" y="6400"/>
                  </a:lnTo>
                  <a:lnTo>
                    <a:pt x="0" y="6934"/>
                  </a:lnTo>
                  <a:lnTo>
                    <a:pt x="3441" y="7569"/>
                  </a:lnTo>
                  <a:lnTo>
                    <a:pt x="7366" y="7137"/>
                  </a:lnTo>
                  <a:lnTo>
                    <a:pt x="10782" y="6286"/>
                  </a:lnTo>
                  <a:lnTo>
                    <a:pt x="9931" y="5041"/>
                  </a:lnTo>
                  <a:lnTo>
                    <a:pt x="8166" y="2679"/>
                  </a:lnTo>
                  <a:lnTo>
                    <a:pt x="6845" y="1231"/>
                  </a:lnTo>
                  <a:lnTo>
                    <a:pt x="5537" y="0"/>
                  </a:lnTo>
                  <a:close/>
                </a:path>
              </a:pathLst>
            </a:custGeom>
            <a:solidFill>
              <a:srgbClr val="B6C1CB"/>
            </a:solidFill>
          </p:spPr>
          <p:txBody>
            <a:bodyPr wrap="square" lIns="0" tIns="0" rIns="0" bIns="0" rtlCol="0"/>
            <a:lstStyle/>
            <a:p>
              <a:endParaRPr/>
            </a:p>
          </p:txBody>
        </p:sp>
        <p:sp>
          <p:nvSpPr>
            <p:cNvPr id="64" name="object 64"/>
            <p:cNvSpPr/>
            <p:nvPr/>
          </p:nvSpPr>
          <p:spPr>
            <a:xfrm>
              <a:off x="860717" y="6081491"/>
              <a:ext cx="12065" cy="10160"/>
            </a:xfrm>
            <a:custGeom>
              <a:avLst/>
              <a:gdLst/>
              <a:ahLst/>
              <a:cxnLst/>
              <a:rect l="l" t="t" r="r" b="b"/>
              <a:pathLst>
                <a:path w="12065" h="10160">
                  <a:moveTo>
                    <a:pt x="0" y="0"/>
                  </a:moveTo>
                  <a:lnTo>
                    <a:pt x="1320" y="927"/>
                  </a:lnTo>
                  <a:lnTo>
                    <a:pt x="3771" y="2921"/>
                  </a:lnTo>
                  <a:lnTo>
                    <a:pt x="5257" y="5651"/>
                  </a:lnTo>
                  <a:lnTo>
                    <a:pt x="5562" y="5930"/>
                  </a:lnTo>
                  <a:lnTo>
                    <a:pt x="5651" y="6083"/>
                  </a:lnTo>
                  <a:lnTo>
                    <a:pt x="6019" y="7226"/>
                  </a:lnTo>
                  <a:lnTo>
                    <a:pt x="6362" y="8356"/>
                  </a:lnTo>
                  <a:lnTo>
                    <a:pt x="6451" y="9550"/>
                  </a:lnTo>
                  <a:lnTo>
                    <a:pt x="7112" y="9448"/>
                  </a:lnTo>
                  <a:lnTo>
                    <a:pt x="8343" y="9448"/>
                  </a:lnTo>
                  <a:lnTo>
                    <a:pt x="9588" y="8216"/>
                  </a:lnTo>
                  <a:lnTo>
                    <a:pt x="10820" y="7391"/>
                  </a:lnTo>
                  <a:lnTo>
                    <a:pt x="11176" y="7023"/>
                  </a:lnTo>
                  <a:lnTo>
                    <a:pt x="11391" y="6629"/>
                  </a:lnTo>
                  <a:lnTo>
                    <a:pt x="11518" y="6223"/>
                  </a:lnTo>
                  <a:lnTo>
                    <a:pt x="6540" y="1562"/>
                  </a:lnTo>
                  <a:lnTo>
                    <a:pt x="1778" y="190"/>
                  </a:lnTo>
                  <a:lnTo>
                    <a:pt x="0" y="0"/>
                  </a:lnTo>
                  <a:close/>
                </a:path>
              </a:pathLst>
            </a:custGeom>
            <a:solidFill>
              <a:srgbClr val="FFFFFF"/>
            </a:solidFill>
          </p:spPr>
          <p:txBody>
            <a:bodyPr wrap="square" lIns="0" tIns="0" rIns="0" bIns="0" rtlCol="0"/>
            <a:lstStyle/>
            <a:p>
              <a:endParaRPr/>
            </a:p>
          </p:txBody>
        </p:sp>
        <p:sp>
          <p:nvSpPr>
            <p:cNvPr id="65" name="object 65"/>
            <p:cNvSpPr/>
            <p:nvPr/>
          </p:nvSpPr>
          <p:spPr>
            <a:xfrm>
              <a:off x="857846" y="6111536"/>
              <a:ext cx="20955" cy="20955"/>
            </a:xfrm>
            <a:custGeom>
              <a:avLst/>
              <a:gdLst/>
              <a:ahLst/>
              <a:cxnLst/>
              <a:rect l="l" t="t" r="r" b="b"/>
              <a:pathLst>
                <a:path w="20955" h="20954">
                  <a:moveTo>
                    <a:pt x="8022" y="5892"/>
                  </a:moveTo>
                  <a:lnTo>
                    <a:pt x="6616" y="5892"/>
                  </a:lnTo>
                  <a:lnTo>
                    <a:pt x="6894" y="6159"/>
                  </a:lnTo>
                  <a:lnTo>
                    <a:pt x="6946" y="6413"/>
                  </a:lnTo>
                  <a:lnTo>
                    <a:pt x="6667" y="6781"/>
                  </a:lnTo>
                  <a:lnTo>
                    <a:pt x="6416" y="6985"/>
                  </a:lnTo>
                  <a:lnTo>
                    <a:pt x="5422" y="8051"/>
                  </a:lnTo>
                  <a:lnTo>
                    <a:pt x="3441" y="10883"/>
                  </a:lnTo>
                  <a:lnTo>
                    <a:pt x="7289" y="19088"/>
                  </a:lnTo>
                  <a:lnTo>
                    <a:pt x="10896" y="20878"/>
                  </a:lnTo>
                  <a:lnTo>
                    <a:pt x="12547" y="20878"/>
                  </a:lnTo>
                  <a:lnTo>
                    <a:pt x="12839" y="19392"/>
                  </a:lnTo>
                  <a:lnTo>
                    <a:pt x="13703" y="16814"/>
                  </a:lnTo>
                  <a:lnTo>
                    <a:pt x="14846" y="14820"/>
                  </a:lnTo>
                  <a:lnTo>
                    <a:pt x="14605" y="11709"/>
                  </a:lnTo>
                  <a:lnTo>
                    <a:pt x="14468" y="10769"/>
                  </a:lnTo>
                  <a:lnTo>
                    <a:pt x="14401" y="9613"/>
                  </a:lnTo>
                  <a:lnTo>
                    <a:pt x="14693" y="9436"/>
                  </a:lnTo>
                  <a:lnTo>
                    <a:pt x="20421" y="9436"/>
                  </a:lnTo>
                  <a:lnTo>
                    <a:pt x="20421" y="8356"/>
                  </a:lnTo>
                  <a:lnTo>
                    <a:pt x="13119" y="8356"/>
                  </a:lnTo>
                  <a:lnTo>
                    <a:pt x="12877" y="8140"/>
                  </a:lnTo>
                  <a:lnTo>
                    <a:pt x="12752" y="7658"/>
                  </a:lnTo>
                  <a:lnTo>
                    <a:pt x="12814" y="7188"/>
                  </a:lnTo>
                  <a:lnTo>
                    <a:pt x="13881" y="6946"/>
                  </a:lnTo>
                  <a:lnTo>
                    <a:pt x="19753" y="6946"/>
                  </a:lnTo>
                  <a:lnTo>
                    <a:pt x="8648" y="6832"/>
                  </a:lnTo>
                  <a:lnTo>
                    <a:pt x="8022" y="5892"/>
                  </a:lnTo>
                  <a:close/>
                </a:path>
                <a:path w="20955" h="20954">
                  <a:moveTo>
                    <a:pt x="20421" y="9436"/>
                  </a:moveTo>
                  <a:lnTo>
                    <a:pt x="14693" y="9436"/>
                  </a:lnTo>
                  <a:lnTo>
                    <a:pt x="14871" y="9448"/>
                  </a:lnTo>
                  <a:lnTo>
                    <a:pt x="16560" y="10769"/>
                  </a:lnTo>
                  <a:lnTo>
                    <a:pt x="19380" y="12674"/>
                  </a:lnTo>
                  <a:lnTo>
                    <a:pt x="20408" y="12674"/>
                  </a:lnTo>
                  <a:lnTo>
                    <a:pt x="20421" y="9436"/>
                  </a:lnTo>
                  <a:close/>
                </a:path>
                <a:path w="20955" h="20954">
                  <a:moveTo>
                    <a:pt x="19753" y="6946"/>
                  </a:moveTo>
                  <a:lnTo>
                    <a:pt x="13881" y="6946"/>
                  </a:lnTo>
                  <a:lnTo>
                    <a:pt x="14383" y="6997"/>
                  </a:lnTo>
                  <a:lnTo>
                    <a:pt x="15062" y="7188"/>
                  </a:lnTo>
                  <a:lnTo>
                    <a:pt x="15303" y="7327"/>
                  </a:lnTo>
                  <a:lnTo>
                    <a:pt x="15284" y="7505"/>
                  </a:lnTo>
                  <a:lnTo>
                    <a:pt x="15062" y="7658"/>
                  </a:lnTo>
                  <a:lnTo>
                    <a:pt x="14054" y="8140"/>
                  </a:lnTo>
                  <a:lnTo>
                    <a:pt x="13119" y="8356"/>
                  </a:lnTo>
                  <a:lnTo>
                    <a:pt x="20421" y="8356"/>
                  </a:lnTo>
                  <a:lnTo>
                    <a:pt x="20421" y="7975"/>
                  </a:lnTo>
                  <a:lnTo>
                    <a:pt x="19942" y="7188"/>
                  </a:lnTo>
                  <a:lnTo>
                    <a:pt x="19753" y="6946"/>
                  </a:lnTo>
                  <a:close/>
                </a:path>
                <a:path w="20955" h="20954">
                  <a:moveTo>
                    <a:pt x="7505" y="0"/>
                  </a:moveTo>
                  <a:lnTo>
                    <a:pt x="5676" y="914"/>
                  </a:lnTo>
                  <a:lnTo>
                    <a:pt x="3594" y="2413"/>
                  </a:lnTo>
                  <a:lnTo>
                    <a:pt x="1485" y="3416"/>
                  </a:lnTo>
                  <a:lnTo>
                    <a:pt x="901" y="3987"/>
                  </a:lnTo>
                  <a:lnTo>
                    <a:pt x="292" y="4241"/>
                  </a:lnTo>
                  <a:lnTo>
                    <a:pt x="0" y="4330"/>
                  </a:lnTo>
                  <a:lnTo>
                    <a:pt x="25" y="5092"/>
                  </a:lnTo>
                  <a:lnTo>
                    <a:pt x="346" y="5676"/>
                  </a:lnTo>
                  <a:lnTo>
                    <a:pt x="2729" y="6832"/>
                  </a:lnTo>
                  <a:lnTo>
                    <a:pt x="3378" y="6997"/>
                  </a:lnTo>
                  <a:lnTo>
                    <a:pt x="4876" y="6997"/>
                  </a:lnTo>
                  <a:lnTo>
                    <a:pt x="5486" y="6680"/>
                  </a:lnTo>
                  <a:lnTo>
                    <a:pt x="5842" y="6400"/>
                  </a:lnTo>
                  <a:lnTo>
                    <a:pt x="6057" y="6159"/>
                  </a:lnTo>
                  <a:lnTo>
                    <a:pt x="6388" y="5892"/>
                  </a:lnTo>
                  <a:lnTo>
                    <a:pt x="8022" y="5892"/>
                  </a:lnTo>
                  <a:lnTo>
                    <a:pt x="7922" y="5676"/>
                  </a:lnTo>
                  <a:lnTo>
                    <a:pt x="7670" y="4229"/>
                  </a:lnTo>
                  <a:lnTo>
                    <a:pt x="7327" y="4038"/>
                  </a:lnTo>
                  <a:lnTo>
                    <a:pt x="7182" y="3835"/>
                  </a:lnTo>
                  <a:lnTo>
                    <a:pt x="7289" y="3149"/>
                  </a:lnTo>
                  <a:lnTo>
                    <a:pt x="7480" y="3073"/>
                  </a:lnTo>
                  <a:lnTo>
                    <a:pt x="7505" y="0"/>
                  </a:lnTo>
                  <a:close/>
                </a:path>
                <a:path w="20955" h="20954">
                  <a:moveTo>
                    <a:pt x="12839" y="2859"/>
                  </a:moveTo>
                  <a:lnTo>
                    <a:pt x="12026" y="3683"/>
                  </a:lnTo>
                  <a:lnTo>
                    <a:pt x="11908" y="5168"/>
                  </a:lnTo>
                  <a:lnTo>
                    <a:pt x="11785" y="5486"/>
                  </a:lnTo>
                  <a:lnTo>
                    <a:pt x="10388" y="6184"/>
                  </a:lnTo>
                  <a:lnTo>
                    <a:pt x="8648" y="6832"/>
                  </a:lnTo>
                  <a:lnTo>
                    <a:pt x="19653" y="6832"/>
                  </a:lnTo>
                  <a:lnTo>
                    <a:pt x="18902" y="5981"/>
                  </a:lnTo>
                  <a:lnTo>
                    <a:pt x="12966" y="5969"/>
                  </a:lnTo>
                  <a:lnTo>
                    <a:pt x="12763" y="5803"/>
                  </a:lnTo>
                  <a:lnTo>
                    <a:pt x="12661" y="5676"/>
                  </a:lnTo>
                  <a:lnTo>
                    <a:pt x="12558" y="5435"/>
                  </a:lnTo>
                  <a:lnTo>
                    <a:pt x="12677" y="4889"/>
                  </a:lnTo>
                  <a:lnTo>
                    <a:pt x="13627" y="4686"/>
                  </a:lnTo>
                  <a:lnTo>
                    <a:pt x="16824" y="4686"/>
                  </a:lnTo>
                  <a:lnTo>
                    <a:pt x="16167" y="4533"/>
                  </a:lnTo>
                  <a:lnTo>
                    <a:pt x="14922" y="4127"/>
                  </a:lnTo>
                  <a:lnTo>
                    <a:pt x="14883" y="3848"/>
                  </a:lnTo>
                  <a:lnTo>
                    <a:pt x="13296" y="3835"/>
                  </a:lnTo>
                  <a:lnTo>
                    <a:pt x="12903" y="3835"/>
                  </a:lnTo>
                  <a:lnTo>
                    <a:pt x="12839" y="2859"/>
                  </a:lnTo>
                  <a:close/>
                </a:path>
                <a:path w="20955" h="20954">
                  <a:moveTo>
                    <a:pt x="16824" y="4686"/>
                  </a:moveTo>
                  <a:lnTo>
                    <a:pt x="13627" y="4686"/>
                  </a:lnTo>
                  <a:lnTo>
                    <a:pt x="14151" y="5092"/>
                  </a:lnTo>
                  <a:lnTo>
                    <a:pt x="14262" y="5486"/>
                  </a:lnTo>
                  <a:lnTo>
                    <a:pt x="13601" y="5905"/>
                  </a:lnTo>
                  <a:lnTo>
                    <a:pt x="13246" y="5969"/>
                  </a:lnTo>
                  <a:lnTo>
                    <a:pt x="13042" y="5981"/>
                  </a:lnTo>
                  <a:lnTo>
                    <a:pt x="18902" y="5981"/>
                  </a:lnTo>
                  <a:lnTo>
                    <a:pt x="17995" y="4889"/>
                  </a:lnTo>
                  <a:lnTo>
                    <a:pt x="16824" y="4686"/>
                  </a:lnTo>
                  <a:close/>
                </a:path>
                <a:path w="20955" h="20954">
                  <a:moveTo>
                    <a:pt x="14711" y="2628"/>
                  </a:moveTo>
                  <a:lnTo>
                    <a:pt x="13169" y="2628"/>
                  </a:lnTo>
                  <a:lnTo>
                    <a:pt x="13550" y="2641"/>
                  </a:lnTo>
                  <a:lnTo>
                    <a:pt x="13830" y="2768"/>
                  </a:lnTo>
                  <a:lnTo>
                    <a:pt x="14135" y="3035"/>
                  </a:lnTo>
                  <a:lnTo>
                    <a:pt x="14185" y="3492"/>
                  </a:lnTo>
                  <a:lnTo>
                    <a:pt x="13487" y="3848"/>
                  </a:lnTo>
                  <a:lnTo>
                    <a:pt x="14883" y="3848"/>
                  </a:lnTo>
                  <a:lnTo>
                    <a:pt x="14711" y="2628"/>
                  </a:lnTo>
                  <a:close/>
                </a:path>
                <a:path w="20955" h="20954">
                  <a:moveTo>
                    <a:pt x="14516" y="1244"/>
                  </a:moveTo>
                  <a:lnTo>
                    <a:pt x="13284" y="2476"/>
                  </a:lnTo>
                  <a:lnTo>
                    <a:pt x="13055" y="2667"/>
                  </a:lnTo>
                  <a:lnTo>
                    <a:pt x="14711" y="2628"/>
                  </a:lnTo>
                  <a:lnTo>
                    <a:pt x="14516" y="1244"/>
                  </a:lnTo>
                  <a:close/>
                </a:path>
              </a:pathLst>
            </a:custGeom>
            <a:solidFill>
              <a:srgbClr val="B6C1CB"/>
            </a:solidFill>
          </p:spPr>
          <p:txBody>
            <a:bodyPr wrap="square" lIns="0" tIns="0" rIns="0" bIns="0" rtlCol="0"/>
            <a:lstStyle/>
            <a:p>
              <a:endParaRPr/>
            </a:p>
          </p:txBody>
        </p:sp>
        <p:sp>
          <p:nvSpPr>
            <p:cNvPr id="66" name="object 66"/>
            <p:cNvSpPr/>
            <p:nvPr/>
          </p:nvSpPr>
          <p:spPr>
            <a:xfrm>
              <a:off x="526351" y="6116586"/>
              <a:ext cx="374015" cy="26670"/>
            </a:xfrm>
            <a:custGeom>
              <a:avLst/>
              <a:gdLst/>
              <a:ahLst/>
              <a:cxnLst/>
              <a:rect l="l" t="t" r="r" b="b"/>
              <a:pathLst>
                <a:path w="374015" h="26670">
                  <a:moveTo>
                    <a:pt x="25349" y="17170"/>
                  </a:moveTo>
                  <a:lnTo>
                    <a:pt x="25234" y="17018"/>
                  </a:lnTo>
                  <a:lnTo>
                    <a:pt x="25057" y="17437"/>
                  </a:lnTo>
                  <a:lnTo>
                    <a:pt x="24422" y="18605"/>
                  </a:lnTo>
                  <a:lnTo>
                    <a:pt x="22783" y="20078"/>
                  </a:lnTo>
                  <a:lnTo>
                    <a:pt x="18884" y="21488"/>
                  </a:lnTo>
                  <a:lnTo>
                    <a:pt x="18021" y="21691"/>
                  </a:lnTo>
                  <a:lnTo>
                    <a:pt x="17538" y="21755"/>
                  </a:lnTo>
                  <a:lnTo>
                    <a:pt x="16167" y="21755"/>
                  </a:lnTo>
                  <a:lnTo>
                    <a:pt x="12750" y="21158"/>
                  </a:lnTo>
                  <a:lnTo>
                    <a:pt x="11112" y="20802"/>
                  </a:lnTo>
                  <a:lnTo>
                    <a:pt x="8991" y="20942"/>
                  </a:lnTo>
                  <a:lnTo>
                    <a:pt x="6007" y="23660"/>
                  </a:lnTo>
                  <a:lnTo>
                    <a:pt x="11176" y="19939"/>
                  </a:lnTo>
                  <a:lnTo>
                    <a:pt x="16281" y="20612"/>
                  </a:lnTo>
                  <a:lnTo>
                    <a:pt x="17462" y="20574"/>
                  </a:lnTo>
                  <a:lnTo>
                    <a:pt x="23761" y="17576"/>
                  </a:lnTo>
                  <a:lnTo>
                    <a:pt x="22923" y="18110"/>
                  </a:lnTo>
                  <a:lnTo>
                    <a:pt x="21704" y="18643"/>
                  </a:lnTo>
                  <a:lnTo>
                    <a:pt x="18694" y="19265"/>
                  </a:lnTo>
                  <a:lnTo>
                    <a:pt x="17233" y="19227"/>
                  </a:lnTo>
                  <a:lnTo>
                    <a:pt x="14503" y="18745"/>
                  </a:lnTo>
                  <a:lnTo>
                    <a:pt x="13208" y="18427"/>
                  </a:lnTo>
                  <a:lnTo>
                    <a:pt x="10909" y="18097"/>
                  </a:lnTo>
                  <a:lnTo>
                    <a:pt x="9906" y="18097"/>
                  </a:lnTo>
                  <a:lnTo>
                    <a:pt x="8572" y="18516"/>
                  </a:lnTo>
                  <a:lnTo>
                    <a:pt x="8280" y="18872"/>
                  </a:lnTo>
                  <a:lnTo>
                    <a:pt x="8420" y="18376"/>
                  </a:lnTo>
                  <a:lnTo>
                    <a:pt x="9804" y="17640"/>
                  </a:lnTo>
                  <a:lnTo>
                    <a:pt x="10909" y="17487"/>
                  </a:lnTo>
                  <a:lnTo>
                    <a:pt x="13335" y="17576"/>
                  </a:lnTo>
                  <a:lnTo>
                    <a:pt x="17348" y="18084"/>
                  </a:lnTo>
                  <a:lnTo>
                    <a:pt x="18580" y="18072"/>
                  </a:lnTo>
                  <a:lnTo>
                    <a:pt x="22186" y="17297"/>
                  </a:lnTo>
                  <a:lnTo>
                    <a:pt x="23507" y="16586"/>
                  </a:lnTo>
                  <a:lnTo>
                    <a:pt x="24587" y="15849"/>
                  </a:lnTo>
                  <a:lnTo>
                    <a:pt x="24257" y="15100"/>
                  </a:lnTo>
                  <a:lnTo>
                    <a:pt x="24003" y="14262"/>
                  </a:lnTo>
                  <a:lnTo>
                    <a:pt x="23850" y="13423"/>
                  </a:lnTo>
                  <a:lnTo>
                    <a:pt x="23037" y="13601"/>
                  </a:lnTo>
                  <a:lnTo>
                    <a:pt x="22098" y="13601"/>
                  </a:lnTo>
                  <a:lnTo>
                    <a:pt x="16332" y="8636"/>
                  </a:lnTo>
                  <a:lnTo>
                    <a:pt x="16471" y="8572"/>
                  </a:lnTo>
                  <a:lnTo>
                    <a:pt x="16916" y="9410"/>
                  </a:lnTo>
                  <a:lnTo>
                    <a:pt x="18211" y="10693"/>
                  </a:lnTo>
                  <a:lnTo>
                    <a:pt x="23736" y="12649"/>
                  </a:lnTo>
                  <a:lnTo>
                    <a:pt x="23596" y="11506"/>
                  </a:lnTo>
                  <a:lnTo>
                    <a:pt x="23609" y="10502"/>
                  </a:lnTo>
                  <a:lnTo>
                    <a:pt x="23749" y="9613"/>
                  </a:lnTo>
                  <a:lnTo>
                    <a:pt x="23253" y="9131"/>
                  </a:lnTo>
                  <a:lnTo>
                    <a:pt x="15976" y="584"/>
                  </a:lnTo>
                  <a:lnTo>
                    <a:pt x="9652" y="0"/>
                  </a:lnTo>
                  <a:lnTo>
                    <a:pt x="2908" y="0"/>
                  </a:lnTo>
                  <a:lnTo>
                    <a:pt x="1866" y="10833"/>
                  </a:lnTo>
                  <a:lnTo>
                    <a:pt x="1714" y="13385"/>
                  </a:lnTo>
                  <a:lnTo>
                    <a:pt x="3517" y="12966"/>
                  </a:lnTo>
                  <a:lnTo>
                    <a:pt x="4000" y="12395"/>
                  </a:lnTo>
                  <a:lnTo>
                    <a:pt x="4330" y="12077"/>
                  </a:lnTo>
                  <a:lnTo>
                    <a:pt x="5283" y="11658"/>
                  </a:lnTo>
                  <a:lnTo>
                    <a:pt x="10020" y="11023"/>
                  </a:lnTo>
                  <a:lnTo>
                    <a:pt x="10756" y="10972"/>
                  </a:lnTo>
                  <a:lnTo>
                    <a:pt x="11531" y="11074"/>
                  </a:lnTo>
                  <a:lnTo>
                    <a:pt x="13665" y="11760"/>
                  </a:lnTo>
                  <a:lnTo>
                    <a:pt x="14770" y="12623"/>
                  </a:lnTo>
                  <a:lnTo>
                    <a:pt x="16713" y="13957"/>
                  </a:lnTo>
                  <a:lnTo>
                    <a:pt x="17576" y="14478"/>
                  </a:lnTo>
                  <a:lnTo>
                    <a:pt x="19304" y="15278"/>
                  </a:lnTo>
                  <a:lnTo>
                    <a:pt x="13169" y="12623"/>
                  </a:lnTo>
                  <a:lnTo>
                    <a:pt x="11341" y="12179"/>
                  </a:lnTo>
                  <a:lnTo>
                    <a:pt x="10718" y="12128"/>
                  </a:lnTo>
                  <a:lnTo>
                    <a:pt x="6908" y="12712"/>
                  </a:lnTo>
                  <a:lnTo>
                    <a:pt x="5816" y="12687"/>
                  </a:lnTo>
                  <a:lnTo>
                    <a:pt x="5232" y="12890"/>
                  </a:lnTo>
                  <a:lnTo>
                    <a:pt x="5295" y="13233"/>
                  </a:lnTo>
                  <a:lnTo>
                    <a:pt x="5156" y="13436"/>
                  </a:lnTo>
                  <a:lnTo>
                    <a:pt x="0" y="21920"/>
                  </a:lnTo>
                  <a:lnTo>
                    <a:pt x="3263" y="25552"/>
                  </a:lnTo>
                  <a:lnTo>
                    <a:pt x="4279" y="26517"/>
                  </a:lnTo>
                  <a:lnTo>
                    <a:pt x="6451" y="24384"/>
                  </a:lnTo>
                  <a:lnTo>
                    <a:pt x="8572" y="22910"/>
                  </a:lnTo>
                  <a:lnTo>
                    <a:pt x="8991" y="22783"/>
                  </a:lnTo>
                  <a:lnTo>
                    <a:pt x="10096" y="22783"/>
                  </a:lnTo>
                  <a:lnTo>
                    <a:pt x="13411" y="24130"/>
                  </a:lnTo>
                  <a:lnTo>
                    <a:pt x="15887" y="24130"/>
                  </a:lnTo>
                  <a:lnTo>
                    <a:pt x="17094" y="23812"/>
                  </a:lnTo>
                  <a:lnTo>
                    <a:pt x="22263" y="21221"/>
                  </a:lnTo>
                  <a:lnTo>
                    <a:pt x="24295" y="18872"/>
                  </a:lnTo>
                  <a:lnTo>
                    <a:pt x="25349" y="17170"/>
                  </a:lnTo>
                  <a:close/>
                </a:path>
                <a:path w="374015" h="26670">
                  <a:moveTo>
                    <a:pt x="373837" y="9880"/>
                  </a:moveTo>
                  <a:lnTo>
                    <a:pt x="373138" y="6527"/>
                  </a:lnTo>
                  <a:lnTo>
                    <a:pt x="370725" y="5867"/>
                  </a:lnTo>
                  <a:lnTo>
                    <a:pt x="370408" y="5803"/>
                  </a:lnTo>
                  <a:lnTo>
                    <a:pt x="368630" y="5803"/>
                  </a:lnTo>
                  <a:lnTo>
                    <a:pt x="366814" y="8001"/>
                  </a:lnTo>
                  <a:lnTo>
                    <a:pt x="365836" y="11976"/>
                  </a:lnTo>
                  <a:lnTo>
                    <a:pt x="365137" y="15913"/>
                  </a:lnTo>
                  <a:lnTo>
                    <a:pt x="368858" y="17881"/>
                  </a:lnTo>
                  <a:lnTo>
                    <a:pt x="369328" y="18008"/>
                  </a:lnTo>
                  <a:lnTo>
                    <a:pt x="371817" y="18008"/>
                  </a:lnTo>
                  <a:lnTo>
                    <a:pt x="373113" y="15278"/>
                  </a:lnTo>
                  <a:lnTo>
                    <a:pt x="373837" y="9880"/>
                  </a:lnTo>
                  <a:close/>
                </a:path>
              </a:pathLst>
            </a:custGeom>
            <a:solidFill>
              <a:srgbClr val="E4BD57"/>
            </a:solidFill>
          </p:spPr>
          <p:txBody>
            <a:bodyPr wrap="square" lIns="0" tIns="0" rIns="0" bIns="0" rtlCol="0"/>
            <a:lstStyle/>
            <a:p>
              <a:endParaRPr/>
            </a:p>
          </p:txBody>
        </p:sp>
        <p:sp>
          <p:nvSpPr>
            <p:cNvPr id="67" name="object 67"/>
            <p:cNvSpPr/>
            <p:nvPr/>
          </p:nvSpPr>
          <p:spPr>
            <a:xfrm>
              <a:off x="558203" y="6081496"/>
              <a:ext cx="32384" cy="55880"/>
            </a:xfrm>
            <a:custGeom>
              <a:avLst/>
              <a:gdLst/>
              <a:ahLst/>
              <a:cxnLst/>
              <a:rect l="l" t="t" r="r" b="b"/>
              <a:pathLst>
                <a:path w="32384" h="55879">
                  <a:moveTo>
                    <a:pt x="17005" y="33045"/>
                  </a:moveTo>
                  <a:lnTo>
                    <a:pt x="16548" y="32537"/>
                  </a:lnTo>
                  <a:lnTo>
                    <a:pt x="15621" y="31369"/>
                  </a:lnTo>
                  <a:lnTo>
                    <a:pt x="14693" y="28575"/>
                  </a:lnTo>
                  <a:lnTo>
                    <a:pt x="14630" y="27724"/>
                  </a:lnTo>
                  <a:lnTo>
                    <a:pt x="14693" y="26949"/>
                  </a:lnTo>
                  <a:lnTo>
                    <a:pt x="14478" y="27101"/>
                  </a:lnTo>
                  <a:lnTo>
                    <a:pt x="14325" y="27355"/>
                  </a:lnTo>
                  <a:lnTo>
                    <a:pt x="14097" y="28282"/>
                  </a:lnTo>
                  <a:lnTo>
                    <a:pt x="13627" y="28956"/>
                  </a:lnTo>
                  <a:lnTo>
                    <a:pt x="11417" y="28956"/>
                  </a:lnTo>
                  <a:lnTo>
                    <a:pt x="10515" y="28740"/>
                  </a:lnTo>
                  <a:lnTo>
                    <a:pt x="9842" y="28524"/>
                  </a:lnTo>
                  <a:lnTo>
                    <a:pt x="9169" y="31635"/>
                  </a:lnTo>
                  <a:lnTo>
                    <a:pt x="8242" y="34823"/>
                  </a:lnTo>
                  <a:lnTo>
                    <a:pt x="4559" y="40513"/>
                  </a:lnTo>
                  <a:lnTo>
                    <a:pt x="1993" y="42392"/>
                  </a:lnTo>
                  <a:lnTo>
                    <a:pt x="0" y="43446"/>
                  </a:lnTo>
                  <a:lnTo>
                    <a:pt x="368" y="44170"/>
                  </a:lnTo>
                  <a:lnTo>
                    <a:pt x="660" y="44945"/>
                  </a:lnTo>
                  <a:lnTo>
                    <a:pt x="1041" y="46482"/>
                  </a:lnTo>
                  <a:lnTo>
                    <a:pt x="1143" y="47332"/>
                  </a:lnTo>
                  <a:lnTo>
                    <a:pt x="1130" y="48171"/>
                  </a:lnTo>
                  <a:lnTo>
                    <a:pt x="4394" y="47371"/>
                  </a:lnTo>
                  <a:lnTo>
                    <a:pt x="8978" y="45847"/>
                  </a:lnTo>
                  <a:lnTo>
                    <a:pt x="12725" y="42849"/>
                  </a:lnTo>
                  <a:lnTo>
                    <a:pt x="13436" y="42189"/>
                  </a:lnTo>
                  <a:lnTo>
                    <a:pt x="13436" y="39725"/>
                  </a:lnTo>
                  <a:lnTo>
                    <a:pt x="13500" y="37668"/>
                  </a:lnTo>
                  <a:lnTo>
                    <a:pt x="13995" y="36842"/>
                  </a:lnTo>
                  <a:lnTo>
                    <a:pt x="14109" y="36639"/>
                  </a:lnTo>
                  <a:lnTo>
                    <a:pt x="16294" y="34188"/>
                  </a:lnTo>
                  <a:lnTo>
                    <a:pt x="17005" y="33045"/>
                  </a:lnTo>
                  <a:close/>
                </a:path>
                <a:path w="32384" h="55879">
                  <a:moveTo>
                    <a:pt x="31788" y="0"/>
                  </a:moveTo>
                  <a:lnTo>
                    <a:pt x="29527" y="254"/>
                  </a:lnTo>
                  <a:lnTo>
                    <a:pt x="22529" y="2387"/>
                  </a:lnTo>
                  <a:lnTo>
                    <a:pt x="16370" y="10642"/>
                  </a:lnTo>
                  <a:lnTo>
                    <a:pt x="16230" y="10833"/>
                  </a:lnTo>
                  <a:lnTo>
                    <a:pt x="18821" y="11938"/>
                  </a:lnTo>
                  <a:lnTo>
                    <a:pt x="22263" y="12242"/>
                  </a:lnTo>
                  <a:lnTo>
                    <a:pt x="25552" y="12141"/>
                  </a:lnTo>
                  <a:lnTo>
                    <a:pt x="24853" y="9042"/>
                  </a:lnTo>
                  <a:lnTo>
                    <a:pt x="25844" y="5867"/>
                  </a:lnTo>
                  <a:lnTo>
                    <a:pt x="29667" y="1587"/>
                  </a:lnTo>
                  <a:lnTo>
                    <a:pt x="30949" y="584"/>
                  </a:lnTo>
                  <a:lnTo>
                    <a:pt x="31788" y="0"/>
                  </a:lnTo>
                  <a:close/>
                </a:path>
                <a:path w="32384" h="55879">
                  <a:moveTo>
                    <a:pt x="31851" y="45872"/>
                  </a:moveTo>
                  <a:lnTo>
                    <a:pt x="31623" y="44437"/>
                  </a:lnTo>
                  <a:lnTo>
                    <a:pt x="29197" y="45326"/>
                  </a:lnTo>
                  <a:lnTo>
                    <a:pt x="26644" y="46113"/>
                  </a:lnTo>
                  <a:lnTo>
                    <a:pt x="24091" y="46113"/>
                  </a:lnTo>
                  <a:lnTo>
                    <a:pt x="22872" y="46240"/>
                  </a:lnTo>
                  <a:lnTo>
                    <a:pt x="21526" y="46215"/>
                  </a:lnTo>
                  <a:lnTo>
                    <a:pt x="20129" y="46075"/>
                  </a:lnTo>
                  <a:lnTo>
                    <a:pt x="20218" y="46558"/>
                  </a:lnTo>
                  <a:lnTo>
                    <a:pt x="20510" y="47053"/>
                  </a:lnTo>
                  <a:lnTo>
                    <a:pt x="23863" y="52285"/>
                  </a:lnTo>
                  <a:lnTo>
                    <a:pt x="23202" y="55575"/>
                  </a:lnTo>
                  <a:lnTo>
                    <a:pt x="24485" y="55499"/>
                  </a:lnTo>
                  <a:lnTo>
                    <a:pt x="29108" y="53060"/>
                  </a:lnTo>
                  <a:lnTo>
                    <a:pt x="31788" y="47345"/>
                  </a:lnTo>
                  <a:lnTo>
                    <a:pt x="31851" y="45872"/>
                  </a:lnTo>
                  <a:close/>
                </a:path>
              </a:pathLst>
            </a:custGeom>
            <a:solidFill>
              <a:srgbClr val="FFFFFF"/>
            </a:solidFill>
          </p:spPr>
          <p:txBody>
            <a:bodyPr wrap="square" lIns="0" tIns="0" rIns="0" bIns="0" rtlCol="0"/>
            <a:lstStyle/>
            <a:p>
              <a:endParaRPr/>
            </a:p>
          </p:txBody>
        </p:sp>
        <p:sp>
          <p:nvSpPr>
            <p:cNvPr id="68" name="object 68"/>
            <p:cNvSpPr/>
            <p:nvPr/>
          </p:nvSpPr>
          <p:spPr>
            <a:xfrm>
              <a:off x="570788" y="6092329"/>
              <a:ext cx="22225" cy="35560"/>
            </a:xfrm>
            <a:custGeom>
              <a:avLst/>
              <a:gdLst/>
              <a:ahLst/>
              <a:cxnLst/>
              <a:rect l="l" t="t" r="r" b="b"/>
              <a:pathLst>
                <a:path w="22225" h="35560">
                  <a:moveTo>
                    <a:pt x="16040" y="7785"/>
                  </a:moveTo>
                  <a:lnTo>
                    <a:pt x="14782" y="6032"/>
                  </a:lnTo>
                  <a:lnTo>
                    <a:pt x="14630" y="5765"/>
                  </a:lnTo>
                  <a:lnTo>
                    <a:pt x="14274" y="5105"/>
                  </a:lnTo>
                  <a:lnTo>
                    <a:pt x="13627" y="3898"/>
                  </a:lnTo>
                  <a:lnTo>
                    <a:pt x="12992" y="1409"/>
                  </a:lnTo>
                  <a:lnTo>
                    <a:pt x="9677" y="1409"/>
                  </a:lnTo>
                  <a:lnTo>
                    <a:pt x="6946" y="1168"/>
                  </a:lnTo>
                  <a:lnTo>
                    <a:pt x="6946" y="5003"/>
                  </a:lnTo>
                  <a:lnTo>
                    <a:pt x="6769" y="5080"/>
                  </a:lnTo>
                  <a:lnTo>
                    <a:pt x="6324" y="5105"/>
                  </a:lnTo>
                  <a:lnTo>
                    <a:pt x="6032" y="5003"/>
                  </a:lnTo>
                  <a:lnTo>
                    <a:pt x="5626" y="4445"/>
                  </a:lnTo>
                  <a:lnTo>
                    <a:pt x="5854" y="4229"/>
                  </a:lnTo>
                  <a:lnTo>
                    <a:pt x="6451" y="3937"/>
                  </a:lnTo>
                  <a:lnTo>
                    <a:pt x="6718" y="3898"/>
                  </a:lnTo>
                  <a:lnTo>
                    <a:pt x="6858" y="4089"/>
                  </a:lnTo>
                  <a:lnTo>
                    <a:pt x="6946" y="5003"/>
                  </a:lnTo>
                  <a:lnTo>
                    <a:pt x="6946" y="1168"/>
                  </a:lnTo>
                  <a:lnTo>
                    <a:pt x="6235" y="1104"/>
                  </a:lnTo>
                  <a:lnTo>
                    <a:pt x="3644" y="0"/>
                  </a:lnTo>
                  <a:lnTo>
                    <a:pt x="2108" y="2082"/>
                  </a:lnTo>
                  <a:lnTo>
                    <a:pt x="914" y="4038"/>
                  </a:lnTo>
                  <a:lnTo>
                    <a:pt x="0" y="5842"/>
                  </a:lnTo>
                  <a:lnTo>
                    <a:pt x="1701" y="6184"/>
                  </a:lnTo>
                  <a:lnTo>
                    <a:pt x="3568" y="6362"/>
                  </a:lnTo>
                  <a:lnTo>
                    <a:pt x="5295" y="6578"/>
                  </a:lnTo>
                  <a:lnTo>
                    <a:pt x="5346" y="5956"/>
                  </a:lnTo>
                  <a:lnTo>
                    <a:pt x="5537" y="5842"/>
                  </a:lnTo>
                  <a:lnTo>
                    <a:pt x="5702" y="5778"/>
                  </a:lnTo>
                  <a:lnTo>
                    <a:pt x="6134" y="5765"/>
                  </a:lnTo>
                  <a:lnTo>
                    <a:pt x="6375" y="5842"/>
                  </a:lnTo>
                  <a:lnTo>
                    <a:pt x="6654" y="6032"/>
                  </a:lnTo>
                  <a:lnTo>
                    <a:pt x="6921" y="6362"/>
                  </a:lnTo>
                  <a:lnTo>
                    <a:pt x="7035" y="6819"/>
                  </a:lnTo>
                  <a:lnTo>
                    <a:pt x="8432" y="7086"/>
                  </a:lnTo>
                  <a:lnTo>
                    <a:pt x="9029" y="7264"/>
                  </a:lnTo>
                  <a:lnTo>
                    <a:pt x="11226" y="8089"/>
                  </a:lnTo>
                  <a:lnTo>
                    <a:pt x="13601" y="8178"/>
                  </a:lnTo>
                  <a:lnTo>
                    <a:pt x="16040" y="7785"/>
                  </a:lnTo>
                  <a:close/>
                </a:path>
                <a:path w="22225" h="35560">
                  <a:moveTo>
                    <a:pt x="22072" y="28282"/>
                  </a:moveTo>
                  <a:lnTo>
                    <a:pt x="21932" y="27660"/>
                  </a:lnTo>
                  <a:lnTo>
                    <a:pt x="21031" y="25095"/>
                  </a:lnTo>
                  <a:lnTo>
                    <a:pt x="20510" y="23634"/>
                  </a:lnTo>
                  <a:lnTo>
                    <a:pt x="19278" y="23901"/>
                  </a:lnTo>
                  <a:lnTo>
                    <a:pt x="18034" y="24142"/>
                  </a:lnTo>
                  <a:lnTo>
                    <a:pt x="16776" y="24333"/>
                  </a:lnTo>
                  <a:lnTo>
                    <a:pt x="15214" y="25107"/>
                  </a:lnTo>
                  <a:lnTo>
                    <a:pt x="14681" y="25323"/>
                  </a:lnTo>
                  <a:lnTo>
                    <a:pt x="14478" y="25387"/>
                  </a:lnTo>
                  <a:lnTo>
                    <a:pt x="14097" y="25374"/>
                  </a:lnTo>
                  <a:lnTo>
                    <a:pt x="13957" y="25285"/>
                  </a:lnTo>
                  <a:lnTo>
                    <a:pt x="13830" y="25107"/>
                  </a:lnTo>
                  <a:lnTo>
                    <a:pt x="13741" y="24930"/>
                  </a:lnTo>
                  <a:lnTo>
                    <a:pt x="13792" y="24688"/>
                  </a:lnTo>
                  <a:lnTo>
                    <a:pt x="12204" y="24841"/>
                  </a:lnTo>
                  <a:lnTo>
                    <a:pt x="10604" y="24917"/>
                  </a:lnTo>
                  <a:lnTo>
                    <a:pt x="9893" y="24930"/>
                  </a:lnTo>
                  <a:lnTo>
                    <a:pt x="9448" y="24930"/>
                  </a:lnTo>
                  <a:lnTo>
                    <a:pt x="9448" y="26898"/>
                  </a:lnTo>
                  <a:lnTo>
                    <a:pt x="9131" y="26924"/>
                  </a:lnTo>
                  <a:lnTo>
                    <a:pt x="7950" y="26873"/>
                  </a:lnTo>
                  <a:lnTo>
                    <a:pt x="6845" y="26606"/>
                  </a:lnTo>
                  <a:lnTo>
                    <a:pt x="6769" y="26441"/>
                  </a:lnTo>
                  <a:lnTo>
                    <a:pt x="6845" y="25654"/>
                  </a:lnTo>
                  <a:lnTo>
                    <a:pt x="7073" y="25425"/>
                  </a:lnTo>
                  <a:lnTo>
                    <a:pt x="8267" y="25704"/>
                  </a:lnTo>
                  <a:lnTo>
                    <a:pt x="8712" y="25971"/>
                  </a:lnTo>
                  <a:lnTo>
                    <a:pt x="9334" y="26504"/>
                  </a:lnTo>
                  <a:lnTo>
                    <a:pt x="9448" y="26898"/>
                  </a:lnTo>
                  <a:lnTo>
                    <a:pt x="9448" y="24930"/>
                  </a:lnTo>
                  <a:lnTo>
                    <a:pt x="8953" y="24930"/>
                  </a:lnTo>
                  <a:lnTo>
                    <a:pt x="7073" y="24917"/>
                  </a:lnTo>
                  <a:lnTo>
                    <a:pt x="5346" y="24828"/>
                  </a:lnTo>
                  <a:lnTo>
                    <a:pt x="3632" y="24650"/>
                  </a:lnTo>
                  <a:lnTo>
                    <a:pt x="2197" y="26301"/>
                  </a:lnTo>
                  <a:lnTo>
                    <a:pt x="1663" y="27178"/>
                  </a:lnTo>
                  <a:lnTo>
                    <a:pt x="1676" y="31877"/>
                  </a:lnTo>
                  <a:lnTo>
                    <a:pt x="2717" y="31864"/>
                  </a:lnTo>
                  <a:lnTo>
                    <a:pt x="5410" y="30048"/>
                  </a:lnTo>
                  <a:lnTo>
                    <a:pt x="6908" y="28892"/>
                  </a:lnTo>
                  <a:lnTo>
                    <a:pt x="6667" y="28740"/>
                  </a:lnTo>
                  <a:lnTo>
                    <a:pt x="6705" y="27660"/>
                  </a:lnTo>
                  <a:lnTo>
                    <a:pt x="7772" y="27711"/>
                  </a:lnTo>
                  <a:lnTo>
                    <a:pt x="8255" y="27952"/>
                  </a:lnTo>
                  <a:lnTo>
                    <a:pt x="8750" y="28409"/>
                  </a:lnTo>
                  <a:lnTo>
                    <a:pt x="8813" y="28765"/>
                  </a:lnTo>
                  <a:lnTo>
                    <a:pt x="8547" y="28829"/>
                  </a:lnTo>
                  <a:lnTo>
                    <a:pt x="7696" y="28892"/>
                  </a:lnTo>
                  <a:lnTo>
                    <a:pt x="7645" y="30048"/>
                  </a:lnTo>
                  <a:lnTo>
                    <a:pt x="7531" y="30962"/>
                  </a:lnTo>
                  <a:lnTo>
                    <a:pt x="7429" y="34493"/>
                  </a:lnTo>
                  <a:lnTo>
                    <a:pt x="7531" y="35242"/>
                  </a:lnTo>
                  <a:lnTo>
                    <a:pt x="8928" y="35382"/>
                  </a:lnTo>
                  <a:lnTo>
                    <a:pt x="10287" y="35407"/>
                  </a:lnTo>
                  <a:lnTo>
                    <a:pt x="11506" y="35280"/>
                  </a:lnTo>
                  <a:lnTo>
                    <a:pt x="14058" y="35280"/>
                  </a:lnTo>
                  <a:lnTo>
                    <a:pt x="16611" y="34493"/>
                  </a:lnTo>
                  <a:lnTo>
                    <a:pt x="19024" y="33604"/>
                  </a:lnTo>
                  <a:lnTo>
                    <a:pt x="18389" y="29692"/>
                  </a:lnTo>
                  <a:lnTo>
                    <a:pt x="16776" y="27660"/>
                  </a:lnTo>
                  <a:lnTo>
                    <a:pt x="16179" y="26924"/>
                  </a:lnTo>
                  <a:lnTo>
                    <a:pt x="15214" y="25704"/>
                  </a:lnTo>
                  <a:lnTo>
                    <a:pt x="15176" y="25425"/>
                  </a:lnTo>
                  <a:lnTo>
                    <a:pt x="15519" y="25095"/>
                  </a:lnTo>
                  <a:lnTo>
                    <a:pt x="15773" y="25107"/>
                  </a:lnTo>
                  <a:lnTo>
                    <a:pt x="17335" y="26924"/>
                  </a:lnTo>
                  <a:lnTo>
                    <a:pt x="18923" y="28575"/>
                  </a:lnTo>
                  <a:lnTo>
                    <a:pt x="21932" y="28575"/>
                  </a:lnTo>
                  <a:lnTo>
                    <a:pt x="22072" y="28282"/>
                  </a:lnTo>
                  <a:close/>
                </a:path>
              </a:pathLst>
            </a:custGeom>
            <a:solidFill>
              <a:srgbClr val="B6C1CB"/>
            </a:solidFill>
          </p:spPr>
          <p:txBody>
            <a:bodyPr wrap="square" lIns="0" tIns="0" rIns="0" bIns="0" rtlCol="0"/>
            <a:lstStyle/>
            <a:p>
              <a:endParaRPr/>
            </a:p>
          </p:txBody>
        </p:sp>
        <p:sp>
          <p:nvSpPr>
            <p:cNvPr id="69" name="object 69"/>
            <p:cNvSpPr/>
            <p:nvPr/>
          </p:nvSpPr>
          <p:spPr>
            <a:xfrm>
              <a:off x="567570" y="6098168"/>
              <a:ext cx="26670" cy="19685"/>
            </a:xfrm>
            <a:custGeom>
              <a:avLst/>
              <a:gdLst/>
              <a:ahLst/>
              <a:cxnLst/>
              <a:rect l="l" t="t" r="r" b="b"/>
              <a:pathLst>
                <a:path w="26670" h="19685">
                  <a:moveTo>
                    <a:pt x="16710" y="9245"/>
                  </a:moveTo>
                  <a:lnTo>
                    <a:pt x="7188" y="9245"/>
                  </a:lnTo>
                  <a:lnTo>
                    <a:pt x="8458" y="10337"/>
                  </a:lnTo>
                  <a:lnTo>
                    <a:pt x="10168" y="14185"/>
                  </a:lnTo>
                  <a:lnTo>
                    <a:pt x="10227" y="14350"/>
                  </a:lnTo>
                  <a:lnTo>
                    <a:pt x="8365" y="17017"/>
                  </a:lnTo>
                  <a:lnTo>
                    <a:pt x="6858" y="18808"/>
                  </a:lnTo>
                  <a:lnTo>
                    <a:pt x="8572" y="18986"/>
                  </a:lnTo>
                  <a:lnTo>
                    <a:pt x="10299" y="19088"/>
                  </a:lnTo>
                  <a:lnTo>
                    <a:pt x="12026" y="19088"/>
                  </a:lnTo>
                  <a:lnTo>
                    <a:pt x="11595" y="19049"/>
                  </a:lnTo>
                  <a:lnTo>
                    <a:pt x="11483" y="18846"/>
                  </a:lnTo>
                  <a:lnTo>
                    <a:pt x="11582" y="17868"/>
                  </a:lnTo>
                  <a:lnTo>
                    <a:pt x="23413" y="17868"/>
                  </a:lnTo>
                  <a:lnTo>
                    <a:pt x="23749" y="17792"/>
                  </a:lnTo>
                  <a:lnTo>
                    <a:pt x="23599" y="17360"/>
                  </a:lnTo>
                  <a:lnTo>
                    <a:pt x="17305" y="17348"/>
                  </a:lnTo>
                  <a:lnTo>
                    <a:pt x="17006" y="17284"/>
                  </a:lnTo>
                  <a:lnTo>
                    <a:pt x="16738" y="17144"/>
                  </a:lnTo>
                  <a:lnTo>
                    <a:pt x="16725" y="16586"/>
                  </a:lnTo>
                  <a:lnTo>
                    <a:pt x="17068" y="16217"/>
                  </a:lnTo>
                  <a:lnTo>
                    <a:pt x="17614" y="15900"/>
                  </a:lnTo>
                  <a:lnTo>
                    <a:pt x="18135" y="15824"/>
                  </a:lnTo>
                  <a:lnTo>
                    <a:pt x="23067" y="15824"/>
                  </a:lnTo>
                  <a:lnTo>
                    <a:pt x="22821" y="15112"/>
                  </a:lnTo>
                  <a:lnTo>
                    <a:pt x="16586" y="15112"/>
                  </a:lnTo>
                  <a:lnTo>
                    <a:pt x="16586" y="13906"/>
                  </a:lnTo>
                  <a:lnTo>
                    <a:pt x="22426" y="13906"/>
                  </a:lnTo>
                  <a:lnTo>
                    <a:pt x="22352" y="13677"/>
                  </a:lnTo>
                  <a:lnTo>
                    <a:pt x="19037" y="10756"/>
                  </a:lnTo>
                  <a:lnTo>
                    <a:pt x="18630" y="10477"/>
                  </a:lnTo>
                  <a:lnTo>
                    <a:pt x="18288" y="10134"/>
                  </a:lnTo>
                  <a:lnTo>
                    <a:pt x="18345" y="9651"/>
                  </a:lnTo>
                  <a:lnTo>
                    <a:pt x="18491" y="9486"/>
                  </a:lnTo>
                  <a:lnTo>
                    <a:pt x="17068" y="9486"/>
                  </a:lnTo>
                  <a:lnTo>
                    <a:pt x="16789" y="9385"/>
                  </a:lnTo>
                  <a:lnTo>
                    <a:pt x="16710" y="9245"/>
                  </a:lnTo>
                  <a:close/>
                </a:path>
                <a:path w="26670" h="19685">
                  <a:moveTo>
                    <a:pt x="23413" y="17868"/>
                  </a:moveTo>
                  <a:lnTo>
                    <a:pt x="11582" y="17868"/>
                  </a:lnTo>
                  <a:lnTo>
                    <a:pt x="12420" y="17894"/>
                  </a:lnTo>
                  <a:lnTo>
                    <a:pt x="12763" y="18046"/>
                  </a:lnTo>
                  <a:lnTo>
                    <a:pt x="13202" y="18402"/>
                  </a:lnTo>
                  <a:lnTo>
                    <a:pt x="13255" y="18795"/>
                  </a:lnTo>
                  <a:lnTo>
                    <a:pt x="13093" y="18872"/>
                  </a:lnTo>
                  <a:lnTo>
                    <a:pt x="12433" y="19062"/>
                  </a:lnTo>
                  <a:lnTo>
                    <a:pt x="12230" y="19088"/>
                  </a:lnTo>
                  <a:lnTo>
                    <a:pt x="13830" y="19075"/>
                  </a:lnTo>
                  <a:lnTo>
                    <a:pt x="15430" y="18999"/>
                  </a:lnTo>
                  <a:lnTo>
                    <a:pt x="17018" y="18846"/>
                  </a:lnTo>
                  <a:lnTo>
                    <a:pt x="17175" y="18605"/>
                  </a:lnTo>
                  <a:lnTo>
                    <a:pt x="17437" y="18402"/>
                  </a:lnTo>
                  <a:lnTo>
                    <a:pt x="17792" y="18224"/>
                  </a:lnTo>
                  <a:lnTo>
                    <a:pt x="18262" y="18033"/>
                  </a:lnTo>
                  <a:lnTo>
                    <a:pt x="22685" y="18033"/>
                  </a:lnTo>
                  <a:lnTo>
                    <a:pt x="23413" y="17868"/>
                  </a:lnTo>
                  <a:close/>
                </a:path>
                <a:path w="26670" h="19685">
                  <a:moveTo>
                    <a:pt x="20086" y="18478"/>
                  </a:moveTo>
                  <a:close/>
                </a:path>
                <a:path w="26670" h="19685">
                  <a:moveTo>
                    <a:pt x="22685" y="18033"/>
                  </a:moveTo>
                  <a:lnTo>
                    <a:pt x="18262" y="18033"/>
                  </a:lnTo>
                  <a:lnTo>
                    <a:pt x="18859" y="18046"/>
                  </a:lnTo>
                  <a:lnTo>
                    <a:pt x="19723" y="18237"/>
                  </a:lnTo>
                  <a:lnTo>
                    <a:pt x="20015" y="18402"/>
                  </a:lnTo>
                  <a:lnTo>
                    <a:pt x="21678" y="18224"/>
                  </a:lnTo>
                  <a:lnTo>
                    <a:pt x="22685" y="18033"/>
                  </a:lnTo>
                  <a:close/>
                </a:path>
                <a:path w="26670" h="19685">
                  <a:moveTo>
                    <a:pt x="23067" y="15824"/>
                  </a:moveTo>
                  <a:lnTo>
                    <a:pt x="18135" y="15824"/>
                  </a:lnTo>
                  <a:lnTo>
                    <a:pt x="18529" y="15900"/>
                  </a:lnTo>
                  <a:lnTo>
                    <a:pt x="18719" y="15913"/>
                  </a:lnTo>
                  <a:lnTo>
                    <a:pt x="19113" y="16090"/>
                  </a:lnTo>
                  <a:lnTo>
                    <a:pt x="19177" y="16281"/>
                  </a:lnTo>
                  <a:lnTo>
                    <a:pt x="18935" y="16408"/>
                  </a:lnTo>
                  <a:lnTo>
                    <a:pt x="18052" y="17043"/>
                  </a:lnTo>
                  <a:lnTo>
                    <a:pt x="17594" y="17297"/>
                  </a:lnTo>
                  <a:lnTo>
                    <a:pt x="17373" y="17360"/>
                  </a:lnTo>
                  <a:lnTo>
                    <a:pt x="23599" y="17360"/>
                  </a:lnTo>
                  <a:lnTo>
                    <a:pt x="23067" y="15824"/>
                  </a:lnTo>
                  <a:close/>
                </a:path>
                <a:path w="26670" h="19685">
                  <a:moveTo>
                    <a:pt x="22426" y="13906"/>
                  </a:moveTo>
                  <a:lnTo>
                    <a:pt x="17500" y="13906"/>
                  </a:lnTo>
                  <a:lnTo>
                    <a:pt x="18117" y="14338"/>
                  </a:lnTo>
                  <a:lnTo>
                    <a:pt x="18135" y="14681"/>
                  </a:lnTo>
                  <a:lnTo>
                    <a:pt x="17500" y="15112"/>
                  </a:lnTo>
                  <a:lnTo>
                    <a:pt x="22821" y="15112"/>
                  </a:lnTo>
                  <a:lnTo>
                    <a:pt x="22426" y="13906"/>
                  </a:lnTo>
                  <a:close/>
                </a:path>
                <a:path w="26670" h="19685">
                  <a:moveTo>
                    <a:pt x="3225" y="0"/>
                  </a:moveTo>
                  <a:lnTo>
                    <a:pt x="337" y="5626"/>
                  </a:lnTo>
                  <a:lnTo>
                    <a:pt x="126" y="8343"/>
                  </a:lnTo>
                  <a:lnTo>
                    <a:pt x="0" y="10820"/>
                  </a:lnTo>
                  <a:lnTo>
                    <a:pt x="533" y="11023"/>
                  </a:lnTo>
                  <a:lnTo>
                    <a:pt x="1828" y="11468"/>
                  </a:lnTo>
                  <a:lnTo>
                    <a:pt x="3924" y="11468"/>
                  </a:lnTo>
                  <a:lnTo>
                    <a:pt x="4257" y="10134"/>
                  </a:lnTo>
                  <a:lnTo>
                    <a:pt x="4375" y="9804"/>
                  </a:lnTo>
                  <a:lnTo>
                    <a:pt x="5029" y="9245"/>
                  </a:lnTo>
                  <a:lnTo>
                    <a:pt x="16710" y="9245"/>
                  </a:lnTo>
                  <a:lnTo>
                    <a:pt x="16642" y="8953"/>
                  </a:lnTo>
                  <a:lnTo>
                    <a:pt x="10985" y="8953"/>
                  </a:lnTo>
                  <a:lnTo>
                    <a:pt x="10477" y="8712"/>
                  </a:lnTo>
                  <a:lnTo>
                    <a:pt x="9465" y="8470"/>
                  </a:lnTo>
                  <a:lnTo>
                    <a:pt x="5880" y="8470"/>
                  </a:lnTo>
                  <a:lnTo>
                    <a:pt x="5642" y="8293"/>
                  </a:lnTo>
                  <a:lnTo>
                    <a:pt x="5710" y="7772"/>
                  </a:lnTo>
                  <a:lnTo>
                    <a:pt x="6067" y="7442"/>
                  </a:lnTo>
                  <a:lnTo>
                    <a:pt x="6591" y="7150"/>
                  </a:lnTo>
                  <a:lnTo>
                    <a:pt x="8407" y="7073"/>
                  </a:lnTo>
                  <a:lnTo>
                    <a:pt x="17061" y="7073"/>
                  </a:lnTo>
                  <a:lnTo>
                    <a:pt x="17157" y="6680"/>
                  </a:lnTo>
                  <a:lnTo>
                    <a:pt x="17360" y="6502"/>
                  </a:lnTo>
                  <a:lnTo>
                    <a:pt x="17678" y="6324"/>
                  </a:lnTo>
                  <a:lnTo>
                    <a:pt x="17830" y="6311"/>
                  </a:lnTo>
                  <a:lnTo>
                    <a:pt x="18059" y="6197"/>
                  </a:lnTo>
                  <a:lnTo>
                    <a:pt x="10388" y="6197"/>
                  </a:lnTo>
                  <a:lnTo>
                    <a:pt x="9292" y="5791"/>
                  </a:lnTo>
                  <a:lnTo>
                    <a:pt x="9038" y="5714"/>
                  </a:lnTo>
                  <a:lnTo>
                    <a:pt x="6908" y="5702"/>
                  </a:lnTo>
                  <a:lnTo>
                    <a:pt x="6769" y="5702"/>
                  </a:lnTo>
                  <a:lnTo>
                    <a:pt x="6413" y="5626"/>
                  </a:lnTo>
                  <a:lnTo>
                    <a:pt x="6235" y="5016"/>
                  </a:lnTo>
                  <a:lnTo>
                    <a:pt x="6705" y="4673"/>
                  </a:lnTo>
                  <a:lnTo>
                    <a:pt x="7429" y="4508"/>
                  </a:lnTo>
                  <a:lnTo>
                    <a:pt x="7937" y="4470"/>
                  </a:lnTo>
                  <a:lnTo>
                    <a:pt x="17229" y="4470"/>
                  </a:lnTo>
                  <a:lnTo>
                    <a:pt x="17856" y="4241"/>
                  </a:lnTo>
                  <a:lnTo>
                    <a:pt x="20922" y="4241"/>
                  </a:lnTo>
                  <a:lnTo>
                    <a:pt x="10337" y="4140"/>
                  </a:lnTo>
                  <a:lnTo>
                    <a:pt x="10058" y="3987"/>
                  </a:lnTo>
                  <a:lnTo>
                    <a:pt x="8890" y="3619"/>
                  </a:lnTo>
                  <a:lnTo>
                    <a:pt x="7810" y="3225"/>
                  </a:lnTo>
                  <a:lnTo>
                    <a:pt x="7632" y="2959"/>
                  </a:lnTo>
                  <a:lnTo>
                    <a:pt x="7734" y="2463"/>
                  </a:lnTo>
                  <a:lnTo>
                    <a:pt x="7823" y="2324"/>
                  </a:lnTo>
                  <a:lnTo>
                    <a:pt x="8204" y="2184"/>
                  </a:lnTo>
                  <a:lnTo>
                    <a:pt x="14283" y="2184"/>
                  </a:lnTo>
                  <a:lnTo>
                    <a:pt x="12255" y="1422"/>
                  </a:lnTo>
                  <a:lnTo>
                    <a:pt x="11597" y="1219"/>
                  </a:lnTo>
                  <a:lnTo>
                    <a:pt x="10134" y="1219"/>
                  </a:lnTo>
                  <a:lnTo>
                    <a:pt x="9971" y="1155"/>
                  </a:lnTo>
                  <a:lnTo>
                    <a:pt x="8991" y="1155"/>
                  </a:lnTo>
                  <a:lnTo>
                    <a:pt x="8724" y="1041"/>
                  </a:lnTo>
                  <a:lnTo>
                    <a:pt x="8534" y="749"/>
                  </a:lnTo>
                  <a:lnTo>
                    <a:pt x="6794" y="507"/>
                  </a:lnTo>
                  <a:lnTo>
                    <a:pt x="4927" y="330"/>
                  </a:lnTo>
                  <a:lnTo>
                    <a:pt x="3225" y="0"/>
                  </a:lnTo>
                  <a:close/>
                </a:path>
                <a:path w="26670" h="19685">
                  <a:moveTo>
                    <a:pt x="26040" y="9461"/>
                  </a:moveTo>
                  <a:lnTo>
                    <a:pt x="18745" y="9461"/>
                  </a:lnTo>
                  <a:lnTo>
                    <a:pt x="19570" y="10134"/>
                  </a:lnTo>
                  <a:lnTo>
                    <a:pt x="20180" y="10566"/>
                  </a:lnTo>
                  <a:lnTo>
                    <a:pt x="21196" y="11112"/>
                  </a:lnTo>
                  <a:lnTo>
                    <a:pt x="23012" y="11112"/>
                  </a:lnTo>
                  <a:lnTo>
                    <a:pt x="23634" y="10947"/>
                  </a:lnTo>
                  <a:lnTo>
                    <a:pt x="25984" y="9651"/>
                  </a:lnTo>
                  <a:lnTo>
                    <a:pt x="26040" y="9461"/>
                  </a:lnTo>
                  <a:close/>
                </a:path>
                <a:path w="26670" h="19685">
                  <a:moveTo>
                    <a:pt x="24725" y="7772"/>
                  </a:moveTo>
                  <a:lnTo>
                    <a:pt x="19342" y="7772"/>
                  </a:lnTo>
                  <a:lnTo>
                    <a:pt x="19332" y="8115"/>
                  </a:lnTo>
                  <a:lnTo>
                    <a:pt x="19013" y="8547"/>
                  </a:lnTo>
                  <a:lnTo>
                    <a:pt x="18745" y="8851"/>
                  </a:lnTo>
                  <a:lnTo>
                    <a:pt x="18313" y="9207"/>
                  </a:lnTo>
                  <a:lnTo>
                    <a:pt x="17606" y="9461"/>
                  </a:lnTo>
                  <a:lnTo>
                    <a:pt x="18491" y="9486"/>
                  </a:lnTo>
                  <a:lnTo>
                    <a:pt x="18745" y="9461"/>
                  </a:lnTo>
                  <a:lnTo>
                    <a:pt x="26040" y="9461"/>
                  </a:lnTo>
                  <a:lnTo>
                    <a:pt x="26162" y="9055"/>
                  </a:lnTo>
                  <a:lnTo>
                    <a:pt x="26076" y="8712"/>
                  </a:lnTo>
                  <a:lnTo>
                    <a:pt x="24725" y="7772"/>
                  </a:lnTo>
                  <a:close/>
                </a:path>
                <a:path w="26670" h="19685">
                  <a:moveTo>
                    <a:pt x="17061" y="7073"/>
                  </a:moveTo>
                  <a:lnTo>
                    <a:pt x="8407" y="7073"/>
                  </a:lnTo>
                  <a:lnTo>
                    <a:pt x="9410" y="7442"/>
                  </a:lnTo>
                  <a:lnTo>
                    <a:pt x="10769" y="8331"/>
                  </a:lnTo>
                  <a:lnTo>
                    <a:pt x="10862" y="8470"/>
                  </a:lnTo>
                  <a:lnTo>
                    <a:pt x="10985" y="8953"/>
                  </a:lnTo>
                  <a:lnTo>
                    <a:pt x="16642" y="8953"/>
                  </a:lnTo>
                  <a:lnTo>
                    <a:pt x="19342" y="7772"/>
                  </a:lnTo>
                  <a:lnTo>
                    <a:pt x="24725" y="7772"/>
                  </a:lnTo>
                  <a:lnTo>
                    <a:pt x="24505" y="7619"/>
                  </a:lnTo>
                  <a:lnTo>
                    <a:pt x="17437" y="7607"/>
                  </a:lnTo>
                  <a:lnTo>
                    <a:pt x="17208" y="7505"/>
                  </a:lnTo>
                  <a:lnTo>
                    <a:pt x="17108" y="7277"/>
                  </a:lnTo>
                  <a:lnTo>
                    <a:pt x="17061" y="7073"/>
                  </a:lnTo>
                  <a:close/>
                </a:path>
                <a:path w="26670" h="19685">
                  <a:moveTo>
                    <a:pt x="8229" y="8293"/>
                  </a:moveTo>
                  <a:lnTo>
                    <a:pt x="6832" y="8343"/>
                  </a:lnTo>
                  <a:lnTo>
                    <a:pt x="6438" y="8458"/>
                  </a:lnTo>
                  <a:lnTo>
                    <a:pt x="5880" y="8470"/>
                  </a:lnTo>
                  <a:lnTo>
                    <a:pt x="9465" y="8470"/>
                  </a:lnTo>
                  <a:lnTo>
                    <a:pt x="9093" y="8381"/>
                  </a:lnTo>
                  <a:lnTo>
                    <a:pt x="8229" y="8293"/>
                  </a:lnTo>
                  <a:close/>
                </a:path>
                <a:path w="26670" h="19685">
                  <a:moveTo>
                    <a:pt x="22123" y="5918"/>
                  </a:moveTo>
                  <a:lnTo>
                    <a:pt x="18910" y="5918"/>
                  </a:lnTo>
                  <a:lnTo>
                    <a:pt x="18950" y="6464"/>
                  </a:lnTo>
                  <a:lnTo>
                    <a:pt x="18871" y="6680"/>
                  </a:lnTo>
                  <a:lnTo>
                    <a:pt x="18746" y="6896"/>
                  </a:lnTo>
                  <a:lnTo>
                    <a:pt x="18453" y="7277"/>
                  </a:lnTo>
                  <a:lnTo>
                    <a:pt x="17932" y="7569"/>
                  </a:lnTo>
                  <a:lnTo>
                    <a:pt x="17538" y="7619"/>
                  </a:lnTo>
                  <a:lnTo>
                    <a:pt x="24505" y="7619"/>
                  </a:lnTo>
                  <a:lnTo>
                    <a:pt x="22223" y="6032"/>
                  </a:lnTo>
                  <a:close/>
                </a:path>
                <a:path w="26670" h="19685">
                  <a:moveTo>
                    <a:pt x="17229" y="4470"/>
                  </a:moveTo>
                  <a:lnTo>
                    <a:pt x="7937" y="4470"/>
                  </a:lnTo>
                  <a:lnTo>
                    <a:pt x="8621" y="4584"/>
                  </a:lnTo>
                  <a:lnTo>
                    <a:pt x="9232" y="4800"/>
                  </a:lnTo>
                  <a:lnTo>
                    <a:pt x="9702" y="5079"/>
                  </a:lnTo>
                  <a:lnTo>
                    <a:pt x="10110" y="5499"/>
                  </a:lnTo>
                  <a:lnTo>
                    <a:pt x="10284" y="5791"/>
                  </a:lnTo>
                  <a:lnTo>
                    <a:pt x="10388" y="6197"/>
                  </a:lnTo>
                  <a:lnTo>
                    <a:pt x="18084" y="6184"/>
                  </a:lnTo>
                  <a:lnTo>
                    <a:pt x="18280" y="6146"/>
                  </a:lnTo>
                  <a:lnTo>
                    <a:pt x="18643" y="5994"/>
                  </a:lnTo>
                  <a:lnTo>
                    <a:pt x="18910" y="5918"/>
                  </a:lnTo>
                  <a:lnTo>
                    <a:pt x="22123" y="5918"/>
                  </a:lnTo>
                  <a:lnTo>
                    <a:pt x="16802" y="5829"/>
                  </a:lnTo>
                  <a:lnTo>
                    <a:pt x="16565" y="5702"/>
                  </a:lnTo>
                  <a:lnTo>
                    <a:pt x="16662" y="4711"/>
                  </a:lnTo>
                  <a:lnTo>
                    <a:pt x="17229" y="4470"/>
                  </a:lnTo>
                  <a:close/>
                </a:path>
                <a:path w="26670" h="19685">
                  <a:moveTo>
                    <a:pt x="20922" y="4241"/>
                  </a:moveTo>
                  <a:lnTo>
                    <a:pt x="17856" y="4241"/>
                  </a:lnTo>
                  <a:lnTo>
                    <a:pt x="17995" y="4343"/>
                  </a:lnTo>
                  <a:lnTo>
                    <a:pt x="18011" y="4673"/>
                  </a:lnTo>
                  <a:lnTo>
                    <a:pt x="17893" y="5168"/>
                  </a:lnTo>
                  <a:lnTo>
                    <a:pt x="17723" y="5499"/>
                  </a:lnTo>
                  <a:lnTo>
                    <a:pt x="17208" y="5791"/>
                  </a:lnTo>
                  <a:lnTo>
                    <a:pt x="17056" y="5829"/>
                  </a:lnTo>
                  <a:lnTo>
                    <a:pt x="22059" y="5829"/>
                  </a:lnTo>
                  <a:lnTo>
                    <a:pt x="20922" y="4241"/>
                  </a:lnTo>
                  <a:close/>
                </a:path>
                <a:path w="26670" h="19685">
                  <a:moveTo>
                    <a:pt x="8331" y="5676"/>
                  </a:moveTo>
                  <a:lnTo>
                    <a:pt x="7302" y="5714"/>
                  </a:lnTo>
                  <a:lnTo>
                    <a:pt x="9038" y="5714"/>
                  </a:lnTo>
                  <a:lnTo>
                    <a:pt x="8331" y="5676"/>
                  </a:lnTo>
                  <a:close/>
                </a:path>
                <a:path w="26670" h="19685">
                  <a:moveTo>
                    <a:pt x="14283" y="2184"/>
                  </a:moveTo>
                  <a:lnTo>
                    <a:pt x="8509" y="2184"/>
                  </a:lnTo>
                  <a:lnTo>
                    <a:pt x="9410" y="2514"/>
                  </a:lnTo>
                  <a:lnTo>
                    <a:pt x="9846" y="2870"/>
                  </a:lnTo>
                  <a:lnTo>
                    <a:pt x="10375" y="3619"/>
                  </a:lnTo>
                  <a:lnTo>
                    <a:pt x="10477" y="4051"/>
                  </a:lnTo>
                  <a:lnTo>
                    <a:pt x="10337" y="4140"/>
                  </a:lnTo>
                  <a:lnTo>
                    <a:pt x="20849" y="4140"/>
                  </a:lnTo>
                  <a:lnTo>
                    <a:pt x="20594" y="3784"/>
                  </a:lnTo>
                  <a:lnTo>
                    <a:pt x="16700" y="3784"/>
                  </a:lnTo>
                  <a:lnTo>
                    <a:pt x="16497" y="3670"/>
                  </a:lnTo>
                  <a:lnTo>
                    <a:pt x="16079" y="3263"/>
                  </a:lnTo>
                  <a:lnTo>
                    <a:pt x="16198" y="2717"/>
                  </a:lnTo>
                  <a:lnTo>
                    <a:pt x="16715" y="2679"/>
                  </a:lnTo>
                  <a:lnTo>
                    <a:pt x="19766" y="2628"/>
                  </a:lnTo>
                  <a:lnTo>
                    <a:pt x="19547" y="2324"/>
                  </a:lnTo>
                  <a:lnTo>
                    <a:pt x="16827" y="2324"/>
                  </a:lnTo>
                  <a:lnTo>
                    <a:pt x="14452" y="2247"/>
                  </a:lnTo>
                  <a:lnTo>
                    <a:pt x="14283" y="2184"/>
                  </a:lnTo>
                  <a:close/>
                </a:path>
                <a:path w="26670" h="19685">
                  <a:moveTo>
                    <a:pt x="19766" y="2628"/>
                  </a:moveTo>
                  <a:lnTo>
                    <a:pt x="16929" y="2628"/>
                  </a:lnTo>
                  <a:lnTo>
                    <a:pt x="17090" y="2755"/>
                  </a:lnTo>
                  <a:lnTo>
                    <a:pt x="17208" y="3263"/>
                  </a:lnTo>
                  <a:lnTo>
                    <a:pt x="17068" y="3568"/>
                  </a:lnTo>
                  <a:lnTo>
                    <a:pt x="16802" y="3784"/>
                  </a:lnTo>
                  <a:lnTo>
                    <a:pt x="20594" y="3784"/>
                  </a:lnTo>
                  <a:lnTo>
                    <a:pt x="19766" y="2628"/>
                  </a:lnTo>
                  <a:close/>
                </a:path>
                <a:path w="26670" h="19685">
                  <a:moveTo>
                    <a:pt x="16715" y="2679"/>
                  </a:moveTo>
                  <a:lnTo>
                    <a:pt x="16243" y="2679"/>
                  </a:lnTo>
                  <a:lnTo>
                    <a:pt x="16649" y="2717"/>
                  </a:lnTo>
                  <a:close/>
                </a:path>
                <a:path w="26670" h="19685">
                  <a:moveTo>
                    <a:pt x="19265" y="1930"/>
                  </a:moveTo>
                  <a:lnTo>
                    <a:pt x="16827" y="2324"/>
                  </a:lnTo>
                  <a:lnTo>
                    <a:pt x="19547" y="2324"/>
                  </a:lnTo>
                  <a:lnTo>
                    <a:pt x="19265" y="1930"/>
                  </a:lnTo>
                  <a:close/>
                </a:path>
                <a:path w="26670" h="19685">
                  <a:moveTo>
                    <a:pt x="10261" y="977"/>
                  </a:moveTo>
                  <a:lnTo>
                    <a:pt x="10134" y="1219"/>
                  </a:lnTo>
                  <a:lnTo>
                    <a:pt x="11597" y="1219"/>
                  </a:lnTo>
                  <a:lnTo>
                    <a:pt x="10261" y="977"/>
                  </a:lnTo>
                  <a:close/>
                </a:path>
                <a:path w="26670" h="19685">
                  <a:moveTo>
                    <a:pt x="9436" y="1066"/>
                  </a:moveTo>
                  <a:lnTo>
                    <a:pt x="9271" y="1130"/>
                  </a:lnTo>
                  <a:lnTo>
                    <a:pt x="8991" y="1155"/>
                  </a:lnTo>
                  <a:lnTo>
                    <a:pt x="9971" y="1155"/>
                  </a:lnTo>
                  <a:lnTo>
                    <a:pt x="9436" y="1066"/>
                  </a:lnTo>
                  <a:close/>
                </a:path>
              </a:pathLst>
            </a:custGeom>
            <a:solidFill>
              <a:srgbClr val="919CA5"/>
            </a:solidFill>
          </p:spPr>
          <p:txBody>
            <a:bodyPr wrap="square" lIns="0" tIns="0" rIns="0" bIns="0" rtlCol="0"/>
            <a:lstStyle/>
            <a:p>
              <a:endParaRPr/>
            </a:p>
          </p:txBody>
        </p:sp>
        <p:sp>
          <p:nvSpPr>
            <p:cNvPr id="70" name="object 70"/>
            <p:cNvSpPr/>
            <p:nvPr/>
          </p:nvSpPr>
          <p:spPr>
            <a:xfrm>
              <a:off x="550552" y="6122395"/>
              <a:ext cx="8890" cy="12700"/>
            </a:xfrm>
            <a:custGeom>
              <a:avLst/>
              <a:gdLst/>
              <a:ahLst/>
              <a:cxnLst/>
              <a:rect l="l" t="t" r="r" b="b"/>
              <a:pathLst>
                <a:path w="8890" h="12700">
                  <a:moveTo>
                    <a:pt x="5194" y="0"/>
                  </a:moveTo>
                  <a:lnTo>
                    <a:pt x="3251" y="12"/>
                  </a:lnTo>
                  <a:lnTo>
                    <a:pt x="685" y="723"/>
                  </a:lnTo>
                  <a:lnTo>
                    <a:pt x="0" y="4076"/>
                  </a:lnTo>
                  <a:lnTo>
                    <a:pt x="508" y="7861"/>
                  </a:lnTo>
                  <a:lnTo>
                    <a:pt x="762" y="8839"/>
                  </a:lnTo>
                  <a:lnTo>
                    <a:pt x="1143" y="9677"/>
                  </a:lnTo>
                  <a:lnTo>
                    <a:pt x="1343" y="10109"/>
                  </a:lnTo>
                  <a:lnTo>
                    <a:pt x="1854" y="11201"/>
                  </a:lnTo>
                  <a:lnTo>
                    <a:pt x="2819" y="12204"/>
                  </a:lnTo>
                  <a:lnTo>
                    <a:pt x="4508" y="12204"/>
                  </a:lnTo>
                  <a:lnTo>
                    <a:pt x="4965" y="12077"/>
                  </a:lnTo>
                  <a:lnTo>
                    <a:pt x="8686" y="10109"/>
                  </a:lnTo>
                  <a:lnTo>
                    <a:pt x="8001" y="6159"/>
                  </a:lnTo>
                  <a:lnTo>
                    <a:pt x="7010" y="2197"/>
                  </a:lnTo>
                  <a:lnTo>
                    <a:pt x="5194" y="0"/>
                  </a:lnTo>
                  <a:close/>
                </a:path>
              </a:pathLst>
            </a:custGeom>
            <a:solidFill>
              <a:srgbClr val="E4BD57"/>
            </a:solidFill>
          </p:spPr>
          <p:txBody>
            <a:bodyPr wrap="square" lIns="0" tIns="0" rIns="0" bIns="0" rtlCol="0"/>
            <a:lstStyle/>
            <a:p>
              <a:endParaRPr/>
            </a:p>
          </p:txBody>
        </p:sp>
        <p:sp>
          <p:nvSpPr>
            <p:cNvPr id="71" name="object 71"/>
            <p:cNvSpPr/>
            <p:nvPr/>
          </p:nvSpPr>
          <p:spPr>
            <a:xfrm>
              <a:off x="631090" y="6195483"/>
              <a:ext cx="25400" cy="36830"/>
            </a:xfrm>
            <a:custGeom>
              <a:avLst/>
              <a:gdLst/>
              <a:ahLst/>
              <a:cxnLst/>
              <a:rect l="l" t="t" r="r" b="b"/>
              <a:pathLst>
                <a:path w="25400" h="36829">
                  <a:moveTo>
                    <a:pt x="3034" y="22047"/>
                  </a:moveTo>
                  <a:lnTo>
                    <a:pt x="1789" y="26593"/>
                  </a:lnTo>
                  <a:lnTo>
                    <a:pt x="5600" y="35115"/>
                  </a:lnTo>
                  <a:lnTo>
                    <a:pt x="8114" y="36817"/>
                  </a:lnTo>
                  <a:lnTo>
                    <a:pt x="14693" y="36817"/>
                  </a:lnTo>
                  <a:lnTo>
                    <a:pt x="17703" y="35407"/>
                  </a:lnTo>
                  <a:lnTo>
                    <a:pt x="18782" y="34836"/>
                  </a:lnTo>
                  <a:lnTo>
                    <a:pt x="18787" y="34505"/>
                  </a:lnTo>
                  <a:lnTo>
                    <a:pt x="12292" y="34493"/>
                  </a:lnTo>
                  <a:lnTo>
                    <a:pt x="9308" y="33896"/>
                  </a:lnTo>
                  <a:lnTo>
                    <a:pt x="7657" y="33896"/>
                  </a:lnTo>
                  <a:lnTo>
                    <a:pt x="6006" y="33477"/>
                  </a:lnTo>
                  <a:lnTo>
                    <a:pt x="5180" y="31838"/>
                  </a:lnTo>
                  <a:lnTo>
                    <a:pt x="13016" y="31838"/>
                  </a:lnTo>
                  <a:lnTo>
                    <a:pt x="14655" y="28943"/>
                  </a:lnTo>
                  <a:lnTo>
                    <a:pt x="14995" y="28435"/>
                  </a:lnTo>
                  <a:lnTo>
                    <a:pt x="7479" y="28422"/>
                  </a:lnTo>
                  <a:lnTo>
                    <a:pt x="6984" y="28422"/>
                  </a:lnTo>
                  <a:lnTo>
                    <a:pt x="6412" y="28320"/>
                  </a:lnTo>
                  <a:lnTo>
                    <a:pt x="3428" y="26085"/>
                  </a:lnTo>
                  <a:lnTo>
                    <a:pt x="3542" y="24853"/>
                  </a:lnTo>
                  <a:lnTo>
                    <a:pt x="3720" y="24714"/>
                  </a:lnTo>
                  <a:lnTo>
                    <a:pt x="4266" y="24650"/>
                  </a:lnTo>
                  <a:lnTo>
                    <a:pt x="5666" y="24650"/>
                  </a:lnTo>
                  <a:lnTo>
                    <a:pt x="4431" y="23812"/>
                  </a:lnTo>
                  <a:lnTo>
                    <a:pt x="3822" y="23202"/>
                  </a:lnTo>
                  <a:lnTo>
                    <a:pt x="3123" y="22212"/>
                  </a:lnTo>
                  <a:lnTo>
                    <a:pt x="3034" y="22047"/>
                  </a:lnTo>
                  <a:close/>
                </a:path>
                <a:path w="25400" h="36829">
                  <a:moveTo>
                    <a:pt x="18795" y="33667"/>
                  </a:moveTo>
                  <a:lnTo>
                    <a:pt x="15772" y="34505"/>
                  </a:lnTo>
                  <a:lnTo>
                    <a:pt x="18787" y="34505"/>
                  </a:lnTo>
                  <a:lnTo>
                    <a:pt x="18795" y="33667"/>
                  </a:lnTo>
                  <a:close/>
                </a:path>
                <a:path w="25400" h="36829">
                  <a:moveTo>
                    <a:pt x="13016" y="31838"/>
                  </a:moveTo>
                  <a:lnTo>
                    <a:pt x="5180" y="31838"/>
                  </a:lnTo>
                  <a:lnTo>
                    <a:pt x="8889" y="33070"/>
                  </a:lnTo>
                  <a:lnTo>
                    <a:pt x="13016" y="31838"/>
                  </a:lnTo>
                  <a:close/>
                </a:path>
                <a:path w="25400" h="36829">
                  <a:moveTo>
                    <a:pt x="5666" y="24650"/>
                  </a:moveTo>
                  <a:lnTo>
                    <a:pt x="4266" y="24650"/>
                  </a:lnTo>
                  <a:lnTo>
                    <a:pt x="4795" y="24752"/>
                  </a:lnTo>
                  <a:lnTo>
                    <a:pt x="5358" y="24980"/>
                  </a:lnTo>
                  <a:lnTo>
                    <a:pt x="5801" y="25272"/>
                  </a:lnTo>
                  <a:lnTo>
                    <a:pt x="6704" y="25958"/>
                  </a:lnTo>
                  <a:lnTo>
                    <a:pt x="7251" y="26593"/>
                  </a:lnTo>
                  <a:lnTo>
                    <a:pt x="8482" y="27470"/>
                  </a:lnTo>
                  <a:lnTo>
                    <a:pt x="9009" y="27711"/>
                  </a:lnTo>
                  <a:lnTo>
                    <a:pt x="9105" y="28066"/>
                  </a:lnTo>
                  <a:lnTo>
                    <a:pt x="8482" y="28435"/>
                  </a:lnTo>
                  <a:lnTo>
                    <a:pt x="14995" y="28435"/>
                  </a:lnTo>
                  <a:lnTo>
                    <a:pt x="15455" y="27749"/>
                  </a:lnTo>
                  <a:lnTo>
                    <a:pt x="16290" y="25692"/>
                  </a:lnTo>
                  <a:lnTo>
                    <a:pt x="8609" y="25692"/>
                  </a:lnTo>
                  <a:lnTo>
                    <a:pt x="6565" y="25095"/>
                  </a:lnTo>
                  <a:lnTo>
                    <a:pt x="5815" y="24752"/>
                  </a:lnTo>
                  <a:lnTo>
                    <a:pt x="5666" y="24650"/>
                  </a:lnTo>
                  <a:close/>
                </a:path>
                <a:path w="25400" h="36829">
                  <a:moveTo>
                    <a:pt x="23646" y="0"/>
                  </a:moveTo>
                  <a:lnTo>
                    <a:pt x="20027" y="0"/>
                  </a:lnTo>
                  <a:lnTo>
                    <a:pt x="17385" y="317"/>
                  </a:lnTo>
                  <a:lnTo>
                    <a:pt x="6196" y="2654"/>
                  </a:lnTo>
                  <a:lnTo>
                    <a:pt x="3885" y="3695"/>
                  </a:lnTo>
                  <a:lnTo>
                    <a:pt x="86" y="13347"/>
                  </a:lnTo>
                  <a:lnTo>
                    <a:pt x="0" y="13627"/>
                  </a:lnTo>
                  <a:lnTo>
                    <a:pt x="3949" y="21145"/>
                  </a:lnTo>
                  <a:lnTo>
                    <a:pt x="3961" y="21272"/>
                  </a:lnTo>
                  <a:lnTo>
                    <a:pt x="5104" y="22961"/>
                  </a:lnTo>
                  <a:lnTo>
                    <a:pt x="6336" y="24028"/>
                  </a:lnTo>
                  <a:lnTo>
                    <a:pt x="8673" y="25222"/>
                  </a:lnTo>
                  <a:lnTo>
                    <a:pt x="9664" y="25425"/>
                  </a:lnTo>
                  <a:lnTo>
                    <a:pt x="9651" y="25590"/>
                  </a:lnTo>
                  <a:lnTo>
                    <a:pt x="8609" y="25692"/>
                  </a:lnTo>
                  <a:lnTo>
                    <a:pt x="16290" y="25692"/>
                  </a:lnTo>
                  <a:lnTo>
                    <a:pt x="16179" y="25526"/>
                  </a:lnTo>
                  <a:lnTo>
                    <a:pt x="15747" y="25095"/>
                  </a:lnTo>
                  <a:lnTo>
                    <a:pt x="14502" y="25095"/>
                  </a:lnTo>
                  <a:lnTo>
                    <a:pt x="14166" y="24942"/>
                  </a:lnTo>
                  <a:lnTo>
                    <a:pt x="13601" y="24523"/>
                  </a:lnTo>
                  <a:lnTo>
                    <a:pt x="13118" y="23964"/>
                  </a:lnTo>
                  <a:lnTo>
                    <a:pt x="12953" y="23634"/>
                  </a:lnTo>
                  <a:lnTo>
                    <a:pt x="11988" y="23571"/>
                  </a:lnTo>
                  <a:lnTo>
                    <a:pt x="7225" y="21564"/>
                  </a:lnTo>
                  <a:lnTo>
                    <a:pt x="14054" y="21564"/>
                  </a:lnTo>
                  <a:lnTo>
                    <a:pt x="16725" y="19850"/>
                  </a:lnTo>
                  <a:lnTo>
                    <a:pt x="16725" y="18719"/>
                  </a:lnTo>
                  <a:lnTo>
                    <a:pt x="6095" y="18719"/>
                  </a:lnTo>
                  <a:lnTo>
                    <a:pt x="5727" y="18643"/>
                  </a:lnTo>
                  <a:lnTo>
                    <a:pt x="2041" y="12725"/>
                  </a:lnTo>
                  <a:lnTo>
                    <a:pt x="2152" y="10871"/>
                  </a:lnTo>
                  <a:lnTo>
                    <a:pt x="9283" y="3568"/>
                  </a:lnTo>
                  <a:lnTo>
                    <a:pt x="10813" y="3568"/>
                  </a:lnTo>
                  <a:lnTo>
                    <a:pt x="11708" y="3378"/>
                  </a:lnTo>
                  <a:lnTo>
                    <a:pt x="11975" y="3352"/>
                  </a:lnTo>
                  <a:lnTo>
                    <a:pt x="14806" y="3352"/>
                  </a:lnTo>
                  <a:lnTo>
                    <a:pt x="21843" y="1193"/>
                  </a:lnTo>
                  <a:lnTo>
                    <a:pt x="25259" y="253"/>
                  </a:lnTo>
                  <a:lnTo>
                    <a:pt x="24624" y="126"/>
                  </a:lnTo>
                  <a:lnTo>
                    <a:pt x="23646" y="0"/>
                  </a:lnTo>
                  <a:close/>
                </a:path>
                <a:path w="25400" h="36829">
                  <a:moveTo>
                    <a:pt x="14210" y="23710"/>
                  </a:moveTo>
                  <a:lnTo>
                    <a:pt x="14434" y="24422"/>
                  </a:lnTo>
                  <a:lnTo>
                    <a:pt x="14502" y="25095"/>
                  </a:lnTo>
                  <a:lnTo>
                    <a:pt x="15747" y="25095"/>
                  </a:lnTo>
                  <a:lnTo>
                    <a:pt x="15074" y="24422"/>
                  </a:lnTo>
                  <a:lnTo>
                    <a:pt x="14820" y="24104"/>
                  </a:lnTo>
                  <a:lnTo>
                    <a:pt x="14528" y="23875"/>
                  </a:lnTo>
                  <a:lnTo>
                    <a:pt x="14210" y="23710"/>
                  </a:lnTo>
                  <a:close/>
                </a:path>
                <a:path w="25400" h="36829">
                  <a:moveTo>
                    <a:pt x="14054" y="21564"/>
                  </a:moveTo>
                  <a:lnTo>
                    <a:pt x="7225" y="21564"/>
                  </a:lnTo>
                  <a:lnTo>
                    <a:pt x="7543" y="21742"/>
                  </a:lnTo>
                  <a:lnTo>
                    <a:pt x="8140" y="21958"/>
                  </a:lnTo>
                  <a:lnTo>
                    <a:pt x="12254" y="22720"/>
                  </a:lnTo>
                  <a:lnTo>
                    <a:pt x="14054" y="21564"/>
                  </a:lnTo>
                  <a:close/>
                </a:path>
                <a:path w="25400" h="36829">
                  <a:moveTo>
                    <a:pt x="22181" y="15354"/>
                  </a:moveTo>
                  <a:lnTo>
                    <a:pt x="16725" y="15354"/>
                  </a:lnTo>
                  <a:lnTo>
                    <a:pt x="18858" y="15887"/>
                  </a:lnTo>
                  <a:lnTo>
                    <a:pt x="19951" y="17462"/>
                  </a:lnTo>
                  <a:lnTo>
                    <a:pt x="20789" y="19278"/>
                  </a:lnTo>
                  <a:lnTo>
                    <a:pt x="21157" y="18770"/>
                  </a:lnTo>
                  <a:lnTo>
                    <a:pt x="21496" y="18122"/>
                  </a:lnTo>
                  <a:lnTo>
                    <a:pt x="22245" y="15887"/>
                  </a:lnTo>
                  <a:lnTo>
                    <a:pt x="22181" y="15354"/>
                  </a:lnTo>
                  <a:close/>
                </a:path>
                <a:path w="25400" h="36829">
                  <a:moveTo>
                    <a:pt x="10813" y="3568"/>
                  </a:moveTo>
                  <a:lnTo>
                    <a:pt x="9283" y="3568"/>
                  </a:lnTo>
                  <a:lnTo>
                    <a:pt x="9397" y="3784"/>
                  </a:lnTo>
                  <a:lnTo>
                    <a:pt x="7809" y="4686"/>
                  </a:lnTo>
                  <a:lnTo>
                    <a:pt x="5803" y="7429"/>
                  </a:lnTo>
                  <a:lnTo>
                    <a:pt x="5219" y="8559"/>
                  </a:lnTo>
                  <a:lnTo>
                    <a:pt x="4510" y="10871"/>
                  </a:lnTo>
                  <a:lnTo>
                    <a:pt x="4474" y="12725"/>
                  </a:lnTo>
                  <a:lnTo>
                    <a:pt x="4672" y="14287"/>
                  </a:lnTo>
                  <a:lnTo>
                    <a:pt x="5015" y="15074"/>
                  </a:lnTo>
                  <a:lnTo>
                    <a:pt x="5672" y="16230"/>
                  </a:lnTo>
                  <a:lnTo>
                    <a:pt x="6599" y="17462"/>
                  </a:lnTo>
                  <a:lnTo>
                    <a:pt x="6793" y="17779"/>
                  </a:lnTo>
                  <a:lnTo>
                    <a:pt x="6908" y="18300"/>
                  </a:lnTo>
                  <a:lnTo>
                    <a:pt x="6755" y="18592"/>
                  </a:lnTo>
                  <a:lnTo>
                    <a:pt x="6603" y="18681"/>
                  </a:lnTo>
                  <a:lnTo>
                    <a:pt x="6095" y="18719"/>
                  </a:lnTo>
                  <a:lnTo>
                    <a:pt x="16725" y="18719"/>
                  </a:lnTo>
                  <a:lnTo>
                    <a:pt x="16725" y="16725"/>
                  </a:lnTo>
                  <a:lnTo>
                    <a:pt x="10870" y="16725"/>
                  </a:lnTo>
                  <a:lnTo>
                    <a:pt x="10514" y="16687"/>
                  </a:lnTo>
                  <a:lnTo>
                    <a:pt x="5808" y="9778"/>
                  </a:lnTo>
                  <a:lnTo>
                    <a:pt x="5896" y="9359"/>
                  </a:lnTo>
                  <a:lnTo>
                    <a:pt x="10514" y="3632"/>
                  </a:lnTo>
                  <a:lnTo>
                    <a:pt x="10813" y="3568"/>
                  </a:lnTo>
                  <a:close/>
                </a:path>
                <a:path w="25400" h="36829">
                  <a:moveTo>
                    <a:pt x="14806" y="3352"/>
                  </a:moveTo>
                  <a:lnTo>
                    <a:pt x="11975" y="3352"/>
                  </a:lnTo>
                  <a:lnTo>
                    <a:pt x="12381" y="3365"/>
                  </a:lnTo>
                  <a:lnTo>
                    <a:pt x="12318" y="3530"/>
                  </a:lnTo>
                  <a:lnTo>
                    <a:pt x="10921" y="4444"/>
                  </a:lnTo>
                  <a:lnTo>
                    <a:pt x="10159" y="5003"/>
                  </a:lnTo>
                  <a:lnTo>
                    <a:pt x="9549" y="5803"/>
                  </a:lnTo>
                  <a:lnTo>
                    <a:pt x="8914" y="6591"/>
                  </a:lnTo>
                  <a:lnTo>
                    <a:pt x="8462" y="7581"/>
                  </a:lnTo>
                  <a:lnTo>
                    <a:pt x="8357" y="8267"/>
                  </a:lnTo>
                  <a:lnTo>
                    <a:pt x="8244" y="10388"/>
                  </a:lnTo>
                  <a:lnTo>
                    <a:pt x="8336" y="10921"/>
                  </a:lnTo>
                  <a:lnTo>
                    <a:pt x="8990" y="12725"/>
                  </a:lnTo>
                  <a:lnTo>
                    <a:pt x="9657" y="13627"/>
                  </a:lnTo>
                  <a:lnTo>
                    <a:pt x="10299" y="14427"/>
                  </a:lnTo>
                  <a:lnTo>
                    <a:pt x="11226" y="15392"/>
                  </a:lnTo>
                  <a:lnTo>
                    <a:pt x="11416" y="15633"/>
                  </a:lnTo>
                  <a:lnTo>
                    <a:pt x="11505" y="16535"/>
                  </a:lnTo>
                  <a:lnTo>
                    <a:pt x="11378" y="16649"/>
                  </a:lnTo>
                  <a:lnTo>
                    <a:pt x="10870" y="16725"/>
                  </a:lnTo>
                  <a:lnTo>
                    <a:pt x="16725" y="16725"/>
                  </a:lnTo>
                  <a:lnTo>
                    <a:pt x="16725" y="15354"/>
                  </a:lnTo>
                  <a:lnTo>
                    <a:pt x="22181" y="15354"/>
                  </a:lnTo>
                  <a:lnTo>
                    <a:pt x="21792" y="14566"/>
                  </a:lnTo>
                  <a:lnTo>
                    <a:pt x="13867" y="14566"/>
                  </a:lnTo>
                  <a:lnTo>
                    <a:pt x="12216" y="13627"/>
                  </a:lnTo>
                  <a:lnTo>
                    <a:pt x="10895" y="11772"/>
                  </a:lnTo>
                  <a:lnTo>
                    <a:pt x="10718" y="11722"/>
                  </a:lnTo>
                  <a:lnTo>
                    <a:pt x="10654" y="11417"/>
                  </a:lnTo>
                  <a:lnTo>
                    <a:pt x="9994" y="10388"/>
                  </a:lnTo>
                  <a:lnTo>
                    <a:pt x="9879" y="9359"/>
                  </a:lnTo>
                  <a:lnTo>
                    <a:pt x="11950" y="4229"/>
                  </a:lnTo>
                  <a:lnTo>
                    <a:pt x="14806" y="3352"/>
                  </a:lnTo>
                  <a:close/>
                </a:path>
                <a:path w="25400" h="36829">
                  <a:moveTo>
                    <a:pt x="20827" y="12776"/>
                  </a:moveTo>
                  <a:lnTo>
                    <a:pt x="19945" y="13398"/>
                  </a:lnTo>
                  <a:lnTo>
                    <a:pt x="18071" y="14566"/>
                  </a:lnTo>
                  <a:lnTo>
                    <a:pt x="21792" y="14566"/>
                  </a:lnTo>
                  <a:lnTo>
                    <a:pt x="21309" y="13588"/>
                  </a:lnTo>
                  <a:lnTo>
                    <a:pt x="20827" y="12776"/>
                  </a:lnTo>
                  <a:close/>
                </a:path>
              </a:pathLst>
            </a:custGeom>
            <a:solidFill>
              <a:srgbClr val="AF2D36"/>
            </a:solidFill>
          </p:spPr>
          <p:txBody>
            <a:bodyPr wrap="square" lIns="0" tIns="0" rIns="0" bIns="0" rtlCol="0"/>
            <a:lstStyle/>
            <a:p>
              <a:endParaRPr/>
            </a:p>
          </p:txBody>
        </p:sp>
        <p:sp>
          <p:nvSpPr>
            <p:cNvPr id="72" name="object 72"/>
            <p:cNvSpPr/>
            <p:nvPr/>
          </p:nvSpPr>
          <p:spPr>
            <a:xfrm>
              <a:off x="636270" y="6192977"/>
              <a:ext cx="159385" cy="37465"/>
            </a:xfrm>
            <a:custGeom>
              <a:avLst/>
              <a:gdLst/>
              <a:ahLst/>
              <a:cxnLst/>
              <a:rect l="l" t="t" r="r" b="b"/>
              <a:pathLst>
                <a:path w="159384" h="37464">
                  <a:moveTo>
                    <a:pt x="6540" y="25133"/>
                  </a:moveTo>
                  <a:lnTo>
                    <a:pt x="2971" y="24472"/>
                  </a:lnTo>
                  <a:lnTo>
                    <a:pt x="3530" y="24676"/>
                  </a:lnTo>
                  <a:lnTo>
                    <a:pt x="4305" y="24866"/>
                  </a:lnTo>
                  <a:lnTo>
                    <a:pt x="5918" y="25095"/>
                  </a:lnTo>
                  <a:lnTo>
                    <a:pt x="6540" y="25133"/>
                  </a:lnTo>
                  <a:close/>
                </a:path>
                <a:path w="159384" h="37464">
                  <a:moveTo>
                    <a:pt x="7213" y="25146"/>
                  </a:moveTo>
                  <a:lnTo>
                    <a:pt x="6705" y="25146"/>
                  </a:lnTo>
                  <a:lnTo>
                    <a:pt x="7073" y="25234"/>
                  </a:lnTo>
                  <a:lnTo>
                    <a:pt x="7213" y="25146"/>
                  </a:lnTo>
                  <a:close/>
                </a:path>
                <a:path w="159384" h="37464">
                  <a:moveTo>
                    <a:pt x="7531" y="24930"/>
                  </a:moveTo>
                  <a:lnTo>
                    <a:pt x="7213" y="25146"/>
                  </a:lnTo>
                  <a:lnTo>
                    <a:pt x="7505" y="25146"/>
                  </a:lnTo>
                  <a:lnTo>
                    <a:pt x="7531" y="24930"/>
                  </a:lnTo>
                  <a:close/>
                </a:path>
                <a:path w="159384" h="37464">
                  <a:moveTo>
                    <a:pt x="8064" y="24574"/>
                  </a:moveTo>
                  <a:lnTo>
                    <a:pt x="7734" y="24638"/>
                  </a:lnTo>
                  <a:lnTo>
                    <a:pt x="7607" y="24726"/>
                  </a:lnTo>
                  <a:lnTo>
                    <a:pt x="7531" y="24930"/>
                  </a:lnTo>
                  <a:lnTo>
                    <a:pt x="8064" y="24599"/>
                  </a:lnTo>
                  <a:close/>
                </a:path>
                <a:path w="159384" h="37464">
                  <a:moveTo>
                    <a:pt x="13792" y="25006"/>
                  </a:moveTo>
                  <a:lnTo>
                    <a:pt x="13373" y="25260"/>
                  </a:lnTo>
                  <a:lnTo>
                    <a:pt x="12890" y="25476"/>
                  </a:lnTo>
                  <a:lnTo>
                    <a:pt x="12331" y="25666"/>
                  </a:lnTo>
                  <a:lnTo>
                    <a:pt x="12496" y="26416"/>
                  </a:lnTo>
                  <a:lnTo>
                    <a:pt x="12598" y="26771"/>
                  </a:lnTo>
                  <a:lnTo>
                    <a:pt x="12433" y="26797"/>
                  </a:lnTo>
                  <a:lnTo>
                    <a:pt x="12090" y="26593"/>
                  </a:lnTo>
                  <a:lnTo>
                    <a:pt x="11569" y="25996"/>
                  </a:lnTo>
                  <a:lnTo>
                    <a:pt x="10706" y="26073"/>
                  </a:lnTo>
                  <a:lnTo>
                    <a:pt x="9867" y="26174"/>
                  </a:lnTo>
                  <a:lnTo>
                    <a:pt x="9017" y="26187"/>
                  </a:lnTo>
                  <a:lnTo>
                    <a:pt x="9347" y="26390"/>
                  </a:lnTo>
                  <a:lnTo>
                    <a:pt x="9639" y="26606"/>
                  </a:lnTo>
                  <a:lnTo>
                    <a:pt x="9893" y="26924"/>
                  </a:lnTo>
                  <a:lnTo>
                    <a:pt x="11125" y="28155"/>
                  </a:lnTo>
                  <a:lnTo>
                    <a:pt x="10299" y="30226"/>
                  </a:lnTo>
                  <a:lnTo>
                    <a:pt x="9486" y="31457"/>
                  </a:lnTo>
                  <a:lnTo>
                    <a:pt x="7835" y="34340"/>
                  </a:lnTo>
                  <a:lnTo>
                    <a:pt x="3708" y="35572"/>
                  </a:lnTo>
                  <a:lnTo>
                    <a:pt x="0" y="34340"/>
                  </a:lnTo>
                  <a:lnTo>
                    <a:pt x="825" y="35991"/>
                  </a:lnTo>
                  <a:lnTo>
                    <a:pt x="2476" y="36398"/>
                  </a:lnTo>
                  <a:lnTo>
                    <a:pt x="4127" y="36398"/>
                  </a:lnTo>
                  <a:lnTo>
                    <a:pt x="7124" y="36995"/>
                  </a:lnTo>
                  <a:lnTo>
                    <a:pt x="10591" y="37007"/>
                  </a:lnTo>
                  <a:lnTo>
                    <a:pt x="13614" y="36169"/>
                  </a:lnTo>
                  <a:lnTo>
                    <a:pt x="13792" y="25006"/>
                  </a:lnTo>
                  <a:close/>
                </a:path>
                <a:path w="159384" h="37464">
                  <a:moveTo>
                    <a:pt x="15608" y="21793"/>
                  </a:moveTo>
                  <a:lnTo>
                    <a:pt x="14757" y="19977"/>
                  </a:lnTo>
                  <a:lnTo>
                    <a:pt x="13665" y="18402"/>
                  </a:lnTo>
                  <a:lnTo>
                    <a:pt x="11531" y="17868"/>
                  </a:lnTo>
                  <a:lnTo>
                    <a:pt x="11531" y="22364"/>
                  </a:lnTo>
                  <a:lnTo>
                    <a:pt x="8089" y="24574"/>
                  </a:lnTo>
                  <a:lnTo>
                    <a:pt x="8229" y="24599"/>
                  </a:lnTo>
                  <a:lnTo>
                    <a:pt x="8445" y="24790"/>
                  </a:lnTo>
                  <a:lnTo>
                    <a:pt x="8623" y="25107"/>
                  </a:lnTo>
                  <a:lnTo>
                    <a:pt x="9436" y="25057"/>
                  </a:lnTo>
                  <a:lnTo>
                    <a:pt x="10312" y="24930"/>
                  </a:lnTo>
                  <a:lnTo>
                    <a:pt x="10985" y="24790"/>
                  </a:lnTo>
                  <a:lnTo>
                    <a:pt x="10871" y="24244"/>
                  </a:lnTo>
                  <a:lnTo>
                    <a:pt x="10756" y="23660"/>
                  </a:lnTo>
                  <a:lnTo>
                    <a:pt x="10756" y="23139"/>
                  </a:lnTo>
                  <a:lnTo>
                    <a:pt x="11023" y="22872"/>
                  </a:lnTo>
                  <a:lnTo>
                    <a:pt x="11684" y="22898"/>
                  </a:lnTo>
                  <a:lnTo>
                    <a:pt x="11899" y="23139"/>
                  </a:lnTo>
                  <a:lnTo>
                    <a:pt x="12128" y="24472"/>
                  </a:lnTo>
                  <a:lnTo>
                    <a:pt x="12814" y="24244"/>
                  </a:lnTo>
                  <a:lnTo>
                    <a:pt x="13347" y="23964"/>
                  </a:lnTo>
                  <a:lnTo>
                    <a:pt x="13792" y="23660"/>
                  </a:lnTo>
                  <a:lnTo>
                    <a:pt x="13804" y="22872"/>
                  </a:lnTo>
                  <a:lnTo>
                    <a:pt x="14960" y="22580"/>
                  </a:lnTo>
                  <a:lnTo>
                    <a:pt x="15506" y="21945"/>
                  </a:lnTo>
                  <a:lnTo>
                    <a:pt x="15608" y="21793"/>
                  </a:lnTo>
                  <a:close/>
                </a:path>
                <a:path w="159384" h="37464">
                  <a:moveTo>
                    <a:pt x="139928" y="18453"/>
                  </a:moveTo>
                  <a:lnTo>
                    <a:pt x="138518" y="19418"/>
                  </a:lnTo>
                  <a:lnTo>
                    <a:pt x="138747" y="19532"/>
                  </a:lnTo>
                  <a:lnTo>
                    <a:pt x="139382" y="18973"/>
                  </a:lnTo>
                  <a:lnTo>
                    <a:pt x="139928" y="18453"/>
                  </a:lnTo>
                  <a:close/>
                </a:path>
                <a:path w="159384" h="37464">
                  <a:moveTo>
                    <a:pt x="159321" y="22186"/>
                  </a:moveTo>
                  <a:lnTo>
                    <a:pt x="159207" y="20764"/>
                  </a:lnTo>
                  <a:lnTo>
                    <a:pt x="158864" y="19177"/>
                  </a:lnTo>
                  <a:lnTo>
                    <a:pt x="155854" y="14236"/>
                  </a:lnTo>
                  <a:lnTo>
                    <a:pt x="153936" y="12306"/>
                  </a:lnTo>
                  <a:lnTo>
                    <a:pt x="153873" y="6223"/>
                  </a:lnTo>
                  <a:lnTo>
                    <a:pt x="151752" y="3314"/>
                  </a:lnTo>
                  <a:lnTo>
                    <a:pt x="151257" y="2628"/>
                  </a:lnTo>
                  <a:lnTo>
                    <a:pt x="148209" y="939"/>
                  </a:lnTo>
                  <a:lnTo>
                    <a:pt x="146354" y="0"/>
                  </a:lnTo>
                  <a:lnTo>
                    <a:pt x="147624" y="2070"/>
                  </a:lnTo>
                  <a:lnTo>
                    <a:pt x="149199" y="6286"/>
                  </a:lnTo>
                  <a:lnTo>
                    <a:pt x="143421" y="15100"/>
                  </a:lnTo>
                  <a:lnTo>
                    <a:pt x="139928" y="18453"/>
                  </a:lnTo>
                  <a:lnTo>
                    <a:pt x="146177" y="14160"/>
                  </a:lnTo>
                  <a:lnTo>
                    <a:pt x="149999" y="8420"/>
                  </a:lnTo>
                  <a:lnTo>
                    <a:pt x="149212" y="3314"/>
                  </a:lnTo>
                  <a:lnTo>
                    <a:pt x="151917" y="11125"/>
                  </a:lnTo>
                  <a:lnTo>
                    <a:pt x="144386" y="20053"/>
                  </a:lnTo>
                  <a:lnTo>
                    <a:pt x="142862" y="20662"/>
                  </a:lnTo>
                  <a:lnTo>
                    <a:pt x="141541" y="20764"/>
                  </a:lnTo>
                  <a:lnTo>
                    <a:pt x="138747" y="19532"/>
                  </a:lnTo>
                  <a:lnTo>
                    <a:pt x="135940" y="21945"/>
                  </a:lnTo>
                  <a:lnTo>
                    <a:pt x="147878" y="21945"/>
                  </a:lnTo>
                  <a:lnTo>
                    <a:pt x="154990" y="22034"/>
                  </a:lnTo>
                  <a:lnTo>
                    <a:pt x="159321" y="22186"/>
                  </a:lnTo>
                  <a:close/>
                </a:path>
              </a:pathLst>
            </a:custGeom>
            <a:solidFill>
              <a:srgbClr val="7A1B19"/>
            </a:solidFill>
          </p:spPr>
          <p:txBody>
            <a:bodyPr wrap="square" lIns="0" tIns="0" rIns="0" bIns="0" rtlCol="0"/>
            <a:lstStyle/>
            <a:p>
              <a:endParaRPr/>
            </a:p>
          </p:txBody>
        </p:sp>
        <p:sp>
          <p:nvSpPr>
            <p:cNvPr id="73" name="object 73"/>
            <p:cNvSpPr/>
            <p:nvPr/>
          </p:nvSpPr>
          <p:spPr>
            <a:xfrm>
              <a:off x="590638" y="6111036"/>
              <a:ext cx="271145" cy="56515"/>
            </a:xfrm>
            <a:custGeom>
              <a:avLst/>
              <a:gdLst/>
              <a:ahLst/>
              <a:cxnLst/>
              <a:rect l="l" t="t" r="r" b="b"/>
              <a:pathLst>
                <a:path w="271144" h="56514">
                  <a:moveTo>
                    <a:pt x="8966" y="42456"/>
                  </a:moveTo>
                  <a:lnTo>
                    <a:pt x="6489" y="42938"/>
                  </a:lnTo>
                  <a:lnTo>
                    <a:pt x="6489" y="42125"/>
                  </a:lnTo>
                  <a:lnTo>
                    <a:pt x="6604" y="38023"/>
                  </a:lnTo>
                  <a:lnTo>
                    <a:pt x="6896" y="35941"/>
                  </a:lnTo>
                  <a:lnTo>
                    <a:pt x="4838" y="37592"/>
                  </a:lnTo>
                  <a:lnTo>
                    <a:pt x="3606" y="39649"/>
                  </a:lnTo>
                  <a:lnTo>
                    <a:pt x="3187" y="42125"/>
                  </a:lnTo>
                  <a:lnTo>
                    <a:pt x="3060" y="42100"/>
                  </a:lnTo>
                  <a:lnTo>
                    <a:pt x="2870" y="42951"/>
                  </a:lnTo>
                  <a:lnTo>
                    <a:pt x="2311" y="45173"/>
                  </a:lnTo>
                  <a:lnTo>
                    <a:pt x="723" y="46913"/>
                  </a:lnTo>
                  <a:lnTo>
                    <a:pt x="0" y="47612"/>
                  </a:lnTo>
                  <a:lnTo>
                    <a:pt x="762" y="48196"/>
                  </a:lnTo>
                  <a:lnTo>
                    <a:pt x="2222" y="49174"/>
                  </a:lnTo>
                  <a:lnTo>
                    <a:pt x="4864" y="49504"/>
                  </a:lnTo>
                  <a:lnTo>
                    <a:pt x="6883" y="49504"/>
                  </a:lnTo>
                  <a:lnTo>
                    <a:pt x="8242" y="48120"/>
                  </a:lnTo>
                  <a:lnTo>
                    <a:pt x="8648" y="47612"/>
                  </a:lnTo>
                  <a:lnTo>
                    <a:pt x="8750" y="43903"/>
                  </a:lnTo>
                  <a:lnTo>
                    <a:pt x="8864" y="42938"/>
                  </a:lnTo>
                  <a:lnTo>
                    <a:pt x="8966" y="42456"/>
                  </a:lnTo>
                  <a:close/>
                </a:path>
                <a:path w="271144" h="56514">
                  <a:moveTo>
                    <a:pt x="9207" y="42405"/>
                  </a:moveTo>
                  <a:lnTo>
                    <a:pt x="9169" y="42265"/>
                  </a:lnTo>
                  <a:lnTo>
                    <a:pt x="9004" y="42265"/>
                  </a:lnTo>
                  <a:lnTo>
                    <a:pt x="8966" y="42456"/>
                  </a:lnTo>
                  <a:lnTo>
                    <a:pt x="9207" y="42405"/>
                  </a:lnTo>
                  <a:close/>
                </a:path>
                <a:path w="271144" h="56514">
                  <a:moveTo>
                    <a:pt x="9601" y="30302"/>
                  </a:moveTo>
                  <a:lnTo>
                    <a:pt x="9448" y="31153"/>
                  </a:lnTo>
                  <a:lnTo>
                    <a:pt x="9575" y="31851"/>
                  </a:lnTo>
                  <a:lnTo>
                    <a:pt x="9601" y="30302"/>
                  </a:lnTo>
                  <a:close/>
                </a:path>
                <a:path w="271144" h="56514">
                  <a:moveTo>
                    <a:pt x="9969" y="34048"/>
                  </a:moveTo>
                  <a:lnTo>
                    <a:pt x="9575" y="31851"/>
                  </a:lnTo>
                  <a:lnTo>
                    <a:pt x="9652" y="33362"/>
                  </a:lnTo>
                  <a:lnTo>
                    <a:pt x="9779" y="34607"/>
                  </a:lnTo>
                  <a:lnTo>
                    <a:pt x="9969" y="34048"/>
                  </a:lnTo>
                  <a:close/>
                </a:path>
                <a:path w="271144" h="56514">
                  <a:moveTo>
                    <a:pt x="13893" y="15659"/>
                  </a:moveTo>
                  <a:lnTo>
                    <a:pt x="11950" y="19329"/>
                  </a:lnTo>
                  <a:lnTo>
                    <a:pt x="10960" y="23050"/>
                  </a:lnTo>
                  <a:lnTo>
                    <a:pt x="10629" y="24828"/>
                  </a:lnTo>
                  <a:lnTo>
                    <a:pt x="10541" y="25819"/>
                  </a:lnTo>
                  <a:lnTo>
                    <a:pt x="10668" y="26085"/>
                  </a:lnTo>
                  <a:lnTo>
                    <a:pt x="10782" y="27051"/>
                  </a:lnTo>
                  <a:lnTo>
                    <a:pt x="10896" y="26085"/>
                  </a:lnTo>
                  <a:lnTo>
                    <a:pt x="12903" y="19773"/>
                  </a:lnTo>
                  <a:lnTo>
                    <a:pt x="13258" y="17805"/>
                  </a:lnTo>
                  <a:lnTo>
                    <a:pt x="13525" y="16776"/>
                  </a:lnTo>
                  <a:lnTo>
                    <a:pt x="13893" y="15659"/>
                  </a:lnTo>
                  <a:close/>
                </a:path>
                <a:path w="271144" h="56514">
                  <a:moveTo>
                    <a:pt x="29972" y="9982"/>
                  </a:moveTo>
                  <a:lnTo>
                    <a:pt x="28740" y="10388"/>
                  </a:lnTo>
                  <a:lnTo>
                    <a:pt x="29565" y="7505"/>
                  </a:lnTo>
                  <a:lnTo>
                    <a:pt x="27914" y="8331"/>
                  </a:lnTo>
                  <a:lnTo>
                    <a:pt x="25857" y="9982"/>
                  </a:lnTo>
                  <a:lnTo>
                    <a:pt x="25552" y="12039"/>
                  </a:lnTo>
                  <a:lnTo>
                    <a:pt x="25438" y="15341"/>
                  </a:lnTo>
                  <a:lnTo>
                    <a:pt x="23380" y="14516"/>
                  </a:lnTo>
                  <a:lnTo>
                    <a:pt x="24206" y="12039"/>
                  </a:lnTo>
                  <a:lnTo>
                    <a:pt x="22961" y="10807"/>
                  </a:lnTo>
                  <a:lnTo>
                    <a:pt x="20497" y="9156"/>
                  </a:lnTo>
                  <a:lnTo>
                    <a:pt x="20701" y="10629"/>
                  </a:lnTo>
                  <a:lnTo>
                    <a:pt x="20828" y="12204"/>
                  </a:lnTo>
                  <a:lnTo>
                    <a:pt x="20078" y="13690"/>
                  </a:lnTo>
                  <a:lnTo>
                    <a:pt x="19189" y="15290"/>
                  </a:lnTo>
                  <a:lnTo>
                    <a:pt x="19062" y="15963"/>
                  </a:lnTo>
                  <a:lnTo>
                    <a:pt x="18973" y="16776"/>
                  </a:lnTo>
                  <a:lnTo>
                    <a:pt x="18897" y="19608"/>
                  </a:lnTo>
                  <a:lnTo>
                    <a:pt x="19329" y="18643"/>
                  </a:lnTo>
                  <a:lnTo>
                    <a:pt x="19748" y="17805"/>
                  </a:lnTo>
                  <a:lnTo>
                    <a:pt x="20180" y="17119"/>
                  </a:lnTo>
                  <a:lnTo>
                    <a:pt x="20866" y="16205"/>
                  </a:lnTo>
                  <a:lnTo>
                    <a:pt x="21107" y="15963"/>
                  </a:lnTo>
                  <a:lnTo>
                    <a:pt x="21082" y="16205"/>
                  </a:lnTo>
                  <a:lnTo>
                    <a:pt x="20281" y="18059"/>
                  </a:lnTo>
                  <a:lnTo>
                    <a:pt x="19723" y="19773"/>
                  </a:lnTo>
                  <a:lnTo>
                    <a:pt x="19443" y="20751"/>
                  </a:lnTo>
                  <a:lnTo>
                    <a:pt x="19088" y="22402"/>
                  </a:lnTo>
                  <a:lnTo>
                    <a:pt x="19088" y="23583"/>
                  </a:lnTo>
                  <a:lnTo>
                    <a:pt x="19177" y="24828"/>
                  </a:lnTo>
                  <a:lnTo>
                    <a:pt x="19265" y="27292"/>
                  </a:lnTo>
                  <a:lnTo>
                    <a:pt x="18961" y="27228"/>
                  </a:lnTo>
                  <a:lnTo>
                    <a:pt x="18465" y="27012"/>
                  </a:lnTo>
                  <a:lnTo>
                    <a:pt x="18364" y="29438"/>
                  </a:lnTo>
                  <a:lnTo>
                    <a:pt x="17360" y="26085"/>
                  </a:lnTo>
                  <a:lnTo>
                    <a:pt x="16713" y="25285"/>
                  </a:lnTo>
                  <a:lnTo>
                    <a:pt x="16281" y="24320"/>
                  </a:lnTo>
                  <a:lnTo>
                    <a:pt x="15557" y="23583"/>
                  </a:lnTo>
                  <a:lnTo>
                    <a:pt x="15138" y="28930"/>
                  </a:lnTo>
                  <a:lnTo>
                    <a:pt x="14401" y="33362"/>
                  </a:lnTo>
                  <a:lnTo>
                    <a:pt x="14363" y="34607"/>
                  </a:lnTo>
                  <a:lnTo>
                    <a:pt x="14732" y="39230"/>
                  </a:lnTo>
                  <a:lnTo>
                    <a:pt x="10922" y="33642"/>
                  </a:lnTo>
                  <a:lnTo>
                    <a:pt x="10807" y="28244"/>
                  </a:lnTo>
                  <a:lnTo>
                    <a:pt x="10883" y="35941"/>
                  </a:lnTo>
                  <a:lnTo>
                    <a:pt x="11074" y="38023"/>
                  </a:lnTo>
                  <a:lnTo>
                    <a:pt x="11188" y="39700"/>
                  </a:lnTo>
                  <a:lnTo>
                    <a:pt x="9779" y="34607"/>
                  </a:lnTo>
                  <a:lnTo>
                    <a:pt x="8597" y="38023"/>
                  </a:lnTo>
                  <a:lnTo>
                    <a:pt x="8496" y="38506"/>
                  </a:lnTo>
                  <a:lnTo>
                    <a:pt x="10604" y="42125"/>
                  </a:lnTo>
                  <a:lnTo>
                    <a:pt x="9207" y="42405"/>
                  </a:lnTo>
                  <a:lnTo>
                    <a:pt x="9334" y="42951"/>
                  </a:lnTo>
                  <a:lnTo>
                    <a:pt x="9702" y="45173"/>
                  </a:lnTo>
                  <a:lnTo>
                    <a:pt x="9969" y="46913"/>
                  </a:lnTo>
                  <a:lnTo>
                    <a:pt x="11531" y="49288"/>
                  </a:lnTo>
                  <a:lnTo>
                    <a:pt x="12090" y="51142"/>
                  </a:lnTo>
                  <a:lnTo>
                    <a:pt x="12369" y="52895"/>
                  </a:lnTo>
                  <a:lnTo>
                    <a:pt x="12903" y="53721"/>
                  </a:lnTo>
                  <a:lnTo>
                    <a:pt x="15582" y="54521"/>
                  </a:lnTo>
                  <a:lnTo>
                    <a:pt x="19177" y="53441"/>
                  </a:lnTo>
                  <a:lnTo>
                    <a:pt x="21767" y="52209"/>
                  </a:lnTo>
                  <a:lnTo>
                    <a:pt x="23634" y="47663"/>
                  </a:lnTo>
                  <a:lnTo>
                    <a:pt x="20891" y="41300"/>
                  </a:lnTo>
                  <a:lnTo>
                    <a:pt x="20866" y="40792"/>
                  </a:lnTo>
                  <a:lnTo>
                    <a:pt x="21247" y="40589"/>
                  </a:lnTo>
                  <a:lnTo>
                    <a:pt x="21475" y="40652"/>
                  </a:lnTo>
                  <a:lnTo>
                    <a:pt x="22237" y="41808"/>
                  </a:lnTo>
                  <a:lnTo>
                    <a:pt x="22148" y="41300"/>
                  </a:lnTo>
                  <a:lnTo>
                    <a:pt x="24904" y="44056"/>
                  </a:lnTo>
                  <a:lnTo>
                    <a:pt x="26454" y="41300"/>
                  </a:lnTo>
                  <a:lnTo>
                    <a:pt x="26771" y="40589"/>
                  </a:lnTo>
                  <a:lnTo>
                    <a:pt x="27139" y="39700"/>
                  </a:lnTo>
                  <a:lnTo>
                    <a:pt x="27330" y="39230"/>
                  </a:lnTo>
                  <a:lnTo>
                    <a:pt x="27381" y="39103"/>
                  </a:lnTo>
                  <a:lnTo>
                    <a:pt x="26924" y="38430"/>
                  </a:lnTo>
                  <a:lnTo>
                    <a:pt x="26568" y="38023"/>
                  </a:lnTo>
                  <a:lnTo>
                    <a:pt x="26492" y="37896"/>
                  </a:lnTo>
                  <a:lnTo>
                    <a:pt x="26504" y="37388"/>
                  </a:lnTo>
                  <a:lnTo>
                    <a:pt x="26365" y="37211"/>
                  </a:lnTo>
                  <a:lnTo>
                    <a:pt x="26009" y="36842"/>
                  </a:lnTo>
                  <a:lnTo>
                    <a:pt x="22136" y="33362"/>
                  </a:lnTo>
                  <a:lnTo>
                    <a:pt x="22783" y="31242"/>
                  </a:lnTo>
                  <a:lnTo>
                    <a:pt x="23101" y="31064"/>
                  </a:lnTo>
                  <a:lnTo>
                    <a:pt x="23241" y="31076"/>
                  </a:lnTo>
                  <a:lnTo>
                    <a:pt x="25311" y="32308"/>
                  </a:lnTo>
                  <a:lnTo>
                    <a:pt x="26441" y="32219"/>
                  </a:lnTo>
                  <a:lnTo>
                    <a:pt x="26708" y="31851"/>
                  </a:lnTo>
                  <a:lnTo>
                    <a:pt x="26670" y="31064"/>
                  </a:lnTo>
                  <a:lnTo>
                    <a:pt x="26466" y="29527"/>
                  </a:lnTo>
                  <a:lnTo>
                    <a:pt x="26352" y="28930"/>
                  </a:lnTo>
                  <a:lnTo>
                    <a:pt x="25946" y="27292"/>
                  </a:lnTo>
                  <a:lnTo>
                    <a:pt x="25679" y="26238"/>
                  </a:lnTo>
                  <a:lnTo>
                    <a:pt x="25019" y="25730"/>
                  </a:lnTo>
                  <a:lnTo>
                    <a:pt x="24688" y="25285"/>
                  </a:lnTo>
                  <a:lnTo>
                    <a:pt x="24460" y="24828"/>
                  </a:lnTo>
                  <a:lnTo>
                    <a:pt x="24244" y="24257"/>
                  </a:lnTo>
                  <a:lnTo>
                    <a:pt x="24104" y="23710"/>
                  </a:lnTo>
                  <a:lnTo>
                    <a:pt x="24180" y="21691"/>
                  </a:lnTo>
                  <a:lnTo>
                    <a:pt x="29845" y="11861"/>
                  </a:lnTo>
                  <a:lnTo>
                    <a:pt x="29870" y="10388"/>
                  </a:lnTo>
                  <a:lnTo>
                    <a:pt x="29972" y="9982"/>
                  </a:lnTo>
                  <a:close/>
                </a:path>
                <a:path w="271144" h="56514">
                  <a:moveTo>
                    <a:pt x="46634" y="152"/>
                  </a:moveTo>
                  <a:lnTo>
                    <a:pt x="45605" y="50"/>
                  </a:lnTo>
                  <a:lnTo>
                    <a:pt x="44500" y="0"/>
                  </a:lnTo>
                  <a:lnTo>
                    <a:pt x="42164" y="12"/>
                  </a:lnTo>
                  <a:lnTo>
                    <a:pt x="38163" y="2768"/>
                  </a:lnTo>
                  <a:lnTo>
                    <a:pt x="35013" y="7302"/>
                  </a:lnTo>
                  <a:lnTo>
                    <a:pt x="33274" y="11633"/>
                  </a:lnTo>
                  <a:lnTo>
                    <a:pt x="32918" y="12687"/>
                  </a:lnTo>
                  <a:lnTo>
                    <a:pt x="32042" y="14516"/>
                  </a:lnTo>
                  <a:lnTo>
                    <a:pt x="30797" y="13690"/>
                  </a:lnTo>
                  <a:lnTo>
                    <a:pt x="30454" y="13525"/>
                  </a:lnTo>
                  <a:lnTo>
                    <a:pt x="30187" y="13144"/>
                  </a:lnTo>
                  <a:lnTo>
                    <a:pt x="26060" y="19735"/>
                  </a:lnTo>
                  <a:lnTo>
                    <a:pt x="26390" y="19354"/>
                  </a:lnTo>
                  <a:lnTo>
                    <a:pt x="27279" y="18516"/>
                  </a:lnTo>
                  <a:lnTo>
                    <a:pt x="28257" y="17780"/>
                  </a:lnTo>
                  <a:lnTo>
                    <a:pt x="28359" y="18669"/>
                  </a:lnTo>
                  <a:lnTo>
                    <a:pt x="28244" y="19202"/>
                  </a:lnTo>
                  <a:lnTo>
                    <a:pt x="27419" y="21666"/>
                  </a:lnTo>
                  <a:lnTo>
                    <a:pt x="27292" y="22910"/>
                  </a:lnTo>
                  <a:lnTo>
                    <a:pt x="27584" y="23558"/>
                  </a:lnTo>
                  <a:lnTo>
                    <a:pt x="27559" y="24066"/>
                  </a:lnTo>
                  <a:lnTo>
                    <a:pt x="27381" y="24498"/>
                  </a:lnTo>
                  <a:lnTo>
                    <a:pt x="27165" y="24765"/>
                  </a:lnTo>
                  <a:lnTo>
                    <a:pt x="26339" y="24688"/>
                  </a:lnTo>
                  <a:lnTo>
                    <a:pt x="25958" y="24587"/>
                  </a:lnTo>
                  <a:lnTo>
                    <a:pt x="25438" y="24066"/>
                  </a:lnTo>
                  <a:lnTo>
                    <a:pt x="25488" y="24396"/>
                  </a:lnTo>
                  <a:lnTo>
                    <a:pt x="25565" y="24587"/>
                  </a:lnTo>
                  <a:lnTo>
                    <a:pt x="25844" y="25031"/>
                  </a:lnTo>
                  <a:lnTo>
                    <a:pt x="26022" y="25031"/>
                  </a:lnTo>
                  <a:lnTo>
                    <a:pt x="29502" y="26949"/>
                  </a:lnTo>
                  <a:lnTo>
                    <a:pt x="29375" y="26428"/>
                  </a:lnTo>
                  <a:lnTo>
                    <a:pt x="29286" y="25844"/>
                  </a:lnTo>
                  <a:lnTo>
                    <a:pt x="29641" y="24980"/>
                  </a:lnTo>
                  <a:lnTo>
                    <a:pt x="29946" y="24765"/>
                  </a:lnTo>
                  <a:lnTo>
                    <a:pt x="32804" y="22783"/>
                  </a:lnTo>
                  <a:lnTo>
                    <a:pt x="34137" y="21310"/>
                  </a:lnTo>
                  <a:lnTo>
                    <a:pt x="33934" y="20231"/>
                  </a:lnTo>
                  <a:lnTo>
                    <a:pt x="33845" y="19913"/>
                  </a:lnTo>
                  <a:lnTo>
                    <a:pt x="33540" y="19672"/>
                  </a:lnTo>
                  <a:lnTo>
                    <a:pt x="33159" y="19215"/>
                  </a:lnTo>
                  <a:lnTo>
                    <a:pt x="32829" y="18745"/>
                  </a:lnTo>
                  <a:lnTo>
                    <a:pt x="32385" y="17780"/>
                  </a:lnTo>
                  <a:lnTo>
                    <a:pt x="32308" y="17614"/>
                  </a:lnTo>
                  <a:lnTo>
                    <a:pt x="32232" y="17259"/>
                  </a:lnTo>
                  <a:lnTo>
                    <a:pt x="32258" y="15125"/>
                  </a:lnTo>
                  <a:lnTo>
                    <a:pt x="32486" y="14516"/>
                  </a:lnTo>
                  <a:lnTo>
                    <a:pt x="34671" y="12255"/>
                  </a:lnTo>
                  <a:lnTo>
                    <a:pt x="34785" y="12382"/>
                  </a:lnTo>
                  <a:lnTo>
                    <a:pt x="34010" y="12992"/>
                  </a:lnTo>
                  <a:lnTo>
                    <a:pt x="33401" y="14516"/>
                  </a:lnTo>
                  <a:lnTo>
                    <a:pt x="33337" y="16764"/>
                  </a:lnTo>
                  <a:lnTo>
                    <a:pt x="33477" y="17259"/>
                  </a:lnTo>
                  <a:lnTo>
                    <a:pt x="33845" y="18084"/>
                  </a:lnTo>
                  <a:lnTo>
                    <a:pt x="34010" y="18300"/>
                  </a:lnTo>
                  <a:lnTo>
                    <a:pt x="34150" y="18554"/>
                  </a:lnTo>
                  <a:lnTo>
                    <a:pt x="34442" y="18948"/>
                  </a:lnTo>
                  <a:lnTo>
                    <a:pt x="34785" y="19354"/>
                  </a:lnTo>
                  <a:lnTo>
                    <a:pt x="35013" y="19545"/>
                  </a:lnTo>
                  <a:lnTo>
                    <a:pt x="35255" y="19824"/>
                  </a:lnTo>
                  <a:lnTo>
                    <a:pt x="36868" y="20688"/>
                  </a:lnTo>
                  <a:lnTo>
                    <a:pt x="37947" y="21107"/>
                  </a:lnTo>
                  <a:lnTo>
                    <a:pt x="40093" y="19354"/>
                  </a:lnTo>
                  <a:lnTo>
                    <a:pt x="42392" y="17919"/>
                  </a:lnTo>
                  <a:lnTo>
                    <a:pt x="44145" y="16052"/>
                  </a:lnTo>
                  <a:lnTo>
                    <a:pt x="43853" y="16052"/>
                  </a:lnTo>
                  <a:lnTo>
                    <a:pt x="43408" y="15989"/>
                  </a:lnTo>
                  <a:lnTo>
                    <a:pt x="40474" y="10261"/>
                  </a:lnTo>
                  <a:lnTo>
                    <a:pt x="41224" y="8140"/>
                  </a:lnTo>
                  <a:lnTo>
                    <a:pt x="40957" y="8140"/>
                  </a:lnTo>
                  <a:lnTo>
                    <a:pt x="40767" y="8077"/>
                  </a:lnTo>
                  <a:lnTo>
                    <a:pt x="38404" y="3352"/>
                  </a:lnTo>
                  <a:lnTo>
                    <a:pt x="42265" y="1358"/>
                  </a:lnTo>
                  <a:lnTo>
                    <a:pt x="46634" y="152"/>
                  </a:lnTo>
                  <a:close/>
                </a:path>
                <a:path w="271144" h="56514">
                  <a:moveTo>
                    <a:pt x="97332" y="15379"/>
                  </a:moveTo>
                  <a:lnTo>
                    <a:pt x="95796" y="14808"/>
                  </a:lnTo>
                  <a:lnTo>
                    <a:pt x="94195" y="13830"/>
                  </a:lnTo>
                  <a:lnTo>
                    <a:pt x="93294" y="12306"/>
                  </a:lnTo>
                  <a:lnTo>
                    <a:pt x="91808" y="12585"/>
                  </a:lnTo>
                  <a:lnTo>
                    <a:pt x="90093" y="12776"/>
                  </a:lnTo>
                  <a:lnTo>
                    <a:pt x="88163" y="12776"/>
                  </a:lnTo>
                  <a:lnTo>
                    <a:pt x="86956" y="12763"/>
                  </a:lnTo>
                  <a:lnTo>
                    <a:pt x="80124" y="12331"/>
                  </a:lnTo>
                  <a:lnTo>
                    <a:pt x="78752" y="5308"/>
                  </a:lnTo>
                  <a:lnTo>
                    <a:pt x="78447" y="1854"/>
                  </a:lnTo>
                  <a:lnTo>
                    <a:pt x="77571" y="4279"/>
                  </a:lnTo>
                  <a:lnTo>
                    <a:pt x="89966" y="22491"/>
                  </a:lnTo>
                  <a:lnTo>
                    <a:pt x="91414" y="21031"/>
                  </a:lnTo>
                  <a:lnTo>
                    <a:pt x="97332" y="15379"/>
                  </a:lnTo>
                  <a:close/>
                </a:path>
                <a:path w="271144" h="56514">
                  <a:moveTo>
                    <a:pt x="261404" y="40513"/>
                  </a:moveTo>
                  <a:close/>
                </a:path>
                <a:path w="271144" h="56514">
                  <a:moveTo>
                    <a:pt x="270738" y="44513"/>
                  </a:moveTo>
                  <a:lnTo>
                    <a:pt x="270090" y="44259"/>
                  </a:lnTo>
                  <a:lnTo>
                    <a:pt x="269748" y="44005"/>
                  </a:lnTo>
                  <a:lnTo>
                    <a:pt x="269227" y="43624"/>
                  </a:lnTo>
                  <a:lnTo>
                    <a:pt x="269125" y="43243"/>
                  </a:lnTo>
                  <a:lnTo>
                    <a:pt x="268846" y="42100"/>
                  </a:lnTo>
                  <a:lnTo>
                    <a:pt x="268592" y="41084"/>
                  </a:lnTo>
                  <a:lnTo>
                    <a:pt x="268478" y="40449"/>
                  </a:lnTo>
                  <a:lnTo>
                    <a:pt x="268287" y="39433"/>
                  </a:lnTo>
                  <a:lnTo>
                    <a:pt x="267995" y="37782"/>
                  </a:lnTo>
                  <a:lnTo>
                    <a:pt x="267817" y="36766"/>
                  </a:lnTo>
                  <a:lnTo>
                    <a:pt x="267322" y="33972"/>
                  </a:lnTo>
                  <a:lnTo>
                    <a:pt x="264541" y="30289"/>
                  </a:lnTo>
                  <a:lnTo>
                    <a:pt x="263398" y="29616"/>
                  </a:lnTo>
                  <a:lnTo>
                    <a:pt x="263398" y="44513"/>
                  </a:lnTo>
                  <a:lnTo>
                    <a:pt x="263398" y="44767"/>
                  </a:lnTo>
                  <a:lnTo>
                    <a:pt x="263067" y="44767"/>
                  </a:lnTo>
                  <a:lnTo>
                    <a:pt x="262229" y="45021"/>
                  </a:lnTo>
                  <a:lnTo>
                    <a:pt x="261721" y="45275"/>
                  </a:lnTo>
                  <a:lnTo>
                    <a:pt x="261264" y="45402"/>
                  </a:lnTo>
                  <a:lnTo>
                    <a:pt x="260350" y="45529"/>
                  </a:lnTo>
                  <a:lnTo>
                    <a:pt x="260057" y="45402"/>
                  </a:lnTo>
                  <a:lnTo>
                    <a:pt x="259918" y="45021"/>
                  </a:lnTo>
                  <a:lnTo>
                    <a:pt x="259969" y="44386"/>
                  </a:lnTo>
                  <a:lnTo>
                    <a:pt x="261493" y="44005"/>
                  </a:lnTo>
                  <a:lnTo>
                    <a:pt x="262140" y="44005"/>
                  </a:lnTo>
                  <a:lnTo>
                    <a:pt x="263258" y="44386"/>
                  </a:lnTo>
                  <a:lnTo>
                    <a:pt x="263398" y="44513"/>
                  </a:lnTo>
                  <a:lnTo>
                    <a:pt x="263398" y="29616"/>
                  </a:lnTo>
                  <a:lnTo>
                    <a:pt x="262343" y="28994"/>
                  </a:lnTo>
                  <a:lnTo>
                    <a:pt x="262343" y="42608"/>
                  </a:lnTo>
                  <a:lnTo>
                    <a:pt x="262343" y="42862"/>
                  </a:lnTo>
                  <a:lnTo>
                    <a:pt x="261518" y="43243"/>
                  </a:lnTo>
                  <a:lnTo>
                    <a:pt x="260311" y="43243"/>
                  </a:lnTo>
                  <a:lnTo>
                    <a:pt x="260159" y="42989"/>
                  </a:lnTo>
                  <a:lnTo>
                    <a:pt x="260159" y="42354"/>
                  </a:lnTo>
                  <a:lnTo>
                    <a:pt x="260311" y="42100"/>
                  </a:lnTo>
                  <a:lnTo>
                    <a:pt x="261518" y="42100"/>
                  </a:lnTo>
                  <a:lnTo>
                    <a:pt x="262343" y="42608"/>
                  </a:lnTo>
                  <a:lnTo>
                    <a:pt x="262343" y="28994"/>
                  </a:lnTo>
                  <a:lnTo>
                    <a:pt x="261810" y="28676"/>
                  </a:lnTo>
                  <a:lnTo>
                    <a:pt x="261810" y="41338"/>
                  </a:lnTo>
                  <a:lnTo>
                    <a:pt x="261607" y="41592"/>
                  </a:lnTo>
                  <a:lnTo>
                    <a:pt x="261404" y="41592"/>
                  </a:lnTo>
                  <a:lnTo>
                    <a:pt x="261239" y="41719"/>
                  </a:lnTo>
                  <a:lnTo>
                    <a:pt x="260934" y="41592"/>
                  </a:lnTo>
                  <a:lnTo>
                    <a:pt x="260794" y="41592"/>
                  </a:lnTo>
                  <a:lnTo>
                    <a:pt x="260680" y="41338"/>
                  </a:lnTo>
                  <a:lnTo>
                    <a:pt x="260731" y="40957"/>
                  </a:lnTo>
                  <a:lnTo>
                    <a:pt x="261391" y="40576"/>
                  </a:lnTo>
                  <a:lnTo>
                    <a:pt x="261404" y="40449"/>
                  </a:lnTo>
                  <a:lnTo>
                    <a:pt x="261493" y="40703"/>
                  </a:lnTo>
                  <a:lnTo>
                    <a:pt x="261708" y="40830"/>
                  </a:lnTo>
                  <a:lnTo>
                    <a:pt x="261810" y="41338"/>
                  </a:lnTo>
                  <a:lnTo>
                    <a:pt x="261810" y="28676"/>
                  </a:lnTo>
                  <a:lnTo>
                    <a:pt x="261531" y="28511"/>
                  </a:lnTo>
                  <a:lnTo>
                    <a:pt x="261340" y="27876"/>
                  </a:lnTo>
                  <a:lnTo>
                    <a:pt x="255397" y="14668"/>
                  </a:lnTo>
                  <a:lnTo>
                    <a:pt x="254546" y="13271"/>
                  </a:lnTo>
                  <a:lnTo>
                    <a:pt x="254546" y="37401"/>
                  </a:lnTo>
                  <a:lnTo>
                    <a:pt x="254355" y="37655"/>
                  </a:lnTo>
                  <a:lnTo>
                    <a:pt x="253746" y="37655"/>
                  </a:lnTo>
                  <a:lnTo>
                    <a:pt x="253682" y="37782"/>
                  </a:lnTo>
                  <a:lnTo>
                    <a:pt x="253746" y="37528"/>
                  </a:lnTo>
                  <a:lnTo>
                    <a:pt x="253885" y="37020"/>
                  </a:lnTo>
                  <a:lnTo>
                    <a:pt x="253923" y="36893"/>
                  </a:lnTo>
                  <a:lnTo>
                    <a:pt x="254127" y="36766"/>
                  </a:lnTo>
                  <a:lnTo>
                    <a:pt x="254279" y="36766"/>
                  </a:lnTo>
                  <a:lnTo>
                    <a:pt x="254431" y="36893"/>
                  </a:lnTo>
                  <a:lnTo>
                    <a:pt x="254546" y="37401"/>
                  </a:lnTo>
                  <a:lnTo>
                    <a:pt x="254546" y="13271"/>
                  </a:lnTo>
                  <a:lnTo>
                    <a:pt x="254393" y="13017"/>
                  </a:lnTo>
                  <a:lnTo>
                    <a:pt x="252895" y="11620"/>
                  </a:lnTo>
                  <a:lnTo>
                    <a:pt x="252844" y="14414"/>
                  </a:lnTo>
                  <a:lnTo>
                    <a:pt x="252730" y="14541"/>
                  </a:lnTo>
                  <a:lnTo>
                    <a:pt x="252323" y="14668"/>
                  </a:lnTo>
                  <a:lnTo>
                    <a:pt x="251929" y="14541"/>
                  </a:lnTo>
                  <a:lnTo>
                    <a:pt x="251777" y="14541"/>
                  </a:lnTo>
                  <a:lnTo>
                    <a:pt x="251155" y="14287"/>
                  </a:lnTo>
                  <a:lnTo>
                    <a:pt x="250774" y="13779"/>
                  </a:lnTo>
                  <a:lnTo>
                    <a:pt x="250532" y="13271"/>
                  </a:lnTo>
                  <a:lnTo>
                    <a:pt x="250405" y="12763"/>
                  </a:lnTo>
                  <a:lnTo>
                    <a:pt x="250469" y="12128"/>
                  </a:lnTo>
                  <a:lnTo>
                    <a:pt x="250532" y="12001"/>
                  </a:lnTo>
                  <a:lnTo>
                    <a:pt x="251015" y="11620"/>
                  </a:lnTo>
                  <a:lnTo>
                    <a:pt x="251307" y="11620"/>
                  </a:lnTo>
                  <a:lnTo>
                    <a:pt x="252844" y="14414"/>
                  </a:lnTo>
                  <a:lnTo>
                    <a:pt x="252844" y="11582"/>
                  </a:lnTo>
                  <a:lnTo>
                    <a:pt x="251244" y="10096"/>
                  </a:lnTo>
                  <a:lnTo>
                    <a:pt x="250126" y="9067"/>
                  </a:lnTo>
                  <a:lnTo>
                    <a:pt x="250126" y="14668"/>
                  </a:lnTo>
                  <a:lnTo>
                    <a:pt x="249834" y="14795"/>
                  </a:lnTo>
                  <a:lnTo>
                    <a:pt x="249364" y="14541"/>
                  </a:lnTo>
                  <a:lnTo>
                    <a:pt x="248310" y="13652"/>
                  </a:lnTo>
                  <a:lnTo>
                    <a:pt x="247091" y="12280"/>
                  </a:lnTo>
                  <a:lnTo>
                    <a:pt x="247091" y="13779"/>
                  </a:lnTo>
                  <a:lnTo>
                    <a:pt x="246976" y="14541"/>
                  </a:lnTo>
                  <a:lnTo>
                    <a:pt x="246811" y="14541"/>
                  </a:lnTo>
                  <a:lnTo>
                    <a:pt x="246278" y="14033"/>
                  </a:lnTo>
                  <a:lnTo>
                    <a:pt x="245999" y="13855"/>
                  </a:lnTo>
                  <a:lnTo>
                    <a:pt x="245999" y="29908"/>
                  </a:lnTo>
                  <a:lnTo>
                    <a:pt x="245745" y="30162"/>
                  </a:lnTo>
                  <a:lnTo>
                    <a:pt x="245376" y="30035"/>
                  </a:lnTo>
                  <a:lnTo>
                    <a:pt x="244919" y="29527"/>
                  </a:lnTo>
                  <a:lnTo>
                    <a:pt x="244703" y="29083"/>
                  </a:lnTo>
                  <a:lnTo>
                    <a:pt x="244576" y="28130"/>
                  </a:lnTo>
                  <a:lnTo>
                    <a:pt x="244690" y="26225"/>
                  </a:lnTo>
                  <a:lnTo>
                    <a:pt x="245770" y="27876"/>
                  </a:lnTo>
                  <a:lnTo>
                    <a:pt x="245884" y="29019"/>
                  </a:lnTo>
                  <a:lnTo>
                    <a:pt x="245999" y="29908"/>
                  </a:lnTo>
                  <a:lnTo>
                    <a:pt x="245999" y="13855"/>
                  </a:lnTo>
                  <a:lnTo>
                    <a:pt x="244957" y="13144"/>
                  </a:lnTo>
                  <a:lnTo>
                    <a:pt x="244030" y="12636"/>
                  </a:lnTo>
                  <a:lnTo>
                    <a:pt x="243319" y="12001"/>
                  </a:lnTo>
                  <a:lnTo>
                    <a:pt x="241884" y="10858"/>
                  </a:lnTo>
                  <a:lnTo>
                    <a:pt x="241846" y="10096"/>
                  </a:lnTo>
                  <a:lnTo>
                    <a:pt x="242544" y="9080"/>
                  </a:lnTo>
                  <a:lnTo>
                    <a:pt x="243268" y="8826"/>
                  </a:lnTo>
                  <a:lnTo>
                    <a:pt x="245630" y="10731"/>
                  </a:lnTo>
                  <a:lnTo>
                    <a:pt x="246392" y="11747"/>
                  </a:lnTo>
                  <a:lnTo>
                    <a:pt x="246989" y="13271"/>
                  </a:lnTo>
                  <a:lnTo>
                    <a:pt x="247091" y="13779"/>
                  </a:lnTo>
                  <a:lnTo>
                    <a:pt x="247091" y="12280"/>
                  </a:lnTo>
                  <a:lnTo>
                    <a:pt x="246799" y="11874"/>
                  </a:lnTo>
                  <a:lnTo>
                    <a:pt x="246672" y="11366"/>
                  </a:lnTo>
                  <a:lnTo>
                    <a:pt x="246799" y="10858"/>
                  </a:lnTo>
                  <a:lnTo>
                    <a:pt x="247065" y="10350"/>
                  </a:lnTo>
                  <a:lnTo>
                    <a:pt x="247294" y="10096"/>
                  </a:lnTo>
                  <a:lnTo>
                    <a:pt x="247878" y="10096"/>
                  </a:lnTo>
                  <a:lnTo>
                    <a:pt x="250126" y="14668"/>
                  </a:lnTo>
                  <a:lnTo>
                    <a:pt x="250126" y="9067"/>
                  </a:lnTo>
                  <a:lnTo>
                    <a:pt x="249872" y="8826"/>
                  </a:lnTo>
                  <a:lnTo>
                    <a:pt x="248907" y="7937"/>
                  </a:lnTo>
                  <a:lnTo>
                    <a:pt x="247815" y="6921"/>
                  </a:lnTo>
                  <a:lnTo>
                    <a:pt x="247269" y="6413"/>
                  </a:lnTo>
                  <a:lnTo>
                    <a:pt x="239141" y="1206"/>
                  </a:lnTo>
                  <a:lnTo>
                    <a:pt x="238264" y="1079"/>
                  </a:lnTo>
                  <a:lnTo>
                    <a:pt x="237490" y="977"/>
                  </a:lnTo>
                  <a:lnTo>
                    <a:pt x="237490" y="6921"/>
                  </a:lnTo>
                  <a:lnTo>
                    <a:pt x="237337" y="6921"/>
                  </a:lnTo>
                  <a:lnTo>
                    <a:pt x="236512" y="6286"/>
                  </a:lnTo>
                  <a:lnTo>
                    <a:pt x="236054" y="5905"/>
                  </a:lnTo>
                  <a:lnTo>
                    <a:pt x="234823" y="5143"/>
                  </a:lnTo>
                  <a:lnTo>
                    <a:pt x="233997" y="4762"/>
                  </a:lnTo>
                  <a:lnTo>
                    <a:pt x="233172" y="4508"/>
                  </a:lnTo>
                  <a:lnTo>
                    <a:pt x="234264" y="5778"/>
                  </a:lnTo>
                  <a:lnTo>
                    <a:pt x="236258" y="9461"/>
                  </a:lnTo>
                  <a:lnTo>
                    <a:pt x="237274" y="11112"/>
                  </a:lnTo>
                  <a:lnTo>
                    <a:pt x="237375" y="11493"/>
                  </a:lnTo>
                  <a:lnTo>
                    <a:pt x="237020" y="11366"/>
                  </a:lnTo>
                  <a:lnTo>
                    <a:pt x="235991" y="10731"/>
                  </a:lnTo>
                  <a:lnTo>
                    <a:pt x="235331" y="10223"/>
                  </a:lnTo>
                  <a:lnTo>
                    <a:pt x="233451" y="8318"/>
                  </a:lnTo>
                  <a:lnTo>
                    <a:pt x="232143" y="6667"/>
                  </a:lnTo>
                  <a:lnTo>
                    <a:pt x="230936" y="5524"/>
                  </a:lnTo>
                  <a:lnTo>
                    <a:pt x="232143" y="12255"/>
                  </a:lnTo>
                  <a:lnTo>
                    <a:pt x="231990" y="12382"/>
                  </a:lnTo>
                  <a:lnTo>
                    <a:pt x="231762" y="12128"/>
                  </a:lnTo>
                  <a:lnTo>
                    <a:pt x="231165" y="11239"/>
                  </a:lnTo>
                  <a:lnTo>
                    <a:pt x="231038" y="10985"/>
                  </a:lnTo>
                  <a:lnTo>
                    <a:pt x="230378" y="9588"/>
                  </a:lnTo>
                  <a:lnTo>
                    <a:pt x="230378" y="11620"/>
                  </a:lnTo>
                  <a:lnTo>
                    <a:pt x="226822" y="17970"/>
                  </a:lnTo>
                  <a:lnTo>
                    <a:pt x="226504" y="17970"/>
                  </a:lnTo>
                  <a:lnTo>
                    <a:pt x="225666" y="17843"/>
                  </a:lnTo>
                  <a:lnTo>
                    <a:pt x="224840" y="17335"/>
                  </a:lnTo>
                  <a:lnTo>
                    <a:pt x="224675" y="17081"/>
                  </a:lnTo>
                  <a:lnTo>
                    <a:pt x="224739" y="16700"/>
                  </a:lnTo>
                  <a:lnTo>
                    <a:pt x="225412" y="16700"/>
                  </a:lnTo>
                  <a:lnTo>
                    <a:pt x="225628" y="16827"/>
                  </a:lnTo>
                  <a:lnTo>
                    <a:pt x="226568" y="16827"/>
                  </a:lnTo>
                  <a:lnTo>
                    <a:pt x="226923" y="16700"/>
                  </a:lnTo>
                  <a:lnTo>
                    <a:pt x="227584" y="16065"/>
                  </a:lnTo>
                  <a:lnTo>
                    <a:pt x="227723" y="15938"/>
                  </a:lnTo>
                  <a:lnTo>
                    <a:pt x="228104" y="15430"/>
                  </a:lnTo>
                  <a:lnTo>
                    <a:pt x="230339" y="10985"/>
                  </a:lnTo>
                  <a:lnTo>
                    <a:pt x="230378" y="11620"/>
                  </a:lnTo>
                  <a:lnTo>
                    <a:pt x="230378" y="9588"/>
                  </a:lnTo>
                  <a:lnTo>
                    <a:pt x="229603" y="7937"/>
                  </a:lnTo>
                  <a:lnTo>
                    <a:pt x="228866" y="6286"/>
                  </a:lnTo>
                  <a:lnTo>
                    <a:pt x="227177" y="3619"/>
                  </a:lnTo>
                  <a:lnTo>
                    <a:pt x="226580" y="3238"/>
                  </a:lnTo>
                  <a:lnTo>
                    <a:pt x="225755" y="2603"/>
                  </a:lnTo>
                  <a:lnTo>
                    <a:pt x="225539" y="2349"/>
                  </a:lnTo>
                  <a:lnTo>
                    <a:pt x="225475" y="2222"/>
                  </a:lnTo>
                  <a:lnTo>
                    <a:pt x="225526" y="1714"/>
                  </a:lnTo>
                  <a:lnTo>
                    <a:pt x="225856" y="1460"/>
                  </a:lnTo>
                  <a:lnTo>
                    <a:pt x="226136" y="1333"/>
                  </a:lnTo>
                  <a:lnTo>
                    <a:pt x="227304" y="1333"/>
                  </a:lnTo>
                  <a:lnTo>
                    <a:pt x="227761" y="1587"/>
                  </a:lnTo>
                  <a:lnTo>
                    <a:pt x="228028" y="1460"/>
                  </a:lnTo>
                  <a:lnTo>
                    <a:pt x="228333" y="1460"/>
                  </a:lnTo>
                  <a:lnTo>
                    <a:pt x="228663" y="1587"/>
                  </a:lnTo>
                  <a:lnTo>
                    <a:pt x="228790" y="1460"/>
                  </a:lnTo>
                  <a:lnTo>
                    <a:pt x="228917" y="1333"/>
                  </a:lnTo>
                  <a:lnTo>
                    <a:pt x="229743" y="1079"/>
                  </a:lnTo>
                  <a:lnTo>
                    <a:pt x="230847" y="1079"/>
                  </a:lnTo>
                  <a:lnTo>
                    <a:pt x="237490" y="6921"/>
                  </a:lnTo>
                  <a:lnTo>
                    <a:pt x="237490" y="977"/>
                  </a:lnTo>
                  <a:lnTo>
                    <a:pt x="231292" y="63"/>
                  </a:lnTo>
                  <a:lnTo>
                    <a:pt x="221449" y="63"/>
                  </a:lnTo>
                  <a:lnTo>
                    <a:pt x="218020" y="952"/>
                  </a:lnTo>
                  <a:lnTo>
                    <a:pt x="213017" y="2730"/>
                  </a:lnTo>
                  <a:lnTo>
                    <a:pt x="210883" y="3873"/>
                  </a:lnTo>
                  <a:lnTo>
                    <a:pt x="209423" y="4762"/>
                  </a:lnTo>
                  <a:lnTo>
                    <a:pt x="212191" y="3619"/>
                  </a:lnTo>
                  <a:lnTo>
                    <a:pt x="216306" y="2222"/>
                  </a:lnTo>
                  <a:lnTo>
                    <a:pt x="222542" y="2222"/>
                  </a:lnTo>
                  <a:lnTo>
                    <a:pt x="224523" y="2984"/>
                  </a:lnTo>
                  <a:lnTo>
                    <a:pt x="229158" y="7937"/>
                  </a:lnTo>
                  <a:lnTo>
                    <a:pt x="229235" y="8445"/>
                  </a:lnTo>
                  <a:lnTo>
                    <a:pt x="228879" y="11493"/>
                  </a:lnTo>
                  <a:lnTo>
                    <a:pt x="227850" y="14668"/>
                  </a:lnTo>
                  <a:lnTo>
                    <a:pt x="226885" y="15811"/>
                  </a:lnTo>
                  <a:lnTo>
                    <a:pt x="225818" y="16065"/>
                  </a:lnTo>
                  <a:lnTo>
                    <a:pt x="224663" y="16065"/>
                  </a:lnTo>
                  <a:lnTo>
                    <a:pt x="224028" y="15938"/>
                  </a:lnTo>
                  <a:lnTo>
                    <a:pt x="223570" y="15684"/>
                  </a:lnTo>
                  <a:lnTo>
                    <a:pt x="223634" y="16827"/>
                  </a:lnTo>
                  <a:lnTo>
                    <a:pt x="224104" y="20510"/>
                  </a:lnTo>
                  <a:lnTo>
                    <a:pt x="226872" y="21780"/>
                  </a:lnTo>
                  <a:lnTo>
                    <a:pt x="227431" y="21907"/>
                  </a:lnTo>
                  <a:lnTo>
                    <a:pt x="231101" y="21907"/>
                  </a:lnTo>
                  <a:lnTo>
                    <a:pt x="235165" y="19240"/>
                  </a:lnTo>
                  <a:lnTo>
                    <a:pt x="235369" y="19240"/>
                  </a:lnTo>
                  <a:lnTo>
                    <a:pt x="235648" y="19494"/>
                  </a:lnTo>
                  <a:lnTo>
                    <a:pt x="235597" y="20002"/>
                  </a:lnTo>
                  <a:lnTo>
                    <a:pt x="235407" y="20510"/>
                  </a:lnTo>
                  <a:lnTo>
                    <a:pt x="235292" y="21272"/>
                  </a:lnTo>
                  <a:lnTo>
                    <a:pt x="236651" y="22796"/>
                  </a:lnTo>
                  <a:lnTo>
                    <a:pt x="239814" y="25082"/>
                  </a:lnTo>
                  <a:lnTo>
                    <a:pt x="240042" y="25590"/>
                  </a:lnTo>
                  <a:lnTo>
                    <a:pt x="240131" y="26098"/>
                  </a:lnTo>
                  <a:lnTo>
                    <a:pt x="240004" y="26733"/>
                  </a:lnTo>
                  <a:lnTo>
                    <a:pt x="239941" y="26987"/>
                  </a:lnTo>
                  <a:lnTo>
                    <a:pt x="241236" y="26352"/>
                  </a:lnTo>
                  <a:lnTo>
                    <a:pt x="241147" y="25844"/>
                  </a:lnTo>
                  <a:lnTo>
                    <a:pt x="240982" y="25463"/>
                  </a:lnTo>
                  <a:lnTo>
                    <a:pt x="239953" y="24320"/>
                  </a:lnTo>
                  <a:lnTo>
                    <a:pt x="238594" y="23812"/>
                  </a:lnTo>
                  <a:lnTo>
                    <a:pt x="237045" y="22415"/>
                  </a:lnTo>
                  <a:lnTo>
                    <a:pt x="236689" y="21907"/>
                  </a:lnTo>
                  <a:lnTo>
                    <a:pt x="236512" y="21272"/>
                  </a:lnTo>
                  <a:lnTo>
                    <a:pt x="236575" y="20002"/>
                  </a:lnTo>
                  <a:lnTo>
                    <a:pt x="236664" y="19875"/>
                  </a:lnTo>
                  <a:lnTo>
                    <a:pt x="236855" y="19748"/>
                  </a:lnTo>
                  <a:lnTo>
                    <a:pt x="237172" y="19748"/>
                  </a:lnTo>
                  <a:lnTo>
                    <a:pt x="237274" y="20002"/>
                  </a:lnTo>
                  <a:lnTo>
                    <a:pt x="237477" y="20764"/>
                  </a:lnTo>
                  <a:lnTo>
                    <a:pt x="237553" y="21272"/>
                  </a:lnTo>
                  <a:lnTo>
                    <a:pt x="238760" y="22415"/>
                  </a:lnTo>
                  <a:lnTo>
                    <a:pt x="240360" y="23558"/>
                  </a:lnTo>
                  <a:lnTo>
                    <a:pt x="240893" y="24066"/>
                  </a:lnTo>
                  <a:lnTo>
                    <a:pt x="241477" y="25082"/>
                  </a:lnTo>
                  <a:lnTo>
                    <a:pt x="241554" y="26098"/>
                  </a:lnTo>
                  <a:lnTo>
                    <a:pt x="243268" y="25209"/>
                  </a:lnTo>
                  <a:lnTo>
                    <a:pt x="243395" y="24066"/>
                  </a:lnTo>
                  <a:lnTo>
                    <a:pt x="244170" y="20764"/>
                  </a:lnTo>
                  <a:lnTo>
                    <a:pt x="244271" y="20256"/>
                  </a:lnTo>
                  <a:lnTo>
                    <a:pt x="244335" y="19748"/>
                  </a:lnTo>
                  <a:lnTo>
                    <a:pt x="244398" y="19240"/>
                  </a:lnTo>
                  <a:lnTo>
                    <a:pt x="244462" y="17970"/>
                  </a:lnTo>
                  <a:lnTo>
                    <a:pt x="244348" y="16827"/>
                  </a:lnTo>
                  <a:lnTo>
                    <a:pt x="244259" y="16065"/>
                  </a:lnTo>
                  <a:lnTo>
                    <a:pt x="243497" y="14033"/>
                  </a:lnTo>
                  <a:lnTo>
                    <a:pt x="242214" y="12382"/>
                  </a:lnTo>
                  <a:lnTo>
                    <a:pt x="241528" y="11493"/>
                  </a:lnTo>
                  <a:lnTo>
                    <a:pt x="240258" y="9842"/>
                  </a:lnTo>
                  <a:lnTo>
                    <a:pt x="239369" y="8445"/>
                  </a:lnTo>
                  <a:lnTo>
                    <a:pt x="239141" y="7937"/>
                  </a:lnTo>
                  <a:lnTo>
                    <a:pt x="245605" y="19240"/>
                  </a:lnTo>
                  <a:lnTo>
                    <a:pt x="245503" y="20129"/>
                  </a:lnTo>
                  <a:lnTo>
                    <a:pt x="245389" y="20764"/>
                  </a:lnTo>
                  <a:lnTo>
                    <a:pt x="244741" y="23177"/>
                  </a:lnTo>
                  <a:lnTo>
                    <a:pt x="244132" y="25082"/>
                  </a:lnTo>
                  <a:lnTo>
                    <a:pt x="244055" y="26479"/>
                  </a:lnTo>
                  <a:lnTo>
                    <a:pt x="244182" y="27876"/>
                  </a:lnTo>
                  <a:lnTo>
                    <a:pt x="244297" y="28511"/>
                  </a:lnTo>
                  <a:lnTo>
                    <a:pt x="244817" y="30543"/>
                  </a:lnTo>
                  <a:lnTo>
                    <a:pt x="246049" y="30543"/>
                  </a:lnTo>
                  <a:lnTo>
                    <a:pt x="246583" y="30162"/>
                  </a:lnTo>
                  <a:lnTo>
                    <a:pt x="248577" y="28765"/>
                  </a:lnTo>
                  <a:lnTo>
                    <a:pt x="250482" y="27114"/>
                  </a:lnTo>
                  <a:lnTo>
                    <a:pt x="250494" y="26987"/>
                  </a:lnTo>
                  <a:lnTo>
                    <a:pt x="251358" y="25463"/>
                  </a:lnTo>
                  <a:lnTo>
                    <a:pt x="252450" y="21780"/>
                  </a:lnTo>
                  <a:lnTo>
                    <a:pt x="252349" y="17843"/>
                  </a:lnTo>
                  <a:lnTo>
                    <a:pt x="252196" y="17208"/>
                  </a:lnTo>
                  <a:lnTo>
                    <a:pt x="252349" y="17081"/>
                  </a:lnTo>
                  <a:lnTo>
                    <a:pt x="252882" y="17970"/>
                  </a:lnTo>
                  <a:lnTo>
                    <a:pt x="253288" y="19748"/>
                  </a:lnTo>
                  <a:lnTo>
                    <a:pt x="253365" y="23177"/>
                  </a:lnTo>
                  <a:lnTo>
                    <a:pt x="253238" y="23685"/>
                  </a:lnTo>
                  <a:lnTo>
                    <a:pt x="252704" y="25336"/>
                  </a:lnTo>
                  <a:lnTo>
                    <a:pt x="252196" y="26225"/>
                  </a:lnTo>
                  <a:lnTo>
                    <a:pt x="251790" y="26733"/>
                  </a:lnTo>
                  <a:lnTo>
                    <a:pt x="253022" y="28981"/>
                  </a:lnTo>
                  <a:lnTo>
                    <a:pt x="253301" y="28257"/>
                  </a:lnTo>
                  <a:lnTo>
                    <a:pt x="254076" y="25463"/>
                  </a:lnTo>
                  <a:lnTo>
                    <a:pt x="246875" y="36639"/>
                  </a:lnTo>
                  <a:lnTo>
                    <a:pt x="245668" y="37274"/>
                  </a:lnTo>
                  <a:lnTo>
                    <a:pt x="245402" y="37655"/>
                  </a:lnTo>
                  <a:lnTo>
                    <a:pt x="245097" y="38290"/>
                  </a:lnTo>
                  <a:lnTo>
                    <a:pt x="244906" y="38798"/>
                  </a:lnTo>
                  <a:lnTo>
                    <a:pt x="244792" y="39052"/>
                  </a:lnTo>
                  <a:lnTo>
                    <a:pt x="246126" y="38798"/>
                  </a:lnTo>
                  <a:lnTo>
                    <a:pt x="248246" y="38544"/>
                  </a:lnTo>
                  <a:lnTo>
                    <a:pt x="249008" y="38544"/>
                  </a:lnTo>
                  <a:lnTo>
                    <a:pt x="249123" y="38671"/>
                  </a:lnTo>
                  <a:lnTo>
                    <a:pt x="249174" y="39179"/>
                  </a:lnTo>
                  <a:lnTo>
                    <a:pt x="248843" y="39433"/>
                  </a:lnTo>
                  <a:lnTo>
                    <a:pt x="247980" y="39814"/>
                  </a:lnTo>
                  <a:lnTo>
                    <a:pt x="246938" y="39941"/>
                  </a:lnTo>
                  <a:lnTo>
                    <a:pt x="246087" y="39814"/>
                  </a:lnTo>
                  <a:lnTo>
                    <a:pt x="244817" y="39433"/>
                  </a:lnTo>
                  <a:lnTo>
                    <a:pt x="244411" y="39179"/>
                  </a:lnTo>
                  <a:lnTo>
                    <a:pt x="244525" y="39052"/>
                  </a:lnTo>
                  <a:lnTo>
                    <a:pt x="244411" y="38798"/>
                  </a:lnTo>
                  <a:lnTo>
                    <a:pt x="244538" y="37274"/>
                  </a:lnTo>
                  <a:lnTo>
                    <a:pt x="244576" y="37147"/>
                  </a:lnTo>
                  <a:lnTo>
                    <a:pt x="244792" y="36893"/>
                  </a:lnTo>
                  <a:lnTo>
                    <a:pt x="244983" y="36512"/>
                  </a:lnTo>
                  <a:lnTo>
                    <a:pt x="245300" y="36258"/>
                  </a:lnTo>
                  <a:lnTo>
                    <a:pt x="246430" y="35496"/>
                  </a:lnTo>
                  <a:lnTo>
                    <a:pt x="247408" y="35115"/>
                  </a:lnTo>
                  <a:lnTo>
                    <a:pt x="248843" y="34480"/>
                  </a:lnTo>
                  <a:lnTo>
                    <a:pt x="252984" y="29083"/>
                  </a:lnTo>
                  <a:lnTo>
                    <a:pt x="248678" y="32956"/>
                  </a:lnTo>
                  <a:lnTo>
                    <a:pt x="245275" y="35750"/>
                  </a:lnTo>
                  <a:lnTo>
                    <a:pt x="244221" y="36893"/>
                  </a:lnTo>
                  <a:lnTo>
                    <a:pt x="243332" y="38417"/>
                  </a:lnTo>
                  <a:lnTo>
                    <a:pt x="243281" y="38798"/>
                  </a:lnTo>
                  <a:lnTo>
                    <a:pt x="244157" y="39941"/>
                  </a:lnTo>
                  <a:lnTo>
                    <a:pt x="245999" y="40703"/>
                  </a:lnTo>
                  <a:lnTo>
                    <a:pt x="247777" y="40703"/>
                  </a:lnTo>
                  <a:lnTo>
                    <a:pt x="247878" y="40576"/>
                  </a:lnTo>
                  <a:lnTo>
                    <a:pt x="248780" y="39941"/>
                  </a:lnTo>
                  <a:lnTo>
                    <a:pt x="249123" y="39687"/>
                  </a:lnTo>
                  <a:lnTo>
                    <a:pt x="250571" y="38925"/>
                  </a:lnTo>
                  <a:lnTo>
                    <a:pt x="250723" y="38925"/>
                  </a:lnTo>
                  <a:lnTo>
                    <a:pt x="250482" y="38671"/>
                  </a:lnTo>
                  <a:lnTo>
                    <a:pt x="250431" y="38544"/>
                  </a:lnTo>
                  <a:lnTo>
                    <a:pt x="250469" y="37909"/>
                  </a:lnTo>
                  <a:lnTo>
                    <a:pt x="250748" y="37782"/>
                  </a:lnTo>
                  <a:lnTo>
                    <a:pt x="250901" y="37655"/>
                  </a:lnTo>
                  <a:lnTo>
                    <a:pt x="251180" y="37782"/>
                  </a:lnTo>
                  <a:lnTo>
                    <a:pt x="251218" y="37655"/>
                  </a:lnTo>
                  <a:lnTo>
                    <a:pt x="251269" y="37401"/>
                  </a:lnTo>
                  <a:lnTo>
                    <a:pt x="251637" y="37020"/>
                  </a:lnTo>
                  <a:lnTo>
                    <a:pt x="251993" y="36893"/>
                  </a:lnTo>
                  <a:lnTo>
                    <a:pt x="252526" y="37655"/>
                  </a:lnTo>
                  <a:lnTo>
                    <a:pt x="252666" y="37401"/>
                  </a:lnTo>
                  <a:lnTo>
                    <a:pt x="252907" y="37147"/>
                  </a:lnTo>
                  <a:lnTo>
                    <a:pt x="253136" y="37020"/>
                  </a:lnTo>
                  <a:lnTo>
                    <a:pt x="253365" y="37274"/>
                  </a:lnTo>
                  <a:lnTo>
                    <a:pt x="253441" y="37655"/>
                  </a:lnTo>
                  <a:lnTo>
                    <a:pt x="253314" y="38036"/>
                  </a:lnTo>
                  <a:lnTo>
                    <a:pt x="253225" y="38163"/>
                  </a:lnTo>
                  <a:lnTo>
                    <a:pt x="252831" y="38163"/>
                  </a:lnTo>
                  <a:lnTo>
                    <a:pt x="252907" y="38417"/>
                  </a:lnTo>
                  <a:lnTo>
                    <a:pt x="253009" y="39433"/>
                  </a:lnTo>
                  <a:lnTo>
                    <a:pt x="252869" y="39433"/>
                  </a:lnTo>
                  <a:lnTo>
                    <a:pt x="252615" y="39306"/>
                  </a:lnTo>
                  <a:lnTo>
                    <a:pt x="252171" y="38925"/>
                  </a:lnTo>
                  <a:lnTo>
                    <a:pt x="252183" y="39433"/>
                  </a:lnTo>
                  <a:lnTo>
                    <a:pt x="251574" y="39433"/>
                  </a:lnTo>
                  <a:lnTo>
                    <a:pt x="251066" y="39052"/>
                  </a:lnTo>
                  <a:lnTo>
                    <a:pt x="250850" y="39433"/>
                  </a:lnTo>
                  <a:lnTo>
                    <a:pt x="249872" y="40703"/>
                  </a:lnTo>
                  <a:lnTo>
                    <a:pt x="248843" y="41338"/>
                  </a:lnTo>
                  <a:lnTo>
                    <a:pt x="248488" y="41465"/>
                  </a:lnTo>
                  <a:lnTo>
                    <a:pt x="245325" y="45021"/>
                  </a:lnTo>
                  <a:lnTo>
                    <a:pt x="245211" y="45529"/>
                  </a:lnTo>
                  <a:lnTo>
                    <a:pt x="248920" y="53403"/>
                  </a:lnTo>
                  <a:lnTo>
                    <a:pt x="254215" y="55435"/>
                  </a:lnTo>
                  <a:lnTo>
                    <a:pt x="256082" y="56070"/>
                  </a:lnTo>
                  <a:lnTo>
                    <a:pt x="256044" y="55562"/>
                  </a:lnTo>
                  <a:lnTo>
                    <a:pt x="255524" y="55435"/>
                  </a:lnTo>
                  <a:lnTo>
                    <a:pt x="254355" y="55054"/>
                  </a:lnTo>
                  <a:lnTo>
                    <a:pt x="247916" y="46291"/>
                  </a:lnTo>
                  <a:lnTo>
                    <a:pt x="248056" y="45529"/>
                  </a:lnTo>
                  <a:lnTo>
                    <a:pt x="250037" y="41719"/>
                  </a:lnTo>
                  <a:lnTo>
                    <a:pt x="250215" y="42100"/>
                  </a:lnTo>
                  <a:lnTo>
                    <a:pt x="249567" y="43878"/>
                  </a:lnTo>
                  <a:lnTo>
                    <a:pt x="249351" y="45021"/>
                  </a:lnTo>
                  <a:lnTo>
                    <a:pt x="249237" y="48831"/>
                  </a:lnTo>
                  <a:lnTo>
                    <a:pt x="249542" y="49974"/>
                  </a:lnTo>
                  <a:lnTo>
                    <a:pt x="249758" y="50609"/>
                  </a:lnTo>
                  <a:lnTo>
                    <a:pt x="250101" y="50990"/>
                  </a:lnTo>
                  <a:lnTo>
                    <a:pt x="250748" y="52133"/>
                  </a:lnTo>
                  <a:lnTo>
                    <a:pt x="251764" y="52895"/>
                  </a:lnTo>
                  <a:lnTo>
                    <a:pt x="253644" y="54165"/>
                  </a:lnTo>
                  <a:lnTo>
                    <a:pt x="256057" y="55435"/>
                  </a:lnTo>
                  <a:lnTo>
                    <a:pt x="256108" y="54673"/>
                  </a:lnTo>
                  <a:lnTo>
                    <a:pt x="256184" y="54292"/>
                  </a:lnTo>
                  <a:lnTo>
                    <a:pt x="257009" y="53022"/>
                  </a:lnTo>
                  <a:lnTo>
                    <a:pt x="260007" y="51244"/>
                  </a:lnTo>
                  <a:lnTo>
                    <a:pt x="260692" y="48831"/>
                  </a:lnTo>
                  <a:lnTo>
                    <a:pt x="261213" y="46799"/>
                  </a:lnTo>
                  <a:lnTo>
                    <a:pt x="261366" y="46672"/>
                  </a:lnTo>
                  <a:lnTo>
                    <a:pt x="261734" y="46545"/>
                  </a:lnTo>
                  <a:lnTo>
                    <a:pt x="261899" y="46672"/>
                  </a:lnTo>
                  <a:lnTo>
                    <a:pt x="262369" y="47815"/>
                  </a:lnTo>
                  <a:lnTo>
                    <a:pt x="264629" y="47815"/>
                  </a:lnTo>
                  <a:lnTo>
                    <a:pt x="265315" y="47688"/>
                  </a:lnTo>
                  <a:lnTo>
                    <a:pt x="267601" y="47434"/>
                  </a:lnTo>
                  <a:lnTo>
                    <a:pt x="268617" y="46545"/>
                  </a:lnTo>
                  <a:lnTo>
                    <a:pt x="269773" y="45529"/>
                  </a:lnTo>
                  <a:lnTo>
                    <a:pt x="270738" y="44513"/>
                  </a:lnTo>
                  <a:close/>
                </a:path>
              </a:pathLst>
            </a:custGeom>
            <a:solidFill>
              <a:srgbClr val="AF2D36"/>
            </a:solidFill>
          </p:spPr>
          <p:txBody>
            <a:bodyPr wrap="square" lIns="0" tIns="0" rIns="0" bIns="0" rtlCol="0"/>
            <a:lstStyle/>
            <a:p>
              <a:endParaRPr/>
            </a:p>
          </p:txBody>
        </p:sp>
        <p:sp>
          <p:nvSpPr>
            <p:cNvPr id="74" name="object 74"/>
            <p:cNvSpPr/>
            <p:nvPr/>
          </p:nvSpPr>
          <p:spPr>
            <a:xfrm>
              <a:off x="593699" y="6111049"/>
              <a:ext cx="57150" cy="57150"/>
            </a:xfrm>
            <a:custGeom>
              <a:avLst/>
              <a:gdLst/>
              <a:ahLst/>
              <a:cxnLst/>
              <a:rect l="l" t="t" r="r" b="b"/>
              <a:pathLst>
                <a:path w="57150" h="57150">
                  <a:moveTo>
                    <a:pt x="7543" y="42113"/>
                  </a:moveTo>
                  <a:lnTo>
                    <a:pt x="5384" y="38417"/>
                  </a:lnTo>
                  <a:lnTo>
                    <a:pt x="6908" y="34036"/>
                  </a:lnTo>
                  <a:lnTo>
                    <a:pt x="6273" y="30505"/>
                  </a:lnTo>
                  <a:lnTo>
                    <a:pt x="3263" y="33172"/>
                  </a:lnTo>
                  <a:lnTo>
                    <a:pt x="914" y="36309"/>
                  </a:lnTo>
                  <a:lnTo>
                    <a:pt x="127" y="41452"/>
                  </a:lnTo>
                  <a:lnTo>
                    <a:pt x="0" y="42087"/>
                  </a:lnTo>
                  <a:lnTo>
                    <a:pt x="127" y="42113"/>
                  </a:lnTo>
                  <a:lnTo>
                    <a:pt x="533" y="39636"/>
                  </a:lnTo>
                  <a:lnTo>
                    <a:pt x="1778" y="37579"/>
                  </a:lnTo>
                  <a:lnTo>
                    <a:pt x="3835" y="35928"/>
                  </a:lnTo>
                  <a:lnTo>
                    <a:pt x="3429" y="38811"/>
                  </a:lnTo>
                  <a:lnTo>
                    <a:pt x="3429" y="42938"/>
                  </a:lnTo>
                  <a:lnTo>
                    <a:pt x="7543" y="42113"/>
                  </a:lnTo>
                  <a:close/>
                </a:path>
                <a:path w="57150" h="57150">
                  <a:moveTo>
                    <a:pt x="16192" y="25806"/>
                  </a:moveTo>
                  <a:lnTo>
                    <a:pt x="16065" y="24244"/>
                  </a:lnTo>
                  <a:lnTo>
                    <a:pt x="15963" y="22682"/>
                  </a:lnTo>
                  <a:lnTo>
                    <a:pt x="15824" y="23380"/>
                  </a:lnTo>
                  <a:lnTo>
                    <a:pt x="15709" y="24066"/>
                  </a:lnTo>
                  <a:lnTo>
                    <a:pt x="15494" y="25641"/>
                  </a:lnTo>
                  <a:lnTo>
                    <a:pt x="15430" y="26390"/>
                  </a:lnTo>
                  <a:lnTo>
                    <a:pt x="15405" y="27000"/>
                  </a:lnTo>
                  <a:lnTo>
                    <a:pt x="15633" y="27114"/>
                  </a:lnTo>
                  <a:lnTo>
                    <a:pt x="15900" y="27216"/>
                  </a:lnTo>
                  <a:lnTo>
                    <a:pt x="16192" y="27279"/>
                  </a:lnTo>
                  <a:lnTo>
                    <a:pt x="16192" y="25806"/>
                  </a:lnTo>
                  <a:close/>
                </a:path>
                <a:path w="57150" h="57150">
                  <a:moveTo>
                    <a:pt x="17576" y="9245"/>
                  </a:moveTo>
                  <a:lnTo>
                    <a:pt x="17437" y="9144"/>
                  </a:lnTo>
                  <a:lnTo>
                    <a:pt x="17462" y="9347"/>
                  </a:lnTo>
                  <a:close/>
                </a:path>
                <a:path w="57150" h="57150">
                  <a:moveTo>
                    <a:pt x="17818" y="12090"/>
                  </a:moveTo>
                  <a:lnTo>
                    <a:pt x="17716" y="11112"/>
                  </a:lnTo>
                  <a:lnTo>
                    <a:pt x="17462" y="9347"/>
                  </a:lnTo>
                  <a:lnTo>
                    <a:pt x="16510" y="10198"/>
                  </a:lnTo>
                  <a:lnTo>
                    <a:pt x="15532" y="11277"/>
                  </a:lnTo>
                  <a:lnTo>
                    <a:pt x="14871" y="12090"/>
                  </a:lnTo>
                  <a:lnTo>
                    <a:pt x="14706" y="12357"/>
                  </a:lnTo>
                  <a:lnTo>
                    <a:pt x="13055" y="14681"/>
                  </a:lnTo>
                  <a:lnTo>
                    <a:pt x="12065" y="17056"/>
                  </a:lnTo>
                  <a:lnTo>
                    <a:pt x="10744" y="21412"/>
                  </a:lnTo>
                  <a:lnTo>
                    <a:pt x="10020" y="26060"/>
                  </a:lnTo>
                  <a:lnTo>
                    <a:pt x="9906" y="27063"/>
                  </a:lnTo>
                  <a:lnTo>
                    <a:pt x="9740" y="27063"/>
                  </a:lnTo>
                  <a:lnTo>
                    <a:pt x="9626" y="26454"/>
                  </a:lnTo>
                  <a:lnTo>
                    <a:pt x="9690" y="20815"/>
                  </a:lnTo>
                  <a:lnTo>
                    <a:pt x="9880" y="19608"/>
                  </a:lnTo>
                  <a:lnTo>
                    <a:pt x="7835" y="26060"/>
                  </a:lnTo>
                  <a:lnTo>
                    <a:pt x="7759" y="28917"/>
                  </a:lnTo>
                  <a:lnTo>
                    <a:pt x="7861" y="33629"/>
                  </a:lnTo>
                  <a:lnTo>
                    <a:pt x="11671" y="39217"/>
                  </a:lnTo>
                  <a:lnTo>
                    <a:pt x="11252" y="33858"/>
                  </a:lnTo>
                  <a:lnTo>
                    <a:pt x="12077" y="28917"/>
                  </a:lnTo>
                  <a:lnTo>
                    <a:pt x="12217" y="27063"/>
                  </a:lnTo>
                  <a:lnTo>
                    <a:pt x="12484" y="23558"/>
                  </a:lnTo>
                  <a:lnTo>
                    <a:pt x="13208" y="24282"/>
                  </a:lnTo>
                  <a:lnTo>
                    <a:pt x="13652" y="25273"/>
                  </a:lnTo>
                  <a:lnTo>
                    <a:pt x="14300" y="26060"/>
                  </a:lnTo>
                  <a:lnTo>
                    <a:pt x="15836" y="19608"/>
                  </a:lnTo>
                  <a:lnTo>
                    <a:pt x="15875" y="17056"/>
                  </a:lnTo>
                  <a:lnTo>
                    <a:pt x="16078" y="15379"/>
                  </a:lnTo>
                  <a:lnTo>
                    <a:pt x="17106" y="13500"/>
                  </a:lnTo>
                  <a:lnTo>
                    <a:pt x="17818" y="12090"/>
                  </a:lnTo>
                  <a:close/>
                </a:path>
                <a:path w="57150" h="57150">
                  <a:moveTo>
                    <a:pt x="18707" y="52197"/>
                  </a:moveTo>
                  <a:lnTo>
                    <a:pt x="16103" y="53428"/>
                  </a:lnTo>
                  <a:lnTo>
                    <a:pt x="12522" y="54508"/>
                  </a:lnTo>
                  <a:lnTo>
                    <a:pt x="9842" y="53708"/>
                  </a:lnTo>
                  <a:lnTo>
                    <a:pt x="10452" y="54737"/>
                  </a:lnTo>
                  <a:lnTo>
                    <a:pt x="9906" y="56210"/>
                  </a:lnTo>
                  <a:lnTo>
                    <a:pt x="9486" y="57061"/>
                  </a:lnTo>
                  <a:lnTo>
                    <a:pt x="11442" y="56921"/>
                  </a:lnTo>
                  <a:lnTo>
                    <a:pt x="16840" y="56184"/>
                  </a:lnTo>
                  <a:lnTo>
                    <a:pt x="18707" y="52197"/>
                  </a:lnTo>
                  <a:close/>
                </a:path>
                <a:path w="57150" h="57150">
                  <a:moveTo>
                    <a:pt x="25298" y="40868"/>
                  </a:moveTo>
                  <a:lnTo>
                    <a:pt x="25158" y="40563"/>
                  </a:lnTo>
                  <a:lnTo>
                    <a:pt x="24777" y="39801"/>
                  </a:lnTo>
                  <a:lnTo>
                    <a:pt x="24333" y="39103"/>
                  </a:lnTo>
                  <a:lnTo>
                    <a:pt x="23469" y="41160"/>
                  </a:lnTo>
                  <a:lnTo>
                    <a:pt x="21844" y="44043"/>
                  </a:lnTo>
                  <a:lnTo>
                    <a:pt x="19088" y="41287"/>
                  </a:lnTo>
                  <a:lnTo>
                    <a:pt x="19113" y="41465"/>
                  </a:lnTo>
                  <a:lnTo>
                    <a:pt x="19177" y="41795"/>
                  </a:lnTo>
                  <a:lnTo>
                    <a:pt x="20485" y="43700"/>
                  </a:lnTo>
                  <a:lnTo>
                    <a:pt x="22212" y="45821"/>
                  </a:lnTo>
                  <a:lnTo>
                    <a:pt x="23025" y="45821"/>
                  </a:lnTo>
                  <a:lnTo>
                    <a:pt x="23850" y="45491"/>
                  </a:lnTo>
                  <a:lnTo>
                    <a:pt x="24828" y="42773"/>
                  </a:lnTo>
                  <a:lnTo>
                    <a:pt x="25298" y="40868"/>
                  </a:lnTo>
                  <a:close/>
                </a:path>
                <a:path w="57150" h="57150">
                  <a:moveTo>
                    <a:pt x="28575" y="9969"/>
                  </a:moveTo>
                  <a:lnTo>
                    <a:pt x="26911" y="9982"/>
                  </a:lnTo>
                  <a:lnTo>
                    <a:pt x="26784" y="11849"/>
                  </a:lnTo>
                  <a:lnTo>
                    <a:pt x="27292" y="11264"/>
                  </a:lnTo>
                  <a:lnTo>
                    <a:pt x="28575" y="9969"/>
                  </a:lnTo>
                  <a:close/>
                </a:path>
                <a:path w="57150" h="57150">
                  <a:moveTo>
                    <a:pt x="39103" y="0"/>
                  </a:moveTo>
                  <a:lnTo>
                    <a:pt x="36385" y="88"/>
                  </a:lnTo>
                  <a:lnTo>
                    <a:pt x="33058" y="495"/>
                  </a:lnTo>
                  <a:lnTo>
                    <a:pt x="29400" y="1574"/>
                  </a:lnTo>
                  <a:lnTo>
                    <a:pt x="30175" y="1447"/>
                  </a:lnTo>
                  <a:lnTo>
                    <a:pt x="30518" y="1511"/>
                  </a:lnTo>
                  <a:lnTo>
                    <a:pt x="21882" y="6451"/>
                  </a:lnTo>
                  <a:lnTo>
                    <a:pt x="18770" y="8318"/>
                  </a:lnTo>
                  <a:lnTo>
                    <a:pt x="17881" y="8953"/>
                  </a:lnTo>
                  <a:lnTo>
                    <a:pt x="17576" y="9245"/>
                  </a:lnTo>
                  <a:lnTo>
                    <a:pt x="19900" y="10795"/>
                  </a:lnTo>
                  <a:lnTo>
                    <a:pt x="20942" y="11823"/>
                  </a:lnTo>
                  <a:lnTo>
                    <a:pt x="21031" y="12357"/>
                  </a:lnTo>
                  <a:lnTo>
                    <a:pt x="20320" y="14503"/>
                  </a:lnTo>
                  <a:lnTo>
                    <a:pt x="22377" y="15328"/>
                  </a:lnTo>
                  <a:lnTo>
                    <a:pt x="22491" y="12026"/>
                  </a:lnTo>
                  <a:lnTo>
                    <a:pt x="22796" y="9969"/>
                  </a:lnTo>
                  <a:lnTo>
                    <a:pt x="24853" y="8318"/>
                  </a:lnTo>
                  <a:lnTo>
                    <a:pt x="26504" y="7493"/>
                  </a:lnTo>
                  <a:lnTo>
                    <a:pt x="25679" y="10375"/>
                  </a:lnTo>
                  <a:lnTo>
                    <a:pt x="26911" y="9969"/>
                  </a:lnTo>
                  <a:lnTo>
                    <a:pt x="28575" y="9969"/>
                  </a:lnTo>
                  <a:lnTo>
                    <a:pt x="28765" y="9791"/>
                  </a:lnTo>
                  <a:lnTo>
                    <a:pt x="29108" y="9537"/>
                  </a:lnTo>
                  <a:lnTo>
                    <a:pt x="28841" y="9982"/>
                  </a:lnTo>
                  <a:lnTo>
                    <a:pt x="27127" y="12357"/>
                  </a:lnTo>
                  <a:lnTo>
                    <a:pt x="27038" y="12852"/>
                  </a:lnTo>
                  <a:lnTo>
                    <a:pt x="27127" y="13119"/>
                  </a:lnTo>
                  <a:lnTo>
                    <a:pt x="27393" y="13500"/>
                  </a:lnTo>
                  <a:lnTo>
                    <a:pt x="27736" y="13677"/>
                  </a:lnTo>
                  <a:lnTo>
                    <a:pt x="28968" y="14503"/>
                  </a:lnTo>
                  <a:lnTo>
                    <a:pt x="29794" y="12852"/>
                  </a:lnTo>
                  <a:lnTo>
                    <a:pt x="30213" y="11620"/>
                  </a:lnTo>
                  <a:lnTo>
                    <a:pt x="31038" y="9537"/>
                  </a:lnTo>
                  <a:lnTo>
                    <a:pt x="31851" y="7493"/>
                  </a:lnTo>
                  <a:lnTo>
                    <a:pt x="31940" y="7277"/>
                  </a:lnTo>
                  <a:lnTo>
                    <a:pt x="35090" y="2743"/>
                  </a:lnTo>
                  <a:lnTo>
                    <a:pt x="36982" y="1447"/>
                  </a:lnTo>
                  <a:lnTo>
                    <a:pt x="39103" y="0"/>
                  </a:lnTo>
                  <a:close/>
                </a:path>
                <a:path w="57150" h="57150">
                  <a:moveTo>
                    <a:pt x="42811" y="15671"/>
                  </a:moveTo>
                  <a:lnTo>
                    <a:pt x="42379" y="15836"/>
                  </a:lnTo>
                  <a:lnTo>
                    <a:pt x="41757" y="16027"/>
                  </a:lnTo>
                  <a:lnTo>
                    <a:pt x="41071" y="16040"/>
                  </a:lnTo>
                  <a:lnTo>
                    <a:pt x="39331" y="17907"/>
                  </a:lnTo>
                  <a:lnTo>
                    <a:pt x="37020" y="19329"/>
                  </a:lnTo>
                  <a:lnTo>
                    <a:pt x="34886" y="21094"/>
                  </a:lnTo>
                  <a:lnTo>
                    <a:pt x="35991" y="21526"/>
                  </a:lnTo>
                  <a:lnTo>
                    <a:pt x="37211" y="21856"/>
                  </a:lnTo>
                  <a:lnTo>
                    <a:pt x="38950" y="21856"/>
                  </a:lnTo>
                  <a:lnTo>
                    <a:pt x="39509" y="21755"/>
                  </a:lnTo>
                  <a:lnTo>
                    <a:pt x="39966" y="21526"/>
                  </a:lnTo>
                  <a:lnTo>
                    <a:pt x="42291" y="20421"/>
                  </a:lnTo>
                  <a:lnTo>
                    <a:pt x="42735" y="17081"/>
                  </a:lnTo>
                  <a:lnTo>
                    <a:pt x="42811" y="15671"/>
                  </a:lnTo>
                  <a:close/>
                </a:path>
                <a:path w="57150" h="57150">
                  <a:moveTo>
                    <a:pt x="56972" y="4711"/>
                  </a:moveTo>
                  <a:lnTo>
                    <a:pt x="43573" y="139"/>
                  </a:lnTo>
                  <a:lnTo>
                    <a:pt x="39204" y="1346"/>
                  </a:lnTo>
                  <a:lnTo>
                    <a:pt x="35344" y="3340"/>
                  </a:lnTo>
                  <a:lnTo>
                    <a:pt x="37630" y="7912"/>
                  </a:lnTo>
                  <a:lnTo>
                    <a:pt x="37706" y="8064"/>
                  </a:lnTo>
                  <a:lnTo>
                    <a:pt x="37896" y="8128"/>
                  </a:lnTo>
                  <a:lnTo>
                    <a:pt x="38163" y="8128"/>
                  </a:lnTo>
                  <a:lnTo>
                    <a:pt x="38582" y="6946"/>
                  </a:lnTo>
                  <a:lnTo>
                    <a:pt x="39319" y="5651"/>
                  </a:lnTo>
                  <a:lnTo>
                    <a:pt x="41871" y="2882"/>
                  </a:lnTo>
                  <a:lnTo>
                    <a:pt x="43853" y="2171"/>
                  </a:lnTo>
                  <a:lnTo>
                    <a:pt x="50088" y="2171"/>
                  </a:lnTo>
                  <a:lnTo>
                    <a:pt x="54203" y="3568"/>
                  </a:lnTo>
                  <a:lnTo>
                    <a:pt x="56972" y="4711"/>
                  </a:lnTo>
                  <a:close/>
                </a:path>
              </a:pathLst>
            </a:custGeom>
            <a:solidFill>
              <a:srgbClr val="C23943"/>
            </a:solidFill>
          </p:spPr>
          <p:txBody>
            <a:bodyPr wrap="square" lIns="0" tIns="0" rIns="0" bIns="0" rtlCol="0"/>
            <a:lstStyle/>
            <a:p>
              <a:endParaRPr/>
            </a:p>
          </p:txBody>
        </p:sp>
        <p:sp>
          <p:nvSpPr>
            <p:cNvPr id="75" name="object 75"/>
            <p:cNvSpPr/>
            <p:nvPr/>
          </p:nvSpPr>
          <p:spPr>
            <a:xfrm>
              <a:off x="653065" y="6176615"/>
              <a:ext cx="13970" cy="10795"/>
            </a:xfrm>
            <a:custGeom>
              <a:avLst/>
              <a:gdLst/>
              <a:ahLst/>
              <a:cxnLst/>
              <a:rect l="l" t="t" r="r" b="b"/>
              <a:pathLst>
                <a:path w="13970" h="10795">
                  <a:moveTo>
                    <a:pt x="9563" y="0"/>
                  </a:moveTo>
                  <a:lnTo>
                    <a:pt x="0" y="3835"/>
                  </a:lnTo>
                  <a:lnTo>
                    <a:pt x="2870" y="10439"/>
                  </a:lnTo>
                  <a:lnTo>
                    <a:pt x="5930" y="10490"/>
                  </a:lnTo>
                  <a:lnTo>
                    <a:pt x="6413" y="10464"/>
                  </a:lnTo>
                  <a:lnTo>
                    <a:pt x="11163" y="8851"/>
                  </a:lnTo>
                  <a:lnTo>
                    <a:pt x="9575" y="5791"/>
                  </a:lnTo>
                  <a:lnTo>
                    <a:pt x="5588" y="5130"/>
                  </a:lnTo>
                  <a:lnTo>
                    <a:pt x="13703" y="431"/>
                  </a:lnTo>
                  <a:lnTo>
                    <a:pt x="9563" y="0"/>
                  </a:lnTo>
                  <a:close/>
                </a:path>
              </a:pathLst>
            </a:custGeom>
            <a:solidFill>
              <a:srgbClr val="919CA5"/>
            </a:solidFill>
          </p:spPr>
          <p:txBody>
            <a:bodyPr wrap="square" lIns="0" tIns="0" rIns="0" bIns="0" rtlCol="0"/>
            <a:lstStyle/>
            <a:p>
              <a:endParaRPr/>
            </a:p>
          </p:txBody>
        </p:sp>
        <p:sp>
          <p:nvSpPr>
            <p:cNvPr id="76" name="object 76"/>
            <p:cNvSpPr/>
            <p:nvPr/>
          </p:nvSpPr>
          <p:spPr>
            <a:xfrm>
              <a:off x="667327" y="6194069"/>
              <a:ext cx="17780" cy="14604"/>
            </a:xfrm>
            <a:custGeom>
              <a:avLst/>
              <a:gdLst/>
              <a:ahLst/>
              <a:cxnLst/>
              <a:rect l="l" t="t" r="r" b="b"/>
              <a:pathLst>
                <a:path w="17779" h="14604">
                  <a:moveTo>
                    <a:pt x="12763" y="0"/>
                  </a:moveTo>
                  <a:lnTo>
                    <a:pt x="0" y="11849"/>
                  </a:lnTo>
                  <a:lnTo>
                    <a:pt x="241" y="12890"/>
                  </a:lnTo>
                  <a:lnTo>
                    <a:pt x="3606" y="14325"/>
                  </a:lnTo>
                  <a:lnTo>
                    <a:pt x="7619" y="10731"/>
                  </a:lnTo>
                  <a:lnTo>
                    <a:pt x="11366" y="8128"/>
                  </a:lnTo>
                  <a:lnTo>
                    <a:pt x="12166" y="7645"/>
                  </a:lnTo>
                  <a:lnTo>
                    <a:pt x="12598" y="7416"/>
                  </a:lnTo>
                  <a:lnTo>
                    <a:pt x="13398" y="7162"/>
                  </a:lnTo>
                  <a:lnTo>
                    <a:pt x="13754" y="7137"/>
                  </a:lnTo>
                  <a:lnTo>
                    <a:pt x="15176" y="7861"/>
                  </a:lnTo>
                  <a:lnTo>
                    <a:pt x="16382" y="7150"/>
                  </a:lnTo>
                  <a:lnTo>
                    <a:pt x="17589" y="6197"/>
                  </a:lnTo>
                  <a:lnTo>
                    <a:pt x="17068" y="4902"/>
                  </a:lnTo>
                  <a:lnTo>
                    <a:pt x="16624" y="3124"/>
                  </a:lnTo>
                  <a:lnTo>
                    <a:pt x="16459" y="736"/>
                  </a:lnTo>
                  <a:lnTo>
                    <a:pt x="14846" y="165"/>
                  </a:lnTo>
                  <a:lnTo>
                    <a:pt x="12763" y="0"/>
                  </a:lnTo>
                  <a:close/>
                </a:path>
              </a:pathLst>
            </a:custGeom>
            <a:solidFill>
              <a:srgbClr val="FFFFFF"/>
            </a:solidFill>
          </p:spPr>
          <p:txBody>
            <a:bodyPr wrap="square" lIns="0" tIns="0" rIns="0" bIns="0" rtlCol="0"/>
            <a:lstStyle/>
            <a:p>
              <a:endParaRPr/>
            </a:p>
          </p:txBody>
        </p:sp>
        <p:sp>
          <p:nvSpPr>
            <p:cNvPr id="77" name="object 77"/>
            <p:cNvSpPr/>
            <p:nvPr/>
          </p:nvSpPr>
          <p:spPr>
            <a:xfrm>
              <a:off x="774788" y="6196288"/>
              <a:ext cx="13970" cy="17780"/>
            </a:xfrm>
            <a:custGeom>
              <a:avLst/>
              <a:gdLst/>
              <a:ahLst/>
              <a:cxnLst/>
              <a:rect l="l" t="t" r="r" b="b"/>
              <a:pathLst>
                <a:path w="13970" h="17779">
                  <a:moveTo>
                    <a:pt x="10693" y="0"/>
                  </a:moveTo>
                  <a:lnTo>
                    <a:pt x="11493" y="5105"/>
                  </a:lnTo>
                  <a:lnTo>
                    <a:pt x="7658" y="10845"/>
                  </a:lnTo>
                  <a:lnTo>
                    <a:pt x="0" y="16103"/>
                  </a:lnTo>
                  <a:lnTo>
                    <a:pt x="3022" y="17449"/>
                  </a:lnTo>
                  <a:lnTo>
                    <a:pt x="4343" y="17348"/>
                  </a:lnTo>
                  <a:lnTo>
                    <a:pt x="5867" y="16751"/>
                  </a:lnTo>
                  <a:lnTo>
                    <a:pt x="13411" y="7810"/>
                  </a:lnTo>
                  <a:lnTo>
                    <a:pt x="10693" y="0"/>
                  </a:lnTo>
                  <a:close/>
                </a:path>
              </a:pathLst>
            </a:custGeom>
            <a:solidFill>
              <a:srgbClr val="AF2D36"/>
            </a:solidFill>
          </p:spPr>
          <p:txBody>
            <a:bodyPr wrap="square" lIns="0" tIns="0" rIns="0" bIns="0" rtlCol="0"/>
            <a:lstStyle/>
            <a:p>
              <a:endParaRPr/>
            </a:p>
          </p:txBody>
        </p:sp>
        <p:sp>
          <p:nvSpPr>
            <p:cNvPr id="78" name="object 78"/>
            <p:cNvSpPr/>
            <p:nvPr/>
          </p:nvSpPr>
          <p:spPr>
            <a:xfrm>
              <a:off x="649846" y="6216129"/>
              <a:ext cx="153035" cy="187325"/>
            </a:xfrm>
            <a:custGeom>
              <a:avLst/>
              <a:gdLst/>
              <a:ahLst/>
              <a:cxnLst/>
              <a:rect l="l" t="t" r="r" b="b"/>
              <a:pathLst>
                <a:path w="153034" h="187325">
                  <a:moveTo>
                    <a:pt x="127" y="76860"/>
                  </a:moveTo>
                  <a:lnTo>
                    <a:pt x="50" y="77216"/>
                  </a:lnTo>
                  <a:lnTo>
                    <a:pt x="0" y="94729"/>
                  </a:lnTo>
                  <a:lnTo>
                    <a:pt x="50" y="99593"/>
                  </a:lnTo>
                  <a:lnTo>
                    <a:pt x="38" y="89738"/>
                  </a:lnTo>
                  <a:lnTo>
                    <a:pt x="127" y="76860"/>
                  </a:lnTo>
                  <a:close/>
                </a:path>
                <a:path w="153034" h="187325">
                  <a:moveTo>
                    <a:pt x="647" y="31623"/>
                  </a:moveTo>
                  <a:lnTo>
                    <a:pt x="190" y="61874"/>
                  </a:lnTo>
                  <a:lnTo>
                    <a:pt x="647" y="31623"/>
                  </a:lnTo>
                  <a:close/>
                </a:path>
                <a:path w="153034" h="187325">
                  <a:moveTo>
                    <a:pt x="1422" y="108165"/>
                  </a:moveTo>
                  <a:lnTo>
                    <a:pt x="812" y="105549"/>
                  </a:lnTo>
                  <a:lnTo>
                    <a:pt x="457" y="103454"/>
                  </a:lnTo>
                  <a:lnTo>
                    <a:pt x="304" y="102057"/>
                  </a:lnTo>
                  <a:lnTo>
                    <a:pt x="63" y="99745"/>
                  </a:lnTo>
                  <a:lnTo>
                    <a:pt x="76" y="100584"/>
                  </a:lnTo>
                  <a:lnTo>
                    <a:pt x="292" y="104470"/>
                  </a:lnTo>
                  <a:lnTo>
                    <a:pt x="469" y="106019"/>
                  </a:lnTo>
                  <a:lnTo>
                    <a:pt x="876" y="108242"/>
                  </a:lnTo>
                  <a:lnTo>
                    <a:pt x="1422" y="108165"/>
                  </a:lnTo>
                  <a:close/>
                </a:path>
                <a:path w="153034" h="187325">
                  <a:moveTo>
                    <a:pt x="5384" y="120954"/>
                  </a:moveTo>
                  <a:lnTo>
                    <a:pt x="4546" y="118770"/>
                  </a:lnTo>
                  <a:lnTo>
                    <a:pt x="3835" y="116687"/>
                  </a:lnTo>
                  <a:lnTo>
                    <a:pt x="3225" y="114731"/>
                  </a:lnTo>
                  <a:lnTo>
                    <a:pt x="2997" y="114896"/>
                  </a:lnTo>
                  <a:lnTo>
                    <a:pt x="3175" y="115747"/>
                  </a:lnTo>
                  <a:lnTo>
                    <a:pt x="3263" y="116509"/>
                  </a:lnTo>
                  <a:lnTo>
                    <a:pt x="3111" y="117538"/>
                  </a:lnTo>
                  <a:lnTo>
                    <a:pt x="3073" y="117690"/>
                  </a:lnTo>
                  <a:lnTo>
                    <a:pt x="3365" y="118706"/>
                  </a:lnTo>
                  <a:lnTo>
                    <a:pt x="3683" y="119761"/>
                  </a:lnTo>
                  <a:lnTo>
                    <a:pt x="4038" y="120853"/>
                  </a:lnTo>
                  <a:lnTo>
                    <a:pt x="4254" y="120853"/>
                  </a:lnTo>
                  <a:lnTo>
                    <a:pt x="4470" y="120865"/>
                  </a:lnTo>
                  <a:lnTo>
                    <a:pt x="4686" y="120865"/>
                  </a:lnTo>
                  <a:lnTo>
                    <a:pt x="4914" y="120891"/>
                  </a:lnTo>
                  <a:lnTo>
                    <a:pt x="5143" y="120904"/>
                  </a:lnTo>
                  <a:lnTo>
                    <a:pt x="5384" y="120954"/>
                  </a:lnTo>
                  <a:close/>
                </a:path>
                <a:path w="153034" h="187325">
                  <a:moveTo>
                    <a:pt x="118224" y="165163"/>
                  </a:moveTo>
                  <a:lnTo>
                    <a:pt x="116027" y="162661"/>
                  </a:lnTo>
                  <a:lnTo>
                    <a:pt x="102590" y="172999"/>
                  </a:lnTo>
                  <a:lnTo>
                    <a:pt x="91135" y="180035"/>
                  </a:lnTo>
                  <a:lnTo>
                    <a:pt x="82321" y="183946"/>
                  </a:lnTo>
                  <a:lnTo>
                    <a:pt x="76784" y="184899"/>
                  </a:lnTo>
                  <a:lnTo>
                    <a:pt x="70218" y="183794"/>
                  </a:lnTo>
                  <a:lnTo>
                    <a:pt x="29883" y="158165"/>
                  </a:lnTo>
                  <a:lnTo>
                    <a:pt x="9486" y="130390"/>
                  </a:lnTo>
                  <a:lnTo>
                    <a:pt x="9461" y="131381"/>
                  </a:lnTo>
                  <a:lnTo>
                    <a:pt x="9321" y="132410"/>
                  </a:lnTo>
                  <a:lnTo>
                    <a:pt x="8978" y="133350"/>
                  </a:lnTo>
                  <a:lnTo>
                    <a:pt x="12534" y="140106"/>
                  </a:lnTo>
                  <a:lnTo>
                    <a:pt x="44551" y="172847"/>
                  </a:lnTo>
                  <a:lnTo>
                    <a:pt x="75577" y="187172"/>
                  </a:lnTo>
                  <a:lnTo>
                    <a:pt x="76073" y="187159"/>
                  </a:lnTo>
                  <a:lnTo>
                    <a:pt x="76276" y="187134"/>
                  </a:lnTo>
                  <a:lnTo>
                    <a:pt x="76822" y="187172"/>
                  </a:lnTo>
                  <a:lnTo>
                    <a:pt x="77139" y="187159"/>
                  </a:lnTo>
                  <a:lnTo>
                    <a:pt x="77266" y="187134"/>
                  </a:lnTo>
                  <a:lnTo>
                    <a:pt x="82791" y="186029"/>
                  </a:lnTo>
                  <a:lnTo>
                    <a:pt x="85598" y="184899"/>
                  </a:lnTo>
                  <a:lnTo>
                    <a:pt x="92062" y="182295"/>
                  </a:lnTo>
                  <a:lnTo>
                    <a:pt x="104127" y="175501"/>
                  </a:lnTo>
                  <a:lnTo>
                    <a:pt x="118224" y="165163"/>
                  </a:lnTo>
                  <a:close/>
                </a:path>
                <a:path w="153034" h="187325">
                  <a:moveTo>
                    <a:pt x="150558" y="114007"/>
                  </a:moveTo>
                  <a:lnTo>
                    <a:pt x="147675" y="112318"/>
                  </a:lnTo>
                  <a:lnTo>
                    <a:pt x="147586" y="112636"/>
                  </a:lnTo>
                  <a:lnTo>
                    <a:pt x="147510" y="112966"/>
                  </a:lnTo>
                  <a:lnTo>
                    <a:pt x="147421" y="113296"/>
                  </a:lnTo>
                  <a:lnTo>
                    <a:pt x="150012" y="116154"/>
                  </a:lnTo>
                  <a:lnTo>
                    <a:pt x="150393" y="114693"/>
                  </a:lnTo>
                  <a:lnTo>
                    <a:pt x="150558" y="114007"/>
                  </a:lnTo>
                  <a:close/>
                </a:path>
                <a:path w="153034" h="187325">
                  <a:moveTo>
                    <a:pt x="152450" y="60312"/>
                  </a:moveTo>
                  <a:lnTo>
                    <a:pt x="151612" y="292"/>
                  </a:lnTo>
                  <a:lnTo>
                    <a:pt x="148755" y="0"/>
                  </a:lnTo>
                  <a:lnTo>
                    <a:pt x="149250" y="33947"/>
                  </a:lnTo>
                  <a:lnTo>
                    <a:pt x="150012" y="36106"/>
                  </a:lnTo>
                  <a:lnTo>
                    <a:pt x="150406" y="38404"/>
                  </a:lnTo>
                  <a:lnTo>
                    <a:pt x="150406" y="42938"/>
                  </a:lnTo>
                  <a:lnTo>
                    <a:pt x="150063" y="45034"/>
                  </a:lnTo>
                  <a:lnTo>
                    <a:pt x="149428" y="47002"/>
                  </a:lnTo>
                  <a:lnTo>
                    <a:pt x="149618" y="63512"/>
                  </a:lnTo>
                  <a:lnTo>
                    <a:pt x="150393" y="62522"/>
                  </a:lnTo>
                  <a:lnTo>
                    <a:pt x="151384" y="61429"/>
                  </a:lnTo>
                  <a:lnTo>
                    <a:pt x="152450" y="60312"/>
                  </a:lnTo>
                  <a:close/>
                </a:path>
                <a:path w="153034" h="187325">
                  <a:moveTo>
                    <a:pt x="152666" y="94907"/>
                  </a:moveTo>
                  <a:lnTo>
                    <a:pt x="152628" y="77774"/>
                  </a:lnTo>
                  <a:lnTo>
                    <a:pt x="152260" y="76835"/>
                  </a:lnTo>
                  <a:lnTo>
                    <a:pt x="152082" y="75984"/>
                  </a:lnTo>
                  <a:lnTo>
                    <a:pt x="152019" y="75133"/>
                  </a:lnTo>
                  <a:lnTo>
                    <a:pt x="150393" y="80251"/>
                  </a:lnTo>
                  <a:lnTo>
                    <a:pt x="150266" y="80365"/>
                  </a:lnTo>
                  <a:lnTo>
                    <a:pt x="149936" y="80391"/>
                  </a:lnTo>
                  <a:lnTo>
                    <a:pt x="149771" y="80276"/>
                  </a:lnTo>
                  <a:lnTo>
                    <a:pt x="149821" y="91478"/>
                  </a:lnTo>
                  <a:lnTo>
                    <a:pt x="149783" y="99936"/>
                  </a:lnTo>
                  <a:lnTo>
                    <a:pt x="149567" y="102057"/>
                  </a:lnTo>
                  <a:lnTo>
                    <a:pt x="149072" y="105905"/>
                  </a:lnTo>
                  <a:lnTo>
                    <a:pt x="148475" y="108813"/>
                  </a:lnTo>
                  <a:lnTo>
                    <a:pt x="149593" y="108331"/>
                  </a:lnTo>
                  <a:lnTo>
                    <a:pt x="150812" y="107911"/>
                  </a:lnTo>
                  <a:lnTo>
                    <a:pt x="151879" y="107772"/>
                  </a:lnTo>
                  <a:lnTo>
                    <a:pt x="152222" y="105803"/>
                  </a:lnTo>
                  <a:lnTo>
                    <a:pt x="152450" y="103847"/>
                  </a:lnTo>
                  <a:lnTo>
                    <a:pt x="152590" y="100634"/>
                  </a:lnTo>
                  <a:lnTo>
                    <a:pt x="152666" y="94907"/>
                  </a:lnTo>
                  <a:close/>
                </a:path>
              </a:pathLst>
            </a:custGeom>
            <a:solidFill>
              <a:srgbClr val="919CA5"/>
            </a:solidFill>
          </p:spPr>
          <p:txBody>
            <a:bodyPr wrap="square" lIns="0" tIns="0" rIns="0" bIns="0" rtlCol="0"/>
            <a:lstStyle/>
            <a:p>
              <a:endParaRPr/>
            </a:p>
          </p:txBody>
        </p:sp>
        <p:sp>
          <p:nvSpPr>
            <p:cNvPr id="79" name="object 79"/>
            <p:cNvSpPr/>
            <p:nvPr/>
          </p:nvSpPr>
          <p:spPr>
            <a:xfrm>
              <a:off x="649909" y="6215748"/>
              <a:ext cx="149860" cy="185420"/>
            </a:xfrm>
            <a:custGeom>
              <a:avLst/>
              <a:gdLst/>
              <a:ahLst/>
              <a:cxnLst/>
              <a:rect l="l" t="t" r="r" b="b"/>
              <a:pathLst>
                <a:path w="149859" h="185420">
                  <a:moveTo>
                    <a:pt x="115963" y="163042"/>
                  </a:moveTo>
                  <a:lnTo>
                    <a:pt x="55295" y="94145"/>
                  </a:lnTo>
                  <a:lnTo>
                    <a:pt x="55295" y="115811"/>
                  </a:lnTo>
                  <a:lnTo>
                    <a:pt x="54089" y="117919"/>
                  </a:lnTo>
                  <a:lnTo>
                    <a:pt x="53314" y="119024"/>
                  </a:lnTo>
                  <a:lnTo>
                    <a:pt x="53517" y="119532"/>
                  </a:lnTo>
                  <a:lnTo>
                    <a:pt x="53721" y="120307"/>
                  </a:lnTo>
                  <a:lnTo>
                    <a:pt x="53670" y="121907"/>
                  </a:lnTo>
                  <a:lnTo>
                    <a:pt x="53441" y="122885"/>
                  </a:lnTo>
                  <a:lnTo>
                    <a:pt x="50558" y="125704"/>
                  </a:lnTo>
                  <a:lnTo>
                    <a:pt x="50698" y="125882"/>
                  </a:lnTo>
                  <a:lnTo>
                    <a:pt x="51981" y="127012"/>
                  </a:lnTo>
                  <a:lnTo>
                    <a:pt x="53517" y="128587"/>
                  </a:lnTo>
                  <a:lnTo>
                    <a:pt x="54775" y="131406"/>
                  </a:lnTo>
                  <a:lnTo>
                    <a:pt x="54813" y="132448"/>
                  </a:lnTo>
                  <a:lnTo>
                    <a:pt x="54203" y="133477"/>
                  </a:lnTo>
                  <a:lnTo>
                    <a:pt x="54025" y="133680"/>
                  </a:lnTo>
                  <a:lnTo>
                    <a:pt x="53835" y="133832"/>
                  </a:lnTo>
                  <a:lnTo>
                    <a:pt x="54178" y="135039"/>
                  </a:lnTo>
                  <a:lnTo>
                    <a:pt x="54508" y="137083"/>
                  </a:lnTo>
                  <a:lnTo>
                    <a:pt x="53162" y="138430"/>
                  </a:lnTo>
                  <a:lnTo>
                    <a:pt x="53035" y="138518"/>
                  </a:lnTo>
                  <a:lnTo>
                    <a:pt x="52882" y="138582"/>
                  </a:lnTo>
                  <a:lnTo>
                    <a:pt x="52489" y="146215"/>
                  </a:lnTo>
                  <a:lnTo>
                    <a:pt x="45339" y="166293"/>
                  </a:lnTo>
                  <a:lnTo>
                    <a:pt x="43256" y="166293"/>
                  </a:lnTo>
                  <a:lnTo>
                    <a:pt x="42303" y="165696"/>
                  </a:lnTo>
                  <a:lnTo>
                    <a:pt x="41656" y="165049"/>
                  </a:lnTo>
                  <a:lnTo>
                    <a:pt x="39039" y="164922"/>
                  </a:lnTo>
                  <a:lnTo>
                    <a:pt x="37757" y="162763"/>
                  </a:lnTo>
                  <a:lnTo>
                    <a:pt x="37388" y="162001"/>
                  </a:lnTo>
                  <a:lnTo>
                    <a:pt x="34759" y="158394"/>
                  </a:lnTo>
                  <a:lnTo>
                    <a:pt x="32435" y="153987"/>
                  </a:lnTo>
                  <a:lnTo>
                    <a:pt x="32232" y="149720"/>
                  </a:lnTo>
                  <a:lnTo>
                    <a:pt x="32918" y="139522"/>
                  </a:lnTo>
                  <a:lnTo>
                    <a:pt x="33286" y="135966"/>
                  </a:lnTo>
                  <a:lnTo>
                    <a:pt x="33705" y="133248"/>
                  </a:lnTo>
                  <a:lnTo>
                    <a:pt x="33337" y="133210"/>
                  </a:lnTo>
                  <a:lnTo>
                    <a:pt x="29845" y="129032"/>
                  </a:lnTo>
                  <a:lnTo>
                    <a:pt x="30060" y="127977"/>
                  </a:lnTo>
                  <a:lnTo>
                    <a:pt x="30632" y="126936"/>
                  </a:lnTo>
                  <a:lnTo>
                    <a:pt x="30200" y="126149"/>
                  </a:lnTo>
                  <a:lnTo>
                    <a:pt x="29768" y="123101"/>
                  </a:lnTo>
                  <a:lnTo>
                    <a:pt x="31089" y="121081"/>
                  </a:lnTo>
                  <a:lnTo>
                    <a:pt x="34036" y="118567"/>
                  </a:lnTo>
                  <a:lnTo>
                    <a:pt x="33007" y="114681"/>
                  </a:lnTo>
                  <a:lnTo>
                    <a:pt x="31635" y="108521"/>
                  </a:lnTo>
                  <a:lnTo>
                    <a:pt x="31432" y="107619"/>
                  </a:lnTo>
                  <a:lnTo>
                    <a:pt x="31877" y="94030"/>
                  </a:lnTo>
                  <a:lnTo>
                    <a:pt x="34480" y="83235"/>
                  </a:lnTo>
                  <a:lnTo>
                    <a:pt x="36652" y="82753"/>
                  </a:lnTo>
                  <a:lnTo>
                    <a:pt x="39065" y="82219"/>
                  </a:lnTo>
                  <a:lnTo>
                    <a:pt x="39382" y="82181"/>
                  </a:lnTo>
                  <a:lnTo>
                    <a:pt x="41732" y="82181"/>
                  </a:lnTo>
                  <a:lnTo>
                    <a:pt x="43459" y="83515"/>
                  </a:lnTo>
                  <a:lnTo>
                    <a:pt x="44932" y="85013"/>
                  </a:lnTo>
                  <a:lnTo>
                    <a:pt x="45097" y="85204"/>
                  </a:lnTo>
                  <a:lnTo>
                    <a:pt x="45885" y="85521"/>
                  </a:lnTo>
                  <a:lnTo>
                    <a:pt x="47282" y="86309"/>
                  </a:lnTo>
                  <a:lnTo>
                    <a:pt x="48564" y="88176"/>
                  </a:lnTo>
                  <a:lnTo>
                    <a:pt x="50647" y="89535"/>
                  </a:lnTo>
                  <a:lnTo>
                    <a:pt x="53962" y="93459"/>
                  </a:lnTo>
                  <a:lnTo>
                    <a:pt x="53352" y="105930"/>
                  </a:lnTo>
                  <a:lnTo>
                    <a:pt x="53238" y="107619"/>
                  </a:lnTo>
                  <a:lnTo>
                    <a:pt x="52870" y="109956"/>
                  </a:lnTo>
                  <a:lnTo>
                    <a:pt x="52489" y="111645"/>
                  </a:lnTo>
                  <a:lnTo>
                    <a:pt x="52489" y="112306"/>
                  </a:lnTo>
                  <a:lnTo>
                    <a:pt x="52616" y="112547"/>
                  </a:lnTo>
                  <a:lnTo>
                    <a:pt x="52730" y="113195"/>
                  </a:lnTo>
                  <a:lnTo>
                    <a:pt x="53848" y="113322"/>
                  </a:lnTo>
                  <a:lnTo>
                    <a:pt x="54356" y="113880"/>
                  </a:lnTo>
                  <a:lnTo>
                    <a:pt x="55295" y="115811"/>
                  </a:lnTo>
                  <a:lnTo>
                    <a:pt x="55295" y="94145"/>
                  </a:lnTo>
                  <a:lnTo>
                    <a:pt x="44767" y="82181"/>
                  </a:lnTo>
                  <a:lnTo>
                    <a:pt x="584" y="32004"/>
                  </a:lnTo>
                  <a:lnTo>
                    <a:pt x="190" y="62331"/>
                  </a:lnTo>
                  <a:lnTo>
                    <a:pt x="1739" y="63969"/>
                  </a:lnTo>
                  <a:lnTo>
                    <a:pt x="2933" y="65519"/>
                  </a:lnTo>
                  <a:lnTo>
                    <a:pt x="3797" y="68326"/>
                  </a:lnTo>
                  <a:lnTo>
                    <a:pt x="3937" y="68961"/>
                  </a:lnTo>
                  <a:lnTo>
                    <a:pt x="4114" y="69113"/>
                  </a:lnTo>
                  <a:lnTo>
                    <a:pt x="5003" y="72707"/>
                  </a:lnTo>
                  <a:lnTo>
                    <a:pt x="5003" y="79616"/>
                  </a:lnTo>
                  <a:lnTo>
                    <a:pt x="2578" y="82702"/>
                  </a:lnTo>
                  <a:lnTo>
                    <a:pt x="2451" y="82753"/>
                  </a:lnTo>
                  <a:lnTo>
                    <a:pt x="2082" y="82715"/>
                  </a:lnTo>
                  <a:lnTo>
                    <a:pt x="1968" y="82588"/>
                  </a:lnTo>
                  <a:lnTo>
                    <a:pt x="1447" y="80264"/>
                  </a:lnTo>
                  <a:lnTo>
                    <a:pt x="673" y="77241"/>
                  </a:lnTo>
                  <a:lnTo>
                    <a:pt x="127" y="75615"/>
                  </a:lnTo>
                  <a:lnTo>
                    <a:pt x="63" y="77241"/>
                  </a:lnTo>
                  <a:lnTo>
                    <a:pt x="0" y="100101"/>
                  </a:lnTo>
                  <a:lnTo>
                    <a:pt x="381" y="103835"/>
                  </a:lnTo>
                  <a:lnTo>
                    <a:pt x="736" y="105930"/>
                  </a:lnTo>
                  <a:lnTo>
                    <a:pt x="1358" y="108546"/>
                  </a:lnTo>
                  <a:lnTo>
                    <a:pt x="1511" y="108521"/>
                  </a:lnTo>
                  <a:lnTo>
                    <a:pt x="4508" y="108521"/>
                  </a:lnTo>
                  <a:lnTo>
                    <a:pt x="9575" y="111645"/>
                  </a:lnTo>
                  <a:lnTo>
                    <a:pt x="9550" y="112179"/>
                  </a:lnTo>
                  <a:lnTo>
                    <a:pt x="9385" y="112306"/>
                  </a:lnTo>
                  <a:lnTo>
                    <a:pt x="7556" y="112344"/>
                  </a:lnTo>
                  <a:lnTo>
                    <a:pt x="4254" y="114325"/>
                  </a:lnTo>
                  <a:lnTo>
                    <a:pt x="3670" y="114719"/>
                  </a:lnTo>
                  <a:lnTo>
                    <a:pt x="3162" y="115100"/>
                  </a:lnTo>
                  <a:lnTo>
                    <a:pt x="3771" y="117055"/>
                  </a:lnTo>
                  <a:lnTo>
                    <a:pt x="4495" y="119138"/>
                  </a:lnTo>
                  <a:lnTo>
                    <a:pt x="5321" y="121323"/>
                  </a:lnTo>
                  <a:lnTo>
                    <a:pt x="5842" y="121450"/>
                  </a:lnTo>
                  <a:lnTo>
                    <a:pt x="6223" y="121589"/>
                  </a:lnTo>
                  <a:lnTo>
                    <a:pt x="6718" y="121869"/>
                  </a:lnTo>
                  <a:lnTo>
                    <a:pt x="7493" y="123228"/>
                  </a:lnTo>
                  <a:lnTo>
                    <a:pt x="8051" y="124536"/>
                  </a:lnTo>
                  <a:lnTo>
                    <a:pt x="11506" y="125006"/>
                  </a:lnTo>
                  <a:lnTo>
                    <a:pt x="14706" y="129768"/>
                  </a:lnTo>
                  <a:lnTo>
                    <a:pt x="14655" y="131000"/>
                  </a:lnTo>
                  <a:lnTo>
                    <a:pt x="14008" y="131127"/>
                  </a:lnTo>
                  <a:lnTo>
                    <a:pt x="13804" y="131140"/>
                  </a:lnTo>
                  <a:lnTo>
                    <a:pt x="12433" y="131127"/>
                  </a:lnTo>
                  <a:lnTo>
                    <a:pt x="9436" y="130771"/>
                  </a:lnTo>
                  <a:lnTo>
                    <a:pt x="13246" y="137858"/>
                  </a:lnTo>
                  <a:lnTo>
                    <a:pt x="45491" y="171132"/>
                  </a:lnTo>
                  <a:lnTo>
                    <a:pt x="76720" y="185280"/>
                  </a:lnTo>
                  <a:lnTo>
                    <a:pt x="82257" y="184327"/>
                  </a:lnTo>
                  <a:lnTo>
                    <a:pt x="91071" y="180416"/>
                  </a:lnTo>
                  <a:lnTo>
                    <a:pt x="102527" y="173380"/>
                  </a:lnTo>
                  <a:lnTo>
                    <a:pt x="111734" y="166293"/>
                  </a:lnTo>
                  <a:lnTo>
                    <a:pt x="115963" y="163042"/>
                  </a:lnTo>
                  <a:close/>
                </a:path>
                <a:path w="149859" h="185420">
                  <a:moveTo>
                    <a:pt x="147612" y="112699"/>
                  </a:moveTo>
                  <a:lnTo>
                    <a:pt x="146926" y="112382"/>
                  </a:lnTo>
                  <a:lnTo>
                    <a:pt x="146354" y="112191"/>
                  </a:lnTo>
                  <a:lnTo>
                    <a:pt x="145910" y="112077"/>
                  </a:lnTo>
                  <a:lnTo>
                    <a:pt x="147358" y="113677"/>
                  </a:lnTo>
                  <a:lnTo>
                    <a:pt x="147447" y="113347"/>
                  </a:lnTo>
                  <a:lnTo>
                    <a:pt x="147523" y="113017"/>
                  </a:lnTo>
                  <a:lnTo>
                    <a:pt x="147612" y="112699"/>
                  </a:lnTo>
                  <a:close/>
                </a:path>
                <a:path w="149859" h="185420">
                  <a:moveTo>
                    <a:pt x="149720" y="100317"/>
                  </a:moveTo>
                  <a:lnTo>
                    <a:pt x="149656" y="80632"/>
                  </a:lnTo>
                  <a:lnTo>
                    <a:pt x="147015" y="77050"/>
                  </a:lnTo>
                  <a:lnTo>
                    <a:pt x="147015" y="71374"/>
                  </a:lnTo>
                  <a:lnTo>
                    <a:pt x="147358" y="69215"/>
                  </a:lnTo>
                  <a:lnTo>
                    <a:pt x="147612" y="67919"/>
                  </a:lnTo>
                  <a:lnTo>
                    <a:pt x="147650" y="67525"/>
                  </a:lnTo>
                  <a:lnTo>
                    <a:pt x="147739" y="67106"/>
                  </a:lnTo>
                  <a:lnTo>
                    <a:pt x="148107" y="65925"/>
                  </a:lnTo>
                  <a:lnTo>
                    <a:pt x="148717" y="64973"/>
                  </a:lnTo>
                  <a:lnTo>
                    <a:pt x="149555" y="63893"/>
                  </a:lnTo>
                  <a:lnTo>
                    <a:pt x="149529" y="61544"/>
                  </a:lnTo>
                  <a:lnTo>
                    <a:pt x="149364" y="47383"/>
                  </a:lnTo>
                  <a:lnTo>
                    <a:pt x="146723" y="55587"/>
                  </a:lnTo>
                  <a:lnTo>
                    <a:pt x="139014" y="61544"/>
                  </a:lnTo>
                  <a:lnTo>
                    <a:pt x="129933" y="61544"/>
                  </a:lnTo>
                  <a:lnTo>
                    <a:pt x="121996" y="59944"/>
                  </a:lnTo>
                  <a:lnTo>
                    <a:pt x="115506" y="55562"/>
                  </a:lnTo>
                  <a:lnTo>
                    <a:pt x="111137" y="49072"/>
                  </a:lnTo>
                  <a:lnTo>
                    <a:pt x="109524" y="41135"/>
                  </a:lnTo>
                  <a:lnTo>
                    <a:pt x="109524" y="36080"/>
                  </a:lnTo>
                  <a:lnTo>
                    <a:pt x="111379" y="31242"/>
                  </a:lnTo>
                  <a:lnTo>
                    <a:pt x="112356" y="30149"/>
                  </a:lnTo>
                  <a:lnTo>
                    <a:pt x="114757" y="27482"/>
                  </a:lnTo>
                  <a:lnTo>
                    <a:pt x="115951" y="25146"/>
                  </a:lnTo>
                  <a:lnTo>
                    <a:pt x="116128" y="24688"/>
                  </a:lnTo>
                  <a:lnTo>
                    <a:pt x="115811" y="24599"/>
                  </a:lnTo>
                  <a:lnTo>
                    <a:pt x="115163" y="24485"/>
                  </a:lnTo>
                  <a:lnTo>
                    <a:pt x="113868" y="24485"/>
                  </a:lnTo>
                  <a:lnTo>
                    <a:pt x="107099" y="24993"/>
                  </a:lnTo>
                  <a:lnTo>
                    <a:pt x="98374" y="26200"/>
                  </a:lnTo>
                  <a:lnTo>
                    <a:pt x="89281" y="27711"/>
                  </a:lnTo>
                  <a:lnTo>
                    <a:pt x="75730" y="30149"/>
                  </a:lnTo>
                  <a:lnTo>
                    <a:pt x="73139" y="30149"/>
                  </a:lnTo>
                  <a:lnTo>
                    <a:pt x="72275" y="26492"/>
                  </a:lnTo>
                  <a:lnTo>
                    <a:pt x="71805" y="23545"/>
                  </a:lnTo>
                  <a:lnTo>
                    <a:pt x="72123" y="23050"/>
                  </a:lnTo>
                  <a:lnTo>
                    <a:pt x="111645" y="14173"/>
                  </a:lnTo>
                  <a:lnTo>
                    <a:pt x="125399" y="12395"/>
                  </a:lnTo>
                  <a:lnTo>
                    <a:pt x="130022" y="12395"/>
                  </a:lnTo>
                  <a:lnTo>
                    <a:pt x="133159" y="13538"/>
                  </a:lnTo>
                  <a:lnTo>
                    <a:pt x="135280" y="16065"/>
                  </a:lnTo>
                  <a:lnTo>
                    <a:pt x="135674" y="16675"/>
                  </a:lnTo>
                  <a:lnTo>
                    <a:pt x="136347" y="15062"/>
                  </a:lnTo>
                  <a:lnTo>
                    <a:pt x="137655" y="13792"/>
                  </a:lnTo>
                  <a:lnTo>
                    <a:pt x="141630" y="13944"/>
                  </a:lnTo>
                  <a:lnTo>
                    <a:pt x="143306" y="14554"/>
                  </a:lnTo>
                  <a:lnTo>
                    <a:pt x="144881" y="18542"/>
                  </a:lnTo>
                  <a:lnTo>
                    <a:pt x="144919" y="20523"/>
                  </a:lnTo>
                  <a:lnTo>
                    <a:pt x="144526" y="20929"/>
                  </a:lnTo>
                  <a:lnTo>
                    <a:pt x="144272" y="21043"/>
                  </a:lnTo>
                  <a:lnTo>
                    <a:pt x="142811" y="21031"/>
                  </a:lnTo>
                  <a:lnTo>
                    <a:pt x="142773" y="21259"/>
                  </a:lnTo>
                  <a:lnTo>
                    <a:pt x="143586" y="21310"/>
                  </a:lnTo>
                  <a:lnTo>
                    <a:pt x="144005" y="21755"/>
                  </a:lnTo>
                  <a:lnTo>
                    <a:pt x="144132" y="26200"/>
                  </a:lnTo>
                  <a:lnTo>
                    <a:pt x="144322" y="26492"/>
                  </a:lnTo>
                  <a:lnTo>
                    <a:pt x="144538" y="26873"/>
                  </a:lnTo>
                  <a:lnTo>
                    <a:pt x="146634" y="29032"/>
                  </a:lnTo>
                  <a:lnTo>
                    <a:pt x="148209" y="31572"/>
                  </a:lnTo>
                  <a:lnTo>
                    <a:pt x="149186" y="34328"/>
                  </a:lnTo>
                  <a:lnTo>
                    <a:pt x="148996" y="21043"/>
                  </a:lnTo>
                  <a:lnTo>
                    <a:pt x="148894" y="13792"/>
                  </a:lnTo>
                  <a:lnTo>
                    <a:pt x="148869" y="12395"/>
                  </a:lnTo>
                  <a:lnTo>
                    <a:pt x="148729" y="2679"/>
                  </a:lnTo>
                  <a:lnTo>
                    <a:pt x="148691" y="381"/>
                  </a:lnTo>
                  <a:lnTo>
                    <a:pt x="147789" y="342"/>
                  </a:lnTo>
                  <a:lnTo>
                    <a:pt x="145249" y="241"/>
                  </a:lnTo>
                  <a:lnTo>
                    <a:pt x="139992" y="114"/>
                  </a:lnTo>
                  <a:lnTo>
                    <a:pt x="122516" y="0"/>
                  </a:lnTo>
                  <a:lnTo>
                    <a:pt x="76276" y="342"/>
                  </a:lnTo>
                  <a:lnTo>
                    <a:pt x="73520" y="304"/>
                  </a:lnTo>
                  <a:lnTo>
                    <a:pt x="73101" y="647"/>
                  </a:lnTo>
                  <a:lnTo>
                    <a:pt x="72707" y="927"/>
                  </a:lnTo>
                  <a:lnTo>
                    <a:pt x="70358" y="2159"/>
                  </a:lnTo>
                  <a:lnTo>
                    <a:pt x="68249" y="2679"/>
                  </a:lnTo>
                  <a:lnTo>
                    <a:pt x="64135" y="2679"/>
                  </a:lnTo>
                  <a:lnTo>
                    <a:pt x="62611" y="2247"/>
                  </a:lnTo>
                  <a:lnTo>
                    <a:pt x="61798" y="1943"/>
                  </a:lnTo>
                  <a:lnTo>
                    <a:pt x="61137" y="2743"/>
                  </a:lnTo>
                  <a:lnTo>
                    <a:pt x="59702" y="4356"/>
                  </a:lnTo>
                  <a:lnTo>
                    <a:pt x="56057" y="7277"/>
                  </a:lnTo>
                  <a:lnTo>
                    <a:pt x="54394" y="8305"/>
                  </a:lnTo>
                  <a:lnTo>
                    <a:pt x="52717" y="9055"/>
                  </a:lnTo>
                  <a:lnTo>
                    <a:pt x="144919" y="110972"/>
                  </a:lnTo>
                  <a:lnTo>
                    <a:pt x="146850" y="109855"/>
                  </a:lnTo>
                  <a:lnTo>
                    <a:pt x="148399" y="109194"/>
                  </a:lnTo>
                  <a:lnTo>
                    <a:pt x="149009" y="106286"/>
                  </a:lnTo>
                  <a:lnTo>
                    <a:pt x="149339" y="103962"/>
                  </a:lnTo>
                  <a:lnTo>
                    <a:pt x="149720" y="100317"/>
                  </a:lnTo>
                  <a:close/>
                </a:path>
              </a:pathLst>
            </a:custGeom>
            <a:solidFill>
              <a:srgbClr val="FFFFFF"/>
            </a:solidFill>
          </p:spPr>
          <p:txBody>
            <a:bodyPr wrap="square" lIns="0" tIns="0" rIns="0" bIns="0" rtlCol="0"/>
            <a:lstStyle/>
            <a:p>
              <a:endParaRPr/>
            </a:p>
          </p:txBody>
        </p:sp>
        <p:sp>
          <p:nvSpPr>
            <p:cNvPr id="80" name="object 80"/>
            <p:cNvSpPr/>
            <p:nvPr/>
          </p:nvSpPr>
          <p:spPr>
            <a:xfrm>
              <a:off x="650448" y="6215749"/>
              <a:ext cx="118745" cy="165100"/>
            </a:xfrm>
            <a:custGeom>
              <a:avLst/>
              <a:gdLst/>
              <a:ahLst/>
              <a:cxnLst/>
              <a:rect l="l" t="t" r="r" b="b"/>
              <a:pathLst>
                <a:path w="118745" h="165100">
                  <a:moveTo>
                    <a:pt x="34302" y="0"/>
                  </a:moveTo>
                  <a:lnTo>
                    <a:pt x="6813" y="231"/>
                  </a:lnTo>
                  <a:lnTo>
                    <a:pt x="457" y="673"/>
                  </a:lnTo>
                  <a:lnTo>
                    <a:pt x="292" y="11620"/>
                  </a:lnTo>
                  <a:lnTo>
                    <a:pt x="0" y="30708"/>
                  </a:lnTo>
                  <a:lnTo>
                    <a:pt x="118262" y="164998"/>
                  </a:lnTo>
                  <a:lnTo>
                    <a:pt x="118529" y="164782"/>
                  </a:lnTo>
                  <a:lnTo>
                    <a:pt x="118389" y="163741"/>
                  </a:lnTo>
                  <a:lnTo>
                    <a:pt x="117246" y="160591"/>
                  </a:lnTo>
                  <a:lnTo>
                    <a:pt x="117157" y="159842"/>
                  </a:lnTo>
                  <a:lnTo>
                    <a:pt x="3746" y="29946"/>
                  </a:lnTo>
                  <a:lnTo>
                    <a:pt x="3149" y="3733"/>
                  </a:lnTo>
                  <a:lnTo>
                    <a:pt x="5710" y="3409"/>
                  </a:lnTo>
                  <a:lnTo>
                    <a:pt x="35115" y="3759"/>
                  </a:lnTo>
                  <a:lnTo>
                    <a:pt x="34429" y="1295"/>
                  </a:lnTo>
                  <a:lnTo>
                    <a:pt x="34302" y="0"/>
                  </a:lnTo>
                  <a:close/>
                </a:path>
              </a:pathLst>
            </a:custGeom>
            <a:solidFill>
              <a:srgbClr val="C23943"/>
            </a:solidFill>
          </p:spPr>
          <p:txBody>
            <a:bodyPr wrap="square" lIns="0" tIns="0" rIns="0" bIns="0" rtlCol="0"/>
            <a:lstStyle/>
            <a:p>
              <a:endParaRPr/>
            </a:p>
          </p:txBody>
        </p:sp>
        <p:sp>
          <p:nvSpPr>
            <p:cNvPr id="81" name="object 81"/>
            <p:cNvSpPr/>
            <p:nvPr/>
          </p:nvSpPr>
          <p:spPr>
            <a:xfrm>
              <a:off x="698601" y="6225159"/>
              <a:ext cx="101600" cy="155575"/>
            </a:xfrm>
            <a:custGeom>
              <a:avLst/>
              <a:gdLst/>
              <a:ahLst/>
              <a:cxnLst/>
              <a:rect l="l" t="t" r="r" b="b"/>
              <a:pathLst>
                <a:path w="101600" h="155575">
                  <a:moveTo>
                    <a:pt x="96024" y="121894"/>
                  </a:moveTo>
                  <a:lnTo>
                    <a:pt x="95973" y="120942"/>
                  </a:lnTo>
                  <a:lnTo>
                    <a:pt x="92837" y="121323"/>
                  </a:lnTo>
                  <a:lnTo>
                    <a:pt x="91401" y="121323"/>
                  </a:lnTo>
                  <a:lnTo>
                    <a:pt x="91173" y="121259"/>
                  </a:lnTo>
                  <a:lnTo>
                    <a:pt x="88506" y="127279"/>
                  </a:lnTo>
                  <a:lnTo>
                    <a:pt x="84950" y="133388"/>
                  </a:lnTo>
                  <a:lnTo>
                    <a:pt x="80289" y="139573"/>
                  </a:lnTo>
                  <a:lnTo>
                    <a:pt x="74256" y="145808"/>
                  </a:lnTo>
                  <a:lnTo>
                    <a:pt x="70726" y="148971"/>
                  </a:lnTo>
                  <a:lnTo>
                    <a:pt x="68986" y="150431"/>
                  </a:lnTo>
                  <a:lnTo>
                    <a:pt x="69075" y="151193"/>
                  </a:lnTo>
                  <a:lnTo>
                    <a:pt x="69253" y="151917"/>
                  </a:lnTo>
                  <a:lnTo>
                    <a:pt x="69773" y="153352"/>
                  </a:lnTo>
                  <a:lnTo>
                    <a:pt x="70218" y="154343"/>
                  </a:lnTo>
                  <a:lnTo>
                    <a:pt x="70497" y="155270"/>
                  </a:lnTo>
                  <a:lnTo>
                    <a:pt x="92405" y="129235"/>
                  </a:lnTo>
                  <a:lnTo>
                    <a:pt x="96024" y="121894"/>
                  </a:lnTo>
                  <a:close/>
                </a:path>
                <a:path w="101600" h="155575">
                  <a:moveTo>
                    <a:pt x="100990" y="108077"/>
                  </a:moveTo>
                  <a:lnTo>
                    <a:pt x="3225" y="0"/>
                  </a:lnTo>
                  <a:lnTo>
                    <a:pt x="0" y="914"/>
                  </a:lnTo>
                  <a:lnTo>
                    <a:pt x="95415" y="107823"/>
                  </a:lnTo>
                  <a:lnTo>
                    <a:pt x="93573" y="114528"/>
                  </a:lnTo>
                  <a:lnTo>
                    <a:pt x="92379" y="118008"/>
                  </a:lnTo>
                  <a:lnTo>
                    <a:pt x="93637" y="116535"/>
                  </a:lnTo>
                  <a:lnTo>
                    <a:pt x="95453" y="114985"/>
                  </a:lnTo>
                  <a:lnTo>
                    <a:pt x="97345" y="114719"/>
                  </a:lnTo>
                  <a:lnTo>
                    <a:pt x="98564" y="112090"/>
                  </a:lnTo>
                  <a:lnTo>
                    <a:pt x="99961" y="111531"/>
                  </a:lnTo>
                  <a:lnTo>
                    <a:pt x="100990" y="108077"/>
                  </a:lnTo>
                  <a:close/>
                </a:path>
              </a:pathLst>
            </a:custGeom>
            <a:solidFill>
              <a:srgbClr val="7A1B19"/>
            </a:solidFill>
          </p:spPr>
          <p:txBody>
            <a:bodyPr wrap="square" lIns="0" tIns="0" rIns="0" bIns="0" rtlCol="0"/>
            <a:lstStyle/>
            <a:p>
              <a:endParaRPr/>
            </a:p>
          </p:txBody>
        </p:sp>
        <p:sp>
          <p:nvSpPr>
            <p:cNvPr id="82" name="object 82"/>
            <p:cNvSpPr/>
            <p:nvPr/>
          </p:nvSpPr>
          <p:spPr>
            <a:xfrm>
              <a:off x="653596" y="6219153"/>
              <a:ext cx="140970" cy="156845"/>
            </a:xfrm>
            <a:custGeom>
              <a:avLst/>
              <a:gdLst/>
              <a:ahLst/>
              <a:cxnLst/>
              <a:rect l="l" t="t" r="r" b="b"/>
              <a:pathLst>
                <a:path w="140970" h="156845">
                  <a:moveTo>
                    <a:pt x="9491" y="0"/>
                  </a:moveTo>
                  <a:lnTo>
                    <a:pt x="2560" y="5"/>
                  </a:lnTo>
                  <a:lnTo>
                    <a:pt x="0" y="330"/>
                  </a:lnTo>
                  <a:lnTo>
                    <a:pt x="27" y="5473"/>
                  </a:lnTo>
                  <a:lnTo>
                    <a:pt x="147" y="13157"/>
                  </a:lnTo>
                  <a:lnTo>
                    <a:pt x="241" y="17485"/>
                  </a:lnTo>
                  <a:lnTo>
                    <a:pt x="596" y="26543"/>
                  </a:lnTo>
                  <a:lnTo>
                    <a:pt x="113944" y="156489"/>
                  </a:lnTo>
                  <a:lnTo>
                    <a:pt x="115747" y="154978"/>
                  </a:lnTo>
                  <a:lnTo>
                    <a:pt x="132828" y="134467"/>
                  </a:lnTo>
                  <a:lnTo>
                    <a:pt x="104978" y="134454"/>
                  </a:lnTo>
                  <a:lnTo>
                    <a:pt x="103873" y="134264"/>
                  </a:lnTo>
                  <a:lnTo>
                    <a:pt x="91771" y="120869"/>
                  </a:lnTo>
                  <a:lnTo>
                    <a:pt x="77766" y="105117"/>
                  </a:lnTo>
                  <a:lnTo>
                    <a:pt x="21145" y="40716"/>
                  </a:lnTo>
                  <a:lnTo>
                    <a:pt x="20358" y="39916"/>
                  </a:lnTo>
                  <a:lnTo>
                    <a:pt x="20205" y="39281"/>
                  </a:lnTo>
                  <a:lnTo>
                    <a:pt x="20916" y="37020"/>
                  </a:lnTo>
                  <a:lnTo>
                    <a:pt x="28892" y="35369"/>
                  </a:lnTo>
                  <a:lnTo>
                    <a:pt x="28892" y="23139"/>
                  </a:lnTo>
                  <a:lnTo>
                    <a:pt x="22567" y="15760"/>
                  </a:lnTo>
                  <a:lnTo>
                    <a:pt x="22479" y="15163"/>
                  </a:lnTo>
                  <a:lnTo>
                    <a:pt x="22910" y="14147"/>
                  </a:lnTo>
                  <a:lnTo>
                    <a:pt x="23406" y="13817"/>
                  </a:lnTo>
                  <a:lnTo>
                    <a:pt x="39497" y="13157"/>
                  </a:lnTo>
                  <a:lnTo>
                    <a:pt x="50574" y="13157"/>
                  </a:lnTo>
                  <a:lnTo>
                    <a:pt x="45201" y="7137"/>
                  </a:lnTo>
                  <a:lnTo>
                    <a:pt x="31965" y="355"/>
                  </a:lnTo>
                  <a:lnTo>
                    <a:pt x="9491" y="0"/>
                  </a:lnTo>
                  <a:close/>
                </a:path>
                <a:path w="140970" h="156845">
                  <a:moveTo>
                    <a:pt x="132658" y="105117"/>
                  </a:moveTo>
                  <a:lnTo>
                    <a:pt x="125844" y="105117"/>
                  </a:lnTo>
                  <a:lnTo>
                    <a:pt x="126479" y="105498"/>
                  </a:lnTo>
                  <a:lnTo>
                    <a:pt x="126961" y="106743"/>
                  </a:lnTo>
                  <a:lnTo>
                    <a:pt x="126733" y="107454"/>
                  </a:lnTo>
                  <a:lnTo>
                    <a:pt x="126022" y="107937"/>
                  </a:lnTo>
                  <a:lnTo>
                    <a:pt x="125844" y="108165"/>
                  </a:lnTo>
                  <a:lnTo>
                    <a:pt x="125590" y="108343"/>
                  </a:lnTo>
                  <a:lnTo>
                    <a:pt x="125298" y="108432"/>
                  </a:lnTo>
                  <a:lnTo>
                    <a:pt x="119138" y="112610"/>
                  </a:lnTo>
                  <a:lnTo>
                    <a:pt x="119329" y="123583"/>
                  </a:lnTo>
                  <a:lnTo>
                    <a:pt x="123355" y="128422"/>
                  </a:lnTo>
                  <a:lnTo>
                    <a:pt x="124206" y="129159"/>
                  </a:lnTo>
                  <a:lnTo>
                    <a:pt x="124701" y="129324"/>
                  </a:lnTo>
                  <a:lnTo>
                    <a:pt x="125095" y="129755"/>
                  </a:lnTo>
                  <a:lnTo>
                    <a:pt x="121551" y="132270"/>
                  </a:lnTo>
                  <a:lnTo>
                    <a:pt x="107137" y="134467"/>
                  </a:lnTo>
                  <a:lnTo>
                    <a:pt x="132828" y="134467"/>
                  </a:lnTo>
                  <a:lnTo>
                    <a:pt x="133515" y="133284"/>
                  </a:lnTo>
                  <a:lnTo>
                    <a:pt x="136194" y="127266"/>
                  </a:lnTo>
                  <a:lnTo>
                    <a:pt x="135928" y="127203"/>
                  </a:lnTo>
                  <a:lnTo>
                    <a:pt x="135699" y="127063"/>
                  </a:lnTo>
                  <a:lnTo>
                    <a:pt x="135699" y="126390"/>
                  </a:lnTo>
                  <a:lnTo>
                    <a:pt x="136347" y="125222"/>
                  </a:lnTo>
                  <a:lnTo>
                    <a:pt x="137388" y="124002"/>
                  </a:lnTo>
                  <a:lnTo>
                    <a:pt x="138582" y="120535"/>
                  </a:lnTo>
                  <a:lnTo>
                    <a:pt x="140423" y="113817"/>
                  </a:lnTo>
                  <a:lnTo>
                    <a:pt x="132658" y="105117"/>
                  </a:lnTo>
                  <a:close/>
                </a:path>
                <a:path w="140970" h="156845">
                  <a:moveTo>
                    <a:pt x="50574" y="13157"/>
                  </a:moveTo>
                  <a:lnTo>
                    <a:pt x="39497" y="13157"/>
                  </a:lnTo>
                  <a:lnTo>
                    <a:pt x="39890" y="13322"/>
                  </a:lnTo>
                  <a:lnTo>
                    <a:pt x="125158" y="105206"/>
                  </a:lnTo>
                  <a:lnTo>
                    <a:pt x="125844" y="105117"/>
                  </a:lnTo>
                  <a:lnTo>
                    <a:pt x="132658" y="105117"/>
                  </a:lnTo>
                  <a:lnTo>
                    <a:pt x="50574" y="13157"/>
                  </a:lnTo>
                  <a:close/>
                </a:path>
                <a:path w="140970" h="156845">
                  <a:moveTo>
                    <a:pt x="45008" y="6921"/>
                  </a:moveTo>
                  <a:lnTo>
                    <a:pt x="44170" y="7061"/>
                  </a:lnTo>
                  <a:lnTo>
                    <a:pt x="43345" y="7137"/>
                  </a:lnTo>
                  <a:lnTo>
                    <a:pt x="45201" y="7137"/>
                  </a:lnTo>
                  <a:lnTo>
                    <a:pt x="45008" y="6921"/>
                  </a:lnTo>
                  <a:close/>
                </a:path>
              </a:pathLst>
            </a:custGeom>
            <a:solidFill>
              <a:srgbClr val="AF2D36"/>
            </a:solidFill>
          </p:spPr>
          <p:txBody>
            <a:bodyPr wrap="square" lIns="0" tIns="0" rIns="0" bIns="0" rtlCol="0"/>
            <a:lstStyle/>
            <a:p>
              <a:endParaRPr/>
            </a:p>
          </p:txBody>
        </p:sp>
        <p:sp>
          <p:nvSpPr>
            <p:cNvPr id="83" name="object 83"/>
            <p:cNvSpPr/>
            <p:nvPr/>
          </p:nvSpPr>
          <p:spPr>
            <a:xfrm>
              <a:off x="786396" y="6230963"/>
              <a:ext cx="7620" cy="6985"/>
            </a:xfrm>
            <a:custGeom>
              <a:avLst/>
              <a:gdLst/>
              <a:ahLst/>
              <a:cxnLst/>
              <a:rect l="l" t="t" r="r" b="b"/>
              <a:pathLst>
                <a:path w="7620" h="6985">
                  <a:moveTo>
                    <a:pt x="4991" y="5181"/>
                  </a:moveTo>
                  <a:lnTo>
                    <a:pt x="3644" y="5130"/>
                  </a:lnTo>
                  <a:lnTo>
                    <a:pt x="2247" y="5054"/>
                  </a:lnTo>
                  <a:lnTo>
                    <a:pt x="1168" y="4914"/>
                  </a:lnTo>
                  <a:lnTo>
                    <a:pt x="939" y="6362"/>
                  </a:lnTo>
                  <a:lnTo>
                    <a:pt x="4787" y="6565"/>
                  </a:lnTo>
                  <a:lnTo>
                    <a:pt x="4991" y="5181"/>
                  </a:lnTo>
                  <a:close/>
                </a:path>
                <a:path w="7620" h="6985">
                  <a:moveTo>
                    <a:pt x="7048" y="4432"/>
                  </a:moveTo>
                  <a:lnTo>
                    <a:pt x="6870" y="3263"/>
                  </a:lnTo>
                  <a:lnTo>
                    <a:pt x="6197" y="190"/>
                  </a:lnTo>
                  <a:lnTo>
                    <a:pt x="3873" y="101"/>
                  </a:lnTo>
                  <a:lnTo>
                    <a:pt x="1524" y="0"/>
                  </a:lnTo>
                  <a:lnTo>
                    <a:pt x="469" y="1016"/>
                  </a:lnTo>
                  <a:lnTo>
                    <a:pt x="0" y="3886"/>
                  </a:lnTo>
                  <a:lnTo>
                    <a:pt x="749" y="4178"/>
                  </a:lnTo>
                  <a:lnTo>
                    <a:pt x="4051" y="4381"/>
                  </a:lnTo>
                  <a:lnTo>
                    <a:pt x="7048" y="4432"/>
                  </a:lnTo>
                  <a:close/>
                </a:path>
              </a:pathLst>
            </a:custGeom>
            <a:solidFill>
              <a:srgbClr val="FFFFFF"/>
            </a:solidFill>
          </p:spPr>
          <p:txBody>
            <a:bodyPr wrap="square" lIns="0" tIns="0" rIns="0" bIns="0" rtlCol="0"/>
            <a:lstStyle/>
            <a:p>
              <a:endParaRPr/>
            </a:p>
          </p:txBody>
        </p:sp>
        <p:sp>
          <p:nvSpPr>
            <p:cNvPr id="84" name="object 84"/>
            <p:cNvSpPr/>
            <p:nvPr/>
          </p:nvSpPr>
          <p:spPr>
            <a:xfrm>
              <a:off x="723263" y="6229564"/>
              <a:ext cx="76200" cy="46355"/>
            </a:xfrm>
            <a:custGeom>
              <a:avLst/>
              <a:gdLst/>
              <a:ahLst/>
              <a:cxnLst/>
              <a:rect l="l" t="t" r="r" b="b"/>
              <a:pathLst>
                <a:path w="76200" h="46354">
                  <a:moveTo>
                    <a:pt x="65398" y="43853"/>
                  </a:moveTo>
                  <a:lnTo>
                    <a:pt x="47784" y="43853"/>
                  </a:lnTo>
                  <a:lnTo>
                    <a:pt x="49204" y="44810"/>
                  </a:lnTo>
                  <a:lnTo>
                    <a:pt x="56591" y="46304"/>
                  </a:lnTo>
                  <a:lnTo>
                    <a:pt x="63978" y="44810"/>
                  </a:lnTo>
                  <a:lnTo>
                    <a:pt x="65398" y="43853"/>
                  </a:lnTo>
                  <a:close/>
                </a:path>
                <a:path w="76200" h="46354">
                  <a:moveTo>
                    <a:pt x="46826" y="43207"/>
                  </a:moveTo>
                  <a:lnTo>
                    <a:pt x="47472" y="43853"/>
                  </a:lnTo>
                  <a:lnTo>
                    <a:pt x="47784" y="43853"/>
                  </a:lnTo>
                  <a:lnTo>
                    <a:pt x="46826" y="43207"/>
                  </a:lnTo>
                  <a:close/>
                </a:path>
                <a:path w="76200" h="46354">
                  <a:moveTo>
                    <a:pt x="66355" y="43207"/>
                  </a:moveTo>
                  <a:lnTo>
                    <a:pt x="65398" y="43853"/>
                  </a:lnTo>
                  <a:lnTo>
                    <a:pt x="65709" y="43853"/>
                  </a:lnTo>
                  <a:lnTo>
                    <a:pt x="66355" y="43207"/>
                  </a:lnTo>
                  <a:close/>
                </a:path>
                <a:path w="76200" h="46354">
                  <a:moveTo>
                    <a:pt x="40701" y="37082"/>
                  </a:moveTo>
                  <a:lnTo>
                    <a:pt x="43168" y="40740"/>
                  </a:lnTo>
                  <a:lnTo>
                    <a:pt x="46826" y="43207"/>
                  </a:lnTo>
                  <a:lnTo>
                    <a:pt x="40701" y="37082"/>
                  </a:lnTo>
                  <a:close/>
                </a:path>
                <a:path w="76200" h="46354">
                  <a:moveTo>
                    <a:pt x="72480" y="37082"/>
                  </a:moveTo>
                  <a:lnTo>
                    <a:pt x="66355" y="43207"/>
                  </a:lnTo>
                  <a:lnTo>
                    <a:pt x="70013" y="40740"/>
                  </a:lnTo>
                  <a:lnTo>
                    <a:pt x="72480" y="37082"/>
                  </a:lnTo>
                  <a:close/>
                </a:path>
                <a:path w="76200" h="46354">
                  <a:moveTo>
                    <a:pt x="40055" y="36124"/>
                  </a:moveTo>
                  <a:lnTo>
                    <a:pt x="40055" y="36436"/>
                  </a:lnTo>
                  <a:lnTo>
                    <a:pt x="40701" y="37082"/>
                  </a:lnTo>
                  <a:lnTo>
                    <a:pt x="40055" y="36124"/>
                  </a:lnTo>
                  <a:close/>
                </a:path>
                <a:path w="76200" h="46354">
                  <a:moveTo>
                    <a:pt x="73126" y="36124"/>
                  </a:moveTo>
                  <a:lnTo>
                    <a:pt x="72480" y="37082"/>
                  </a:lnTo>
                  <a:lnTo>
                    <a:pt x="73126" y="36436"/>
                  </a:lnTo>
                  <a:lnTo>
                    <a:pt x="73126" y="36124"/>
                  </a:lnTo>
                  <a:close/>
                </a:path>
                <a:path w="76200" h="46354">
                  <a:moveTo>
                    <a:pt x="56109" y="9258"/>
                  </a:moveTo>
                  <a:lnTo>
                    <a:pt x="43002" y="9258"/>
                  </a:lnTo>
                  <a:lnTo>
                    <a:pt x="44132" y="9601"/>
                  </a:lnTo>
                  <a:lnTo>
                    <a:pt x="44360" y="10998"/>
                  </a:lnTo>
                  <a:lnTo>
                    <a:pt x="42546" y="14541"/>
                  </a:lnTo>
                  <a:lnTo>
                    <a:pt x="39357" y="18033"/>
                  </a:lnTo>
                  <a:lnTo>
                    <a:pt x="37712" y="22288"/>
                  </a:lnTo>
                  <a:lnTo>
                    <a:pt x="37604" y="27317"/>
                  </a:lnTo>
                  <a:lnTo>
                    <a:pt x="39097" y="34704"/>
                  </a:lnTo>
                  <a:lnTo>
                    <a:pt x="40055" y="36124"/>
                  </a:lnTo>
                  <a:lnTo>
                    <a:pt x="40055" y="24637"/>
                  </a:lnTo>
                  <a:lnTo>
                    <a:pt x="40716" y="21970"/>
                  </a:lnTo>
                  <a:lnTo>
                    <a:pt x="42036" y="19481"/>
                  </a:lnTo>
                  <a:lnTo>
                    <a:pt x="42176" y="19392"/>
                  </a:lnTo>
                  <a:lnTo>
                    <a:pt x="46456" y="19392"/>
                  </a:lnTo>
                  <a:lnTo>
                    <a:pt x="48336" y="13169"/>
                  </a:lnTo>
                  <a:lnTo>
                    <a:pt x="56934" y="13169"/>
                  </a:lnTo>
                  <a:lnTo>
                    <a:pt x="56417" y="12095"/>
                  </a:lnTo>
                  <a:lnTo>
                    <a:pt x="56380" y="9542"/>
                  </a:lnTo>
                  <a:lnTo>
                    <a:pt x="56109" y="9258"/>
                  </a:lnTo>
                  <a:close/>
                </a:path>
                <a:path w="76200" h="46354">
                  <a:moveTo>
                    <a:pt x="69240" y="9563"/>
                  </a:moveTo>
                  <a:lnTo>
                    <a:pt x="61760" y="9563"/>
                  </a:lnTo>
                  <a:lnTo>
                    <a:pt x="67602" y="14490"/>
                  </a:lnTo>
                  <a:lnTo>
                    <a:pt x="67208" y="19392"/>
                  </a:lnTo>
                  <a:lnTo>
                    <a:pt x="71005" y="19392"/>
                  </a:lnTo>
                  <a:lnTo>
                    <a:pt x="71145" y="19481"/>
                  </a:lnTo>
                  <a:lnTo>
                    <a:pt x="72459" y="21970"/>
                  </a:lnTo>
                  <a:lnTo>
                    <a:pt x="73126" y="24637"/>
                  </a:lnTo>
                  <a:lnTo>
                    <a:pt x="73126" y="36124"/>
                  </a:lnTo>
                  <a:lnTo>
                    <a:pt x="74084" y="34704"/>
                  </a:lnTo>
                  <a:lnTo>
                    <a:pt x="75577" y="27317"/>
                  </a:lnTo>
                  <a:lnTo>
                    <a:pt x="75447" y="21970"/>
                  </a:lnTo>
                  <a:lnTo>
                    <a:pt x="73634" y="17538"/>
                  </a:lnTo>
                  <a:lnTo>
                    <a:pt x="70091" y="13957"/>
                  </a:lnTo>
                  <a:lnTo>
                    <a:pt x="69608" y="13144"/>
                  </a:lnTo>
                  <a:lnTo>
                    <a:pt x="69329" y="12738"/>
                  </a:lnTo>
                  <a:lnTo>
                    <a:pt x="69240" y="9563"/>
                  </a:lnTo>
                  <a:close/>
                </a:path>
                <a:path w="76200" h="46354">
                  <a:moveTo>
                    <a:pt x="56934" y="13169"/>
                  </a:moveTo>
                  <a:lnTo>
                    <a:pt x="48336" y="13169"/>
                  </a:lnTo>
                  <a:lnTo>
                    <a:pt x="51079" y="14541"/>
                  </a:lnTo>
                  <a:lnTo>
                    <a:pt x="52514" y="18173"/>
                  </a:lnTo>
                  <a:lnTo>
                    <a:pt x="52971" y="19392"/>
                  </a:lnTo>
                  <a:lnTo>
                    <a:pt x="60947" y="19392"/>
                  </a:lnTo>
                  <a:lnTo>
                    <a:pt x="60070" y="15201"/>
                  </a:lnTo>
                  <a:lnTo>
                    <a:pt x="57276" y="13881"/>
                  </a:lnTo>
                  <a:lnTo>
                    <a:pt x="56934" y="13169"/>
                  </a:lnTo>
                  <a:close/>
                </a:path>
                <a:path w="76200" h="46354">
                  <a:moveTo>
                    <a:pt x="56222" y="0"/>
                  </a:moveTo>
                  <a:lnTo>
                    <a:pt x="51803" y="12"/>
                  </a:lnTo>
                  <a:lnTo>
                    <a:pt x="51536" y="12"/>
                  </a:lnTo>
                  <a:lnTo>
                    <a:pt x="39126" y="1651"/>
                  </a:lnTo>
                  <a:lnTo>
                    <a:pt x="22901" y="4962"/>
                  </a:lnTo>
                  <a:lnTo>
                    <a:pt x="7996" y="8420"/>
                  </a:lnTo>
                  <a:lnTo>
                    <a:pt x="0" y="10388"/>
                  </a:lnTo>
                  <a:lnTo>
                    <a:pt x="386" y="12585"/>
                  </a:lnTo>
                  <a:lnTo>
                    <a:pt x="1219" y="14909"/>
                  </a:lnTo>
                  <a:lnTo>
                    <a:pt x="2273" y="14909"/>
                  </a:lnTo>
                  <a:lnTo>
                    <a:pt x="13348" y="12915"/>
                  </a:lnTo>
                  <a:lnTo>
                    <a:pt x="3022" y="12915"/>
                  </a:lnTo>
                  <a:lnTo>
                    <a:pt x="2057" y="11645"/>
                  </a:lnTo>
                  <a:lnTo>
                    <a:pt x="3022" y="11315"/>
                  </a:lnTo>
                  <a:lnTo>
                    <a:pt x="30689" y="4762"/>
                  </a:lnTo>
                  <a:lnTo>
                    <a:pt x="45096" y="1681"/>
                  </a:lnTo>
                  <a:lnTo>
                    <a:pt x="51434" y="1151"/>
                  </a:lnTo>
                  <a:lnTo>
                    <a:pt x="59160" y="1151"/>
                  </a:lnTo>
                  <a:lnTo>
                    <a:pt x="59004" y="965"/>
                  </a:lnTo>
                  <a:lnTo>
                    <a:pt x="56222" y="0"/>
                  </a:lnTo>
                  <a:close/>
                </a:path>
                <a:path w="76200" h="46354">
                  <a:moveTo>
                    <a:pt x="46710" y="6032"/>
                  </a:moveTo>
                  <a:lnTo>
                    <a:pt x="33674" y="6974"/>
                  </a:lnTo>
                  <a:lnTo>
                    <a:pt x="19346" y="9355"/>
                  </a:lnTo>
                  <a:lnTo>
                    <a:pt x="7778" y="11795"/>
                  </a:lnTo>
                  <a:lnTo>
                    <a:pt x="3022" y="12915"/>
                  </a:lnTo>
                  <a:lnTo>
                    <a:pt x="13348" y="12915"/>
                  </a:lnTo>
                  <a:lnTo>
                    <a:pt x="15718" y="12489"/>
                  </a:lnTo>
                  <a:lnTo>
                    <a:pt x="24861" y="10971"/>
                  </a:lnTo>
                  <a:lnTo>
                    <a:pt x="33664" y="9755"/>
                  </a:lnTo>
                  <a:lnTo>
                    <a:pt x="40512" y="9258"/>
                  </a:lnTo>
                  <a:lnTo>
                    <a:pt x="56109" y="9258"/>
                  </a:lnTo>
                  <a:lnTo>
                    <a:pt x="54149" y="7196"/>
                  </a:lnTo>
                  <a:lnTo>
                    <a:pt x="46710" y="6032"/>
                  </a:lnTo>
                  <a:close/>
                </a:path>
                <a:path w="76200" h="46354">
                  <a:moveTo>
                    <a:pt x="59160" y="1151"/>
                  </a:moveTo>
                  <a:lnTo>
                    <a:pt x="51434" y="1151"/>
                  </a:lnTo>
                  <a:lnTo>
                    <a:pt x="54394" y="2362"/>
                  </a:lnTo>
                  <a:lnTo>
                    <a:pt x="58242" y="4762"/>
                  </a:lnTo>
                  <a:lnTo>
                    <a:pt x="56959" y="10998"/>
                  </a:lnTo>
                  <a:lnTo>
                    <a:pt x="61760" y="9563"/>
                  </a:lnTo>
                  <a:lnTo>
                    <a:pt x="69240" y="9563"/>
                  </a:lnTo>
                  <a:lnTo>
                    <a:pt x="69240" y="8864"/>
                  </a:lnTo>
                  <a:lnTo>
                    <a:pt x="62255" y="8470"/>
                  </a:lnTo>
                  <a:lnTo>
                    <a:pt x="62001" y="8229"/>
                  </a:lnTo>
                  <a:lnTo>
                    <a:pt x="62483" y="5118"/>
                  </a:lnTo>
                  <a:lnTo>
                    <a:pt x="59160" y="1151"/>
                  </a:lnTo>
                  <a:close/>
                </a:path>
              </a:pathLst>
            </a:custGeom>
            <a:solidFill>
              <a:srgbClr val="B6C1CB"/>
            </a:solidFill>
          </p:spPr>
          <p:txBody>
            <a:bodyPr wrap="square" lIns="0" tIns="0" rIns="0" bIns="0" rtlCol="0"/>
            <a:lstStyle/>
            <a:p>
              <a:endParaRPr/>
            </a:p>
          </p:txBody>
        </p:sp>
        <p:sp>
          <p:nvSpPr>
            <p:cNvPr id="85" name="object 85"/>
            <p:cNvSpPr/>
            <p:nvPr/>
          </p:nvSpPr>
          <p:spPr>
            <a:xfrm>
              <a:off x="725322" y="6231928"/>
              <a:ext cx="66040" cy="17145"/>
            </a:xfrm>
            <a:custGeom>
              <a:avLst/>
              <a:gdLst/>
              <a:ahLst/>
              <a:cxnLst/>
              <a:rect l="l" t="t" r="r" b="b"/>
              <a:pathLst>
                <a:path w="66040" h="17145">
                  <a:moveTo>
                    <a:pt x="50901" y="17030"/>
                  </a:moveTo>
                  <a:lnTo>
                    <a:pt x="50444" y="15811"/>
                  </a:lnTo>
                  <a:lnTo>
                    <a:pt x="49009" y="12179"/>
                  </a:lnTo>
                  <a:lnTo>
                    <a:pt x="47688" y="11518"/>
                  </a:lnTo>
                  <a:lnTo>
                    <a:pt x="46278" y="10807"/>
                  </a:lnTo>
                  <a:lnTo>
                    <a:pt x="44729" y="15862"/>
                  </a:lnTo>
                  <a:lnTo>
                    <a:pt x="44399" y="17030"/>
                  </a:lnTo>
                  <a:lnTo>
                    <a:pt x="50901" y="17030"/>
                  </a:lnTo>
                  <a:close/>
                </a:path>
                <a:path w="66040" h="17145">
                  <a:moveTo>
                    <a:pt x="65544" y="12128"/>
                  </a:moveTo>
                  <a:lnTo>
                    <a:pt x="61417" y="8648"/>
                  </a:lnTo>
                  <a:lnTo>
                    <a:pt x="59702" y="7200"/>
                  </a:lnTo>
                  <a:lnTo>
                    <a:pt x="54889" y="8648"/>
                  </a:lnTo>
                  <a:lnTo>
                    <a:pt x="55918" y="3606"/>
                  </a:lnTo>
                  <a:lnTo>
                    <a:pt x="56172" y="2400"/>
                  </a:lnTo>
                  <a:lnTo>
                    <a:pt x="52336" y="0"/>
                  </a:lnTo>
                  <a:lnTo>
                    <a:pt x="8432" y="7226"/>
                  </a:lnTo>
                  <a:lnTo>
                    <a:pt x="0" y="9283"/>
                  </a:lnTo>
                  <a:lnTo>
                    <a:pt x="952" y="10566"/>
                  </a:lnTo>
                  <a:lnTo>
                    <a:pt x="17932" y="6400"/>
                  </a:lnTo>
                  <a:lnTo>
                    <a:pt x="28143" y="4305"/>
                  </a:lnTo>
                  <a:lnTo>
                    <a:pt x="35674" y="3606"/>
                  </a:lnTo>
                  <a:lnTo>
                    <a:pt x="44653" y="3683"/>
                  </a:lnTo>
                  <a:lnTo>
                    <a:pt x="52082" y="4838"/>
                  </a:lnTo>
                  <a:lnTo>
                    <a:pt x="54305" y="7175"/>
                  </a:lnTo>
                  <a:lnTo>
                    <a:pt x="54356" y="9766"/>
                  </a:lnTo>
                  <a:lnTo>
                    <a:pt x="55219" y="11531"/>
                  </a:lnTo>
                  <a:lnTo>
                    <a:pt x="58000" y="12852"/>
                  </a:lnTo>
                  <a:lnTo>
                    <a:pt x="58775" y="16446"/>
                  </a:lnTo>
                  <a:lnTo>
                    <a:pt x="58877" y="17043"/>
                  </a:lnTo>
                  <a:lnTo>
                    <a:pt x="65151" y="17043"/>
                  </a:lnTo>
                  <a:lnTo>
                    <a:pt x="65544" y="12128"/>
                  </a:lnTo>
                  <a:close/>
                </a:path>
              </a:pathLst>
            </a:custGeom>
            <a:solidFill>
              <a:srgbClr val="FFFFFF"/>
            </a:solidFill>
          </p:spPr>
          <p:txBody>
            <a:bodyPr wrap="square" lIns="0" tIns="0" rIns="0" bIns="0" rtlCol="0"/>
            <a:lstStyle/>
            <a:p>
              <a:endParaRPr/>
            </a:p>
          </p:txBody>
        </p:sp>
        <p:sp>
          <p:nvSpPr>
            <p:cNvPr id="86" name="object 86"/>
            <p:cNvSpPr/>
            <p:nvPr/>
          </p:nvSpPr>
          <p:spPr>
            <a:xfrm>
              <a:off x="763328" y="6248958"/>
              <a:ext cx="33655" cy="24765"/>
            </a:xfrm>
            <a:custGeom>
              <a:avLst/>
              <a:gdLst/>
              <a:ahLst/>
              <a:cxnLst/>
              <a:rect l="l" t="t" r="r" b="b"/>
              <a:pathLst>
                <a:path w="33654" h="24764">
                  <a:moveTo>
                    <a:pt x="30949" y="0"/>
                  </a:moveTo>
                  <a:lnTo>
                    <a:pt x="2108" y="0"/>
                  </a:lnTo>
                  <a:lnTo>
                    <a:pt x="1968" y="88"/>
                  </a:lnTo>
                  <a:lnTo>
                    <a:pt x="647" y="2578"/>
                  </a:lnTo>
                  <a:lnTo>
                    <a:pt x="0" y="5245"/>
                  </a:lnTo>
                  <a:lnTo>
                    <a:pt x="38" y="17081"/>
                  </a:lnTo>
                  <a:lnTo>
                    <a:pt x="7416" y="24460"/>
                  </a:lnTo>
                  <a:lnTo>
                    <a:pt x="25641" y="24460"/>
                  </a:lnTo>
                  <a:lnTo>
                    <a:pt x="28879" y="21221"/>
                  </a:lnTo>
                  <a:lnTo>
                    <a:pt x="13677" y="21221"/>
                  </a:lnTo>
                  <a:lnTo>
                    <a:pt x="10934" y="20027"/>
                  </a:lnTo>
                  <a:lnTo>
                    <a:pt x="8813" y="18046"/>
                  </a:lnTo>
                  <a:lnTo>
                    <a:pt x="14987" y="18046"/>
                  </a:lnTo>
                  <a:lnTo>
                    <a:pt x="15976" y="17894"/>
                  </a:lnTo>
                  <a:lnTo>
                    <a:pt x="18466" y="17043"/>
                  </a:lnTo>
                  <a:lnTo>
                    <a:pt x="19215" y="16675"/>
                  </a:lnTo>
                  <a:lnTo>
                    <a:pt x="20040" y="15443"/>
                  </a:lnTo>
                  <a:lnTo>
                    <a:pt x="20043" y="14998"/>
                  </a:lnTo>
                  <a:lnTo>
                    <a:pt x="8585" y="14998"/>
                  </a:lnTo>
                  <a:lnTo>
                    <a:pt x="6184" y="14630"/>
                  </a:lnTo>
                  <a:lnTo>
                    <a:pt x="5092" y="12611"/>
                  </a:lnTo>
                  <a:lnTo>
                    <a:pt x="4539" y="10541"/>
                  </a:lnTo>
                  <a:lnTo>
                    <a:pt x="4521" y="5245"/>
                  </a:lnTo>
                  <a:lnTo>
                    <a:pt x="4953" y="3352"/>
                  </a:lnTo>
                  <a:lnTo>
                    <a:pt x="5918" y="1308"/>
                  </a:lnTo>
                  <a:lnTo>
                    <a:pt x="31696" y="1244"/>
                  </a:lnTo>
                  <a:lnTo>
                    <a:pt x="31089" y="88"/>
                  </a:lnTo>
                  <a:lnTo>
                    <a:pt x="30949" y="0"/>
                  </a:lnTo>
                  <a:close/>
                </a:path>
                <a:path w="33654" h="24764">
                  <a:moveTo>
                    <a:pt x="31696" y="1244"/>
                  </a:moveTo>
                  <a:lnTo>
                    <a:pt x="26593" y="1244"/>
                  </a:lnTo>
                  <a:lnTo>
                    <a:pt x="27508" y="7683"/>
                  </a:lnTo>
                  <a:lnTo>
                    <a:pt x="30353" y="13042"/>
                  </a:lnTo>
                  <a:lnTo>
                    <a:pt x="23050" y="19215"/>
                  </a:lnTo>
                  <a:lnTo>
                    <a:pt x="21196" y="20485"/>
                  </a:lnTo>
                  <a:lnTo>
                    <a:pt x="19011" y="21221"/>
                  </a:lnTo>
                  <a:lnTo>
                    <a:pt x="28879" y="21221"/>
                  </a:lnTo>
                  <a:lnTo>
                    <a:pt x="33020" y="17081"/>
                  </a:lnTo>
                  <a:lnTo>
                    <a:pt x="33058" y="5245"/>
                  </a:lnTo>
                  <a:lnTo>
                    <a:pt x="32397" y="2578"/>
                  </a:lnTo>
                  <a:lnTo>
                    <a:pt x="31696" y="1244"/>
                  </a:lnTo>
                  <a:close/>
                </a:path>
                <a:path w="33654" h="24764">
                  <a:moveTo>
                    <a:pt x="14987" y="18046"/>
                  </a:moveTo>
                  <a:lnTo>
                    <a:pt x="8813" y="18046"/>
                  </a:lnTo>
                  <a:lnTo>
                    <a:pt x="12103" y="18491"/>
                  </a:lnTo>
                  <a:lnTo>
                    <a:pt x="14987" y="18046"/>
                  </a:lnTo>
                  <a:close/>
                </a:path>
                <a:path w="33654" h="24764">
                  <a:moveTo>
                    <a:pt x="21424" y="1244"/>
                  </a:moveTo>
                  <a:lnTo>
                    <a:pt x="18389" y="1244"/>
                  </a:lnTo>
                  <a:lnTo>
                    <a:pt x="18935" y="3886"/>
                  </a:lnTo>
                  <a:lnTo>
                    <a:pt x="18554" y="6794"/>
                  </a:lnTo>
                  <a:lnTo>
                    <a:pt x="8585" y="14998"/>
                  </a:lnTo>
                  <a:lnTo>
                    <a:pt x="20043" y="14998"/>
                  </a:lnTo>
                  <a:lnTo>
                    <a:pt x="20637" y="10541"/>
                  </a:lnTo>
                  <a:lnTo>
                    <a:pt x="21882" y="5842"/>
                  </a:lnTo>
                  <a:lnTo>
                    <a:pt x="21424" y="1244"/>
                  </a:lnTo>
                  <a:close/>
                </a:path>
              </a:pathLst>
            </a:custGeom>
            <a:solidFill>
              <a:srgbClr val="005B8F"/>
            </a:solidFill>
          </p:spPr>
          <p:txBody>
            <a:bodyPr wrap="square" lIns="0" tIns="0" rIns="0" bIns="0" rtlCol="0"/>
            <a:lstStyle/>
            <a:p>
              <a:endParaRPr/>
            </a:p>
          </p:txBody>
        </p:sp>
        <p:sp>
          <p:nvSpPr>
            <p:cNvPr id="87" name="object 87"/>
            <p:cNvSpPr/>
            <p:nvPr/>
          </p:nvSpPr>
          <p:spPr>
            <a:xfrm>
              <a:off x="767778" y="6250203"/>
              <a:ext cx="26034" cy="20320"/>
            </a:xfrm>
            <a:custGeom>
              <a:avLst/>
              <a:gdLst/>
              <a:ahLst/>
              <a:cxnLst/>
              <a:rect l="l" t="t" r="r" b="b"/>
              <a:pathLst>
                <a:path w="26034" h="20320">
                  <a:moveTo>
                    <a:pt x="14478" y="2641"/>
                  </a:moveTo>
                  <a:lnTo>
                    <a:pt x="13931" y="0"/>
                  </a:lnTo>
                  <a:lnTo>
                    <a:pt x="1676" y="0"/>
                  </a:lnTo>
                  <a:lnTo>
                    <a:pt x="1460" y="63"/>
                  </a:lnTo>
                  <a:lnTo>
                    <a:pt x="482" y="2108"/>
                  </a:lnTo>
                  <a:lnTo>
                    <a:pt x="0" y="4279"/>
                  </a:lnTo>
                  <a:lnTo>
                    <a:pt x="0" y="9004"/>
                  </a:lnTo>
                  <a:lnTo>
                    <a:pt x="635" y="11366"/>
                  </a:lnTo>
                  <a:lnTo>
                    <a:pt x="1727" y="13398"/>
                  </a:lnTo>
                  <a:lnTo>
                    <a:pt x="4127" y="13766"/>
                  </a:lnTo>
                  <a:lnTo>
                    <a:pt x="6146" y="13360"/>
                  </a:lnTo>
                  <a:lnTo>
                    <a:pt x="8166" y="12547"/>
                  </a:lnTo>
                  <a:lnTo>
                    <a:pt x="9804" y="11722"/>
                  </a:lnTo>
                  <a:lnTo>
                    <a:pt x="12280" y="10083"/>
                  </a:lnTo>
                  <a:lnTo>
                    <a:pt x="14097" y="5549"/>
                  </a:lnTo>
                  <a:lnTo>
                    <a:pt x="14478" y="2641"/>
                  </a:lnTo>
                  <a:close/>
                </a:path>
                <a:path w="26034" h="20320">
                  <a:moveTo>
                    <a:pt x="25908" y="11811"/>
                  </a:moveTo>
                  <a:lnTo>
                    <a:pt x="23050" y="6451"/>
                  </a:lnTo>
                  <a:lnTo>
                    <a:pt x="22136" y="0"/>
                  </a:lnTo>
                  <a:lnTo>
                    <a:pt x="16967" y="0"/>
                  </a:lnTo>
                  <a:lnTo>
                    <a:pt x="17424" y="4610"/>
                  </a:lnTo>
                  <a:lnTo>
                    <a:pt x="16179" y="9309"/>
                  </a:lnTo>
                  <a:lnTo>
                    <a:pt x="15582" y="13792"/>
                  </a:lnTo>
                  <a:lnTo>
                    <a:pt x="15582" y="14198"/>
                  </a:lnTo>
                  <a:lnTo>
                    <a:pt x="14757" y="15443"/>
                  </a:lnTo>
                  <a:lnTo>
                    <a:pt x="13931" y="15849"/>
                  </a:lnTo>
                  <a:lnTo>
                    <a:pt x="11531" y="16649"/>
                  </a:lnTo>
                  <a:lnTo>
                    <a:pt x="7658" y="17259"/>
                  </a:lnTo>
                  <a:lnTo>
                    <a:pt x="4356" y="16814"/>
                  </a:lnTo>
                  <a:lnTo>
                    <a:pt x="6489" y="18796"/>
                  </a:lnTo>
                  <a:lnTo>
                    <a:pt x="9220" y="19989"/>
                  </a:lnTo>
                  <a:lnTo>
                    <a:pt x="14554" y="19989"/>
                  </a:lnTo>
                  <a:lnTo>
                    <a:pt x="16738" y="19253"/>
                  </a:lnTo>
                  <a:lnTo>
                    <a:pt x="18605" y="17983"/>
                  </a:lnTo>
                  <a:lnTo>
                    <a:pt x="25908" y="11811"/>
                  </a:lnTo>
                  <a:close/>
                </a:path>
              </a:pathLst>
            </a:custGeom>
            <a:solidFill>
              <a:srgbClr val="007EB5"/>
            </a:solidFill>
          </p:spPr>
          <p:txBody>
            <a:bodyPr wrap="square" lIns="0" tIns="0" rIns="0" bIns="0" rtlCol="0"/>
            <a:lstStyle/>
            <a:p>
              <a:endParaRPr/>
            </a:p>
          </p:txBody>
        </p:sp>
        <p:sp>
          <p:nvSpPr>
            <p:cNvPr id="88" name="object 88"/>
            <p:cNvSpPr/>
            <p:nvPr/>
          </p:nvSpPr>
          <p:spPr>
            <a:xfrm>
              <a:off x="691578" y="6303924"/>
              <a:ext cx="13970" cy="78740"/>
            </a:xfrm>
            <a:custGeom>
              <a:avLst/>
              <a:gdLst/>
              <a:ahLst/>
              <a:cxnLst/>
              <a:rect l="l" t="t" r="r" b="b"/>
              <a:pathLst>
                <a:path w="13970" h="78739">
                  <a:moveTo>
                    <a:pt x="12293" y="5283"/>
                  </a:moveTo>
                  <a:lnTo>
                    <a:pt x="8978" y="1371"/>
                  </a:lnTo>
                  <a:lnTo>
                    <a:pt x="6896" y="0"/>
                  </a:lnTo>
                  <a:lnTo>
                    <a:pt x="8305" y="2057"/>
                  </a:lnTo>
                  <a:lnTo>
                    <a:pt x="9575" y="5435"/>
                  </a:lnTo>
                  <a:lnTo>
                    <a:pt x="9740" y="10947"/>
                  </a:lnTo>
                  <a:lnTo>
                    <a:pt x="9779" y="12039"/>
                  </a:lnTo>
                  <a:lnTo>
                    <a:pt x="9766" y="13208"/>
                  </a:lnTo>
                  <a:lnTo>
                    <a:pt x="9575" y="17106"/>
                  </a:lnTo>
                  <a:lnTo>
                    <a:pt x="9194" y="19824"/>
                  </a:lnTo>
                  <a:lnTo>
                    <a:pt x="8572" y="22567"/>
                  </a:lnTo>
                  <a:lnTo>
                    <a:pt x="9829" y="22745"/>
                  </a:lnTo>
                  <a:lnTo>
                    <a:pt x="10439" y="23431"/>
                  </a:lnTo>
                  <a:lnTo>
                    <a:pt x="10718" y="23926"/>
                  </a:lnTo>
                  <a:lnTo>
                    <a:pt x="11188" y="21780"/>
                  </a:lnTo>
                  <a:lnTo>
                    <a:pt x="11620" y="19164"/>
                  </a:lnTo>
                  <a:lnTo>
                    <a:pt x="12293" y="5283"/>
                  </a:lnTo>
                  <a:close/>
                </a:path>
                <a:path w="13970" h="78739">
                  <a:moveTo>
                    <a:pt x="13157" y="44272"/>
                  </a:moveTo>
                  <a:lnTo>
                    <a:pt x="13106" y="43230"/>
                  </a:lnTo>
                  <a:lnTo>
                    <a:pt x="11849" y="40411"/>
                  </a:lnTo>
                  <a:lnTo>
                    <a:pt x="10312" y="38836"/>
                  </a:lnTo>
                  <a:lnTo>
                    <a:pt x="9042" y="37706"/>
                  </a:lnTo>
                  <a:lnTo>
                    <a:pt x="10109" y="39128"/>
                  </a:lnTo>
                  <a:lnTo>
                    <a:pt x="10426" y="39852"/>
                  </a:lnTo>
                  <a:lnTo>
                    <a:pt x="11074" y="41313"/>
                  </a:lnTo>
                  <a:lnTo>
                    <a:pt x="11112" y="42557"/>
                  </a:lnTo>
                  <a:lnTo>
                    <a:pt x="10172" y="44005"/>
                  </a:lnTo>
                  <a:lnTo>
                    <a:pt x="10680" y="46024"/>
                  </a:lnTo>
                  <a:lnTo>
                    <a:pt x="10401" y="47688"/>
                  </a:lnTo>
                  <a:lnTo>
                    <a:pt x="9156" y="48907"/>
                  </a:lnTo>
                  <a:lnTo>
                    <a:pt x="8775" y="55968"/>
                  </a:lnTo>
                  <a:lnTo>
                    <a:pt x="1092" y="76885"/>
                  </a:lnTo>
                  <a:lnTo>
                    <a:pt x="0" y="76873"/>
                  </a:lnTo>
                  <a:lnTo>
                    <a:pt x="647" y="77520"/>
                  </a:lnTo>
                  <a:lnTo>
                    <a:pt x="1587" y="78117"/>
                  </a:lnTo>
                  <a:lnTo>
                    <a:pt x="3670" y="78117"/>
                  </a:lnTo>
                  <a:lnTo>
                    <a:pt x="11214" y="50406"/>
                  </a:lnTo>
                  <a:lnTo>
                    <a:pt x="11607" y="50139"/>
                  </a:lnTo>
                  <a:lnTo>
                    <a:pt x="12839" y="48907"/>
                  </a:lnTo>
                  <a:lnTo>
                    <a:pt x="12509" y="46863"/>
                  </a:lnTo>
                  <a:lnTo>
                    <a:pt x="12166" y="45656"/>
                  </a:lnTo>
                  <a:lnTo>
                    <a:pt x="12534" y="45300"/>
                  </a:lnTo>
                  <a:lnTo>
                    <a:pt x="13157" y="44272"/>
                  </a:lnTo>
                  <a:close/>
                </a:path>
                <a:path w="13970" h="78739">
                  <a:moveTo>
                    <a:pt x="13639" y="27647"/>
                  </a:moveTo>
                  <a:lnTo>
                    <a:pt x="12928" y="26200"/>
                  </a:lnTo>
                  <a:lnTo>
                    <a:pt x="12687" y="25717"/>
                  </a:lnTo>
                  <a:lnTo>
                    <a:pt x="12179" y="25158"/>
                  </a:lnTo>
                  <a:lnTo>
                    <a:pt x="11061" y="25019"/>
                  </a:lnTo>
                  <a:lnTo>
                    <a:pt x="11201" y="26377"/>
                  </a:lnTo>
                  <a:lnTo>
                    <a:pt x="10452" y="27901"/>
                  </a:lnTo>
                  <a:lnTo>
                    <a:pt x="9664" y="29095"/>
                  </a:lnTo>
                  <a:lnTo>
                    <a:pt x="9829" y="29616"/>
                  </a:lnTo>
                  <a:lnTo>
                    <a:pt x="9994" y="30378"/>
                  </a:lnTo>
                  <a:lnTo>
                    <a:pt x="9994" y="32245"/>
                  </a:lnTo>
                  <a:lnTo>
                    <a:pt x="8991" y="33743"/>
                  </a:lnTo>
                  <a:lnTo>
                    <a:pt x="7086" y="35674"/>
                  </a:lnTo>
                  <a:lnTo>
                    <a:pt x="7683" y="36220"/>
                  </a:lnTo>
                  <a:lnTo>
                    <a:pt x="8318" y="36855"/>
                  </a:lnTo>
                  <a:lnTo>
                    <a:pt x="8890" y="37528"/>
                  </a:lnTo>
                  <a:lnTo>
                    <a:pt x="11772" y="34709"/>
                  </a:lnTo>
                  <a:lnTo>
                    <a:pt x="12052" y="33540"/>
                  </a:lnTo>
                  <a:lnTo>
                    <a:pt x="12052" y="32143"/>
                  </a:lnTo>
                  <a:lnTo>
                    <a:pt x="11849" y="31369"/>
                  </a:lnTo>
                  <a:lnTo>
                    <a:pt x="11658" y="30861"/>
                  </a:lnTo>
                  <a:lnTo>
                    <a:pt x="12420" y="29743"/>
                  </a:lnTo>
                  <a:lnTo>
                    <a:pt x="13639" y="27647"/>
                  </a:lnTo>
                  <a:close/>
                </a:path>
              </a:pathLst>
            </a:custGeom>
            <a:solidFill>
              <a:srgbClr val="919CA5"/>
            </a:solidFill>
          </p:spPr>
          <p:txBody>
            <a:bodyPr wrap="square" lIns="0" tIns="0" rIns="0" bIns="0" rtlCol="0"/>
            <a:lstStyle/>
            <a:p>
              <a:endParaRPr/>
            </a:p>
          </p:txBody>
        </p:sp>
        <p:sp>
          <p:nvSpPr>
            <p:cNvPr id="89" name="object 89"/>
            <p:cNvSpPr/>
            <p:nvPr/>
          </p:nvSpPr>
          <p:spPr>
            <a:xfrm>
              <a:off x="679780" y="6297922"/>
              <a:ext cx="23495" cy="83185"/>
            </a:xfrm>
            <a:custGeom>
              <a:avLst/>
              <a:gdLst/>
              <a:ahLst/>
              <a:cxnLst/>
              <a:rect l="l" t="t" r="r" b="b"/>
              <a:pathLst>
                <a:path w="23495" h="83185">
                  <a:moveTo>
                    <a:pt x="11858" y="0"/>
                  </a:moveTo>
                  <a:lnTo>
                    <a:pt x="9521" y="0"/>
                  </a:lnTo>
                  <a:lnTo>
                    <a:pt x="9191" y="38"/>
                  </a:lnTo>
                  <a:lnTo>
                    <a:pt x="4619" y="1054"/>
                  </a:lnTo>
                  <a:lnTo>
                    <a:pt x="2003" y="11861"/>
                  </a:lnTo>
                  <a:lnTo>
                    <a:pt x="1763" y="19202"/>
                  </a:lnTo>
                  <a:lnTo>
                    <a:pt x="1646" y="25831"/>
                  </a:lnTo>
                  <a:lnTo>
                    <a:pt x="3204" y="32765"/>
                  </a:lnTo>
                  <a:lnTo>
                    <a:pt x="4175" y="36398"/>
                  </a:lnTo>
                  <a:lnTo>
                    <a:pt x="1216" y="38900"/>
                  </a:lnTo>
                  <a:lnTo>
                    <a:pt x="2" y="40766"/>
                  </a:lnTo>
                  <a:lnTo>
                    <a:pt x="0" y="41668"/>
                  </a:lnTo>
                  <a:lnTo>
                    <a:pt x="327" y="43967"/>
                  </a:lnTo>
                  <a:lnTo>
                    <a:pt x="771" y="44754"/>
                  </a:lnTo>
                  <a:lnTo>
                    <a:pt x="200" y="45808"/>
                  </a:lnTo>
                  <a:lnTo>
                    <a:pt x="3844" y="51066"/>
                  </a:lnTo>
                  <a:lnTo>
                    <a:pt x="3425" y="53784"/>
                  </a:lnTo>
                  <a:lnTo>
                    <a:pt x="3044" y="57353"/>
                  </a:lnTo>
                  <a:lnTo>
                    <a:pt x="2371" y="67538"/>
                  </a:lnTo>
                  <a:lnTo>
                    <a:pt x="2574" y="71805"/>
                  </a:lnTo>
                  <a:lnTo>
                    <a:pt x="4886" y="76225"/>
                  </a:lnTo>
                  <a:lnTo>
                    <a:pt x="7515" y="79819"/>
                  </a:lnTo>
                  <a:lnTo>
                    <a:pt x="7896" y="80594"/>
                  </a:lnTo>
                  <a:lnTo>
                    <a:pt x="9178" y="82753"/>
                  </a:lnTo>
                  <a:lnTo>
                    <a:pt x="11871" y="82880"/>
                  </a:lnTo>
                  <a:lnTo>
                    <a:pt x="12900" y="82880"/>
                  </a:lnTo>
                  <a:lnTo>
                    <a:pt x="13814" y="82638"/>
                  </a:lnTo>
                  <a:lnTo>
                    <a:pt x="14512" y="82270"/>
                  </a:lnTo>
                  <a:lnTo>
                    <a:pt x="9521" y="82270"/>
                  </a:lnTo>
                  <a:lnTo>
                    <a:pt x="8328" y="80086"/>
                  </a:lnTo>
                  <a:lnTo>
                    <a:pt x="8048" y="79501"/>
                  </a:lnTo>
                  <a:lnTo>
                    <a:pt x="5457" y="75971"/>
                  </a:lnTo>
                  <a:lnTo>
                    <a:pt x="2981" y="71246"/>
                  </a:lnTo>
                  <a:lnTo>
                    <a:pt x="3133" y="65392"/>
                  </a:lnTo>
                  <a:lnTo>
                    <a:pt x="3692" y="57022"/>
                  </a:lnTo>
                  <a:lnTo>
                    <a:pt x="4139" y="53047"/>
                  </a:lnTo>
                  <a:lnTo>
                    <a:pt x="4564" y="50482"/>
                  </a:lnTo>
                  <a:lnTo>
                    <a:pt x="3832" y="50482"/>
                  </a:lnTo>
                  <a:lnTo>
                    <a:pt x="3413" y="50393"/>
                  </a:lnTo>
                  <a:lnTo>
                    <a:pt x="1419" y="49504"/>
                  </a:lnTo>
                  <a:lnTo>
                    <a:pt x="893" y="48425"/>
                  </a:lnTo>
                  <a:lnTo>
                    <a:pt x="568" y="46596"/>
                  </a:lnTo>
                  <a:lnTo>
                    <a:pt x="1000" y="45529"/>
                  </a:lnTo>
                  <a:lnTo>
                    <a:pt x="1495" y="44742"/>
                  </a:lnTo>
                  <a:lnTo>
                    <a:pt x="962" y="44030"/>
                  </a:lnTo>
                  <a:lnTo>
                    <a:pt x="504" y="40766"/>
                  </a:lnTo>
                  <a:lnTo>
                    <a:pt x="2524" y="38557"/>
                  </a:lnTo>
                  <a:lnTo>
                    <a:pt x="4873" y="36614"/>
                  </a:lnTo>
                  <a:lnTo>
                    <a:pt x="3832" y="32765"/>
                  </a:lnTo>
                  <a:lnTo>
                    <a:pt x="2242" y="25831"/>
                  </a:lnTo>
                  <a:lnTo>
                    <a:pt x="2261" y="23101"/>
                  </a:lnTo>
                  <a:lnTo>
                    <a:pt x="2651" y="11150"/>
                  </a:lnTo>
                  <a:lnTo>
                    <a:pt x="5432" y="1511"/>
                  </a:lnTo>
                  <a:lnTo>
                    <a:pt x="11731" y="101"/>
                  </a:lnTo>
                  <a:lnTo>
                    <a:pt x="11990" y="101"/>
                  </a:lnTo>
                  <a:lnTo>
                    <a:pt x="11858" y="0"/>
                  </a:lnTo>
                  <a:close/>
                </a:path>
                <a:path w="23495" h="83185">
                  <a:moveTo>
                    <a:pt x="21335" y="11301"/>
                  </a:moveTo>
                  <a:lnTo>
                    <a:pt x="20723" y="23787"/>
                  </a:lnTo>
                  <a:lnTo>
                    <a:pt x="20164" y="26822"/>
                  </a:lnTo>
                  <a:lnTo>
                    <a:pt x="19605" y="29133"/>
                  </a:lnTo>
                  <a:lnTo>
                    <a:pt x="21155" y="29133"/>
                  </a:lnTo>
                  <a:lnTo>
                    <a:pt x="21777" y="29794"/>
                  </a:lnTo>
                  <a:lnTo>
                    <a:pt x="22755" y="31788"/>
                  </a:lnTo>
                  <a:lnTo>
                    <a:pt x="21539" y="33896"/>
                  </a:lnTo>
                  <a:lnTo>
                    <a:pt x="20774" y="35001"/>
                  </a:lnTo>
                  <a:lnTo>
                    <a:pt x="21003" y="35610"/>
                  </a:lnTo>
                  <a:lnTo>
                    <a:pt x="21180" y="36283"/>
                  </a:lnTo>
                  <a:lnTo>
                    <a:pt x="21180" y="37680"/>
                  </a:lnTo>
                  <a:lnTo>
                    <a:pt x="20961" y="38557"/>
                  </a:lnTo>
                  <a:lnTo>
                    <a:pt x="20836" y="38900"/>
                  </a:lnTo>
                  <a:lnTo>
                    <a:pt x="17992" y="41694"/>
                  </a:lnTo>
                  <a:lnTo>
                    <a:pt x="19313" y="42849"/>
                  </a:lnTo>
                  <a:lnTo>
                    <a:pt x="20951" y="44488"/>
                  </a:lnTo>
                  <a:lnTo>
                    <a:pt x="22199" y="47320"/>
                  </a:lnTo>
                  <a:lnTo>
                    <a:pt x="22196" y="48552"/>
                  </a:lnTo>
                  <a:lnTo>
                    <a:pt x="21663" y="49453"/>
                  </a:lnTo>
                  <a:lnTo>
                    <a:pt x="21485" y="49644"/>
                  </a:lnTo>
                  <a:lnTo>
                    <a:pt x="21282" y="49796"/>
                  </a:lnTo>
                  <a:lnTo>
                    <a:pt x="21647" y="51066"/>
                  </a:lnTo>
                  <a:lnTo>
                    <a:pt x="21801" y="52019"/>
                  </a:lnTo>
                  <a:lnTo>
                    <a:pt x="21878" y="53136"/>
                  </a:lnTo>
                  <a:lnTo>
                    <a:pt x="20621" y="54394"/>
                  </a:lnTo>
                  <a:lnTo>
                    <a:pt x="20342" y="54546"/>
                  </a:lnTo>
                  <a:lnTo>
                    <a:pt x="19948" y="62175"/>
                  </a:lnTo>
                  <a:lnTo>
                    <a:pt x="12798" y="82270"/>
                  </a:lnTo>
                  <a:lnTo>
                    <a:pt x="14512" y="82270"/>
                  </a:lnTo>
                  <a:lnTo>
                    <a:pt x="20964" y="54902"/>
                  </a:lnTo>
                  <a:lnTo>
                    <a:pt x="21167" y="54724"/>
                  </a:lnTo>
                  <a:lnTo>
                    <a:pt x="22196" y="53695"/>
                  </a:lnTo>
                  <a:lnTo>
                    <a:pt x="22488" y="52019"/>
                  </a:lnTo>
                  <a:lnTo>
                    <a:pt x="22095" y="50457"/>
                  </a:lnTo>
                  <a:lnTo>
                    <a:pt x="22159" y="49796"/>
                  </a:lnTo>
                  <a:lnTo>
                    <a:pt x="22827" y="48704"/>
                  </a:lnTo>
                  <a:lnTo>
                    <a:pt x="22882" y="47320"/>
                  </a:lnTo>
                  <a:lnTo>
                    <a:pt x="21904" y="45123"/>
                  </a:lnTo>
                  <a:lnTo>
                    <a:pt x="21409" y="44399"/>
                  </a:lnTo>
                  <a:lnTo>
                    <a:pt x="20100" y="42837"/>
                  </a:lnTo>
                  <a:lnTo>
                    <a:pt x="19478" y="42214"/>
                  </a:lnTo>
                  <a:lnTo>
                    <a:pt x="18881" y="41668"/>
                  </a:lnTo>
                  <a:lnTo>
                    <a:pt x="20786" y="39738"/>
                  </a:lnTo>
                  <a:lnTo>
                    <a:pt x="21790" y="38239"/>
                  </a:lnTo>
                  <a:lnTo>
                    <a:pt x="21772" y="36283"/>
                  </a:lnTo>
                  <a:lnTo>
                    <a:pt x="21510" y="35001"/>
                  </a:lnTo>
                  <a:lnTo>
                    <a:pt x="22253" y="33883"/>
                  </a:lnTo>
                  <a:lnTo>
                    <a:pt x="22934" y="32499"/>
                  </a:lnTo>
                  <a:lnTo>
                    <a:pt x="22831" y="30683"/>
                  </a:lnTo>
                  <a:lnTo>
                    <a:pt x="22755" y="30365"/>
                  </a:lnTo>
                  <a:lnTo>
                    <a:pt x="22234" y="29425"/>
                  </a:lnTo>
                  <a:lnTo>
                    <a:pt x="21637" y="28752"/>
                  </a:lnTo>
                  <a:lnTo>
                    <a:pt x="20367" y="28562"/>
                  </a:lnTo>
                  <a:lnTo>
                    <a:pt x="21002" y="25831"/>
                  </a:lnTo>
                  <a:lnTo>
                    <a:pt x="21383" y="23101"/>
                  </a:lnTo>
                  <a:lnTo>
                    <a:pt x="21561" y="19202"/>
                  </a:lnTo>
                  <a:lnTo>
                    <a:pt x="21574" y="18033"/>
                  </a:lnTo>
                  <a:lnTo>
                    <a:pt x="21396" y="11861"/>
                  </a:lnTo>
                  <a:lnTo>
                    <a:pt x="21335" y="11301"/>
                  </a:lnTo>
                  <a:close/>
                </a:path>
                <a:path w="23495" h="83185">
                  <a:moveTo>
                    <a:pt x="4568" y="50457"/>
                  </a:moveTo>
                  <a:lnTo>
                    <a:pt x="4378" y="50482"/>
                  </a:lnTo>
                  <a:lnTo>
                    <a:pt x="4564" y="50482"/>
                  </a:lnTo>
                  <a:close/>
                </a:path>
                <a:path w="23495" h="83185">
                  <a:moveTo>
                    <a:pt x="18014" y="4992"/>
                  </a:moveTo>
                  <a:lnTo>
                    <a:pt x="20113" y="8051"/>
                  </a:lnTo>
                  <a:lnTo>
                    <a:pt x="21335" y="11301"/>
                  </a:lnTo>
                  <a:lnTo>
                    <a:pt x="21548" y="6946"/>
                  </a:lnTo>
                  <a:lnTo>
                    <a:pt x="18014" y="4992"/>
                  </a:lnTo>
                  <a:close/>
                </a:path>
                <a:path w="23495" h="83185">
                  <a:moveTo>
                    <a:pt x="11990" y="101"/>
                  </a:moveTo>
                  <a:lnTo>
                    <a:pt x="11731" y="101"/>
                  </a:lnTo>
                  <a:lnTo>
                    <a:pt x="14131" y="2679"/>
                  </a:lnTo>
                  <a:lnTo>
                    <a:pt x="14868" y="3555"/>
                  </a:lnTo>
                  <a:lnTo>
                    <a:pt x="16451" y="4127"/>
                  </a:lnTo>
                  <a:lnTo>
                    <a:pt x="18014" y="4992"/>
                  </a:lnTo>
                  <a:lnTo>
                    <a:pt x="17421" y="4127"/>
                  </a:lnTo>
                  <a:lnTo>
                    <a:pt x="16024" y="3340"/>
                  </a:lnTo>
                  <a:lnTo>
                    <a:pt x="15236" y="3035"/>
                  </a:lnTo>
                  <a:lnTo>
                    <a:pt x="14868" y="2616"/>
                  </a:lnTo>
                  <a:lnTo>
                    <a:pt x="13585" y="1333"/>
                  </a:lnTo>
                  <a:lnTo>
                    <a:pt x="11990" y="101"/>
                  </a:lnTo>
                  <a:close/>
                </a:path>
              </a:pathLst>
            </a:custGeom>
            <a:solidFill>
              <a:srgbClr val="530813"/>
            </a:solidFill>
          </p:spPr>
          <p:txBody>
            <a:bodyPr wrap="square" lIns="0" tIns="0" rIns="0" bIns="0" rtlCol="0"/>
            <a:lstStyle/>
            <a:p>
              <a:endParaRPr/>
            </a:p>
          </p:txBody>
        </p:sp>
        <p:sp>
          <p:nvSpPr>
            <p:cNvPr id="90" name="object 90"/>
            <p:cNvSpPr/>
            <p:nvPr/>
          </p:nvSpPr>
          <p:spPr>
            <a:xfrm>
              <a:off x="681634" y="6300076"/>
              <a:ext cx="19685" cy="78740"/>
            </a:xfrm>
            <a:custGeom>
              <a:avLst/>
              <a:gdLst/>
              <a:ahLst/>
              <a:cxnLst/>
              <a:rect l="l" t="t" r="r" b="b"/>
              <a:pathLst>
                <a:path w="19684" h="78739">
                  <a:moveTo>
                    <a:pt x="16954" y="52387"/>
                  </a:moveTo>
                  <a:lnTo>
                    <a:pt x="16903" y="50482"/>
                  </a:lnTo>
                  <a:lnTo>
                    <a:pt x="16484" y="49974"/>
                  </a:lnTo>
                  <a:lnTo>
                    <a:pt x="15290" y="48704"/>
                  </a:lnTo>
                  <a:lnTo>
                    <a:pt x="15468" y="49212"/>
                  </a:lnTo>
                  <a:lnTo>
                    <a:pt x="15684" y="50228"/>
                  </a:lnTo>
                  <a:lnTo>
                    <a:pt x="15811" y="55181"/>
                  </a:lnTo>
                  <a:lnTo>
                    <a:pt x="15582" y="56959"/>
                  </a:lnTo>
                  <a:lnTo>
                    <a:pt x="15379" y="57848"/>
                  </a:lnTo>
                  <a:lnTo>
                    <a:pt x="15265" y="58483"/>
                  </a:lnTo>
                  <a:lnTo>
                    <a:pt x="15011" y="59347"/>
                  </a:lnTo>
                  <a:lnTo>
                    <a:pt x="15011" y="65468"/>
                  </a:lnTo>
                  <a:lnTo>
                    <a:pt x="14655" y="68516"/>
                  </a:lnTo>
                  <a:lnTo>
                    <a:pt x="14427" y="69786"/>
                  </a:lnTo>
                  <a:lnTo>
                    <a:pt x="13982" y="71437"/>
                  </a:lnTo>
                  <a:lnTo>
                    <a:pt x="13106" y="73215"/>
                  </a:lnTo>
                  <a:lnTo>
                    <a:pt x="13131" y="73088"/>
                  </a:lnTo>
                  <a:lnTo>
                    <a:pt x="13093" y="73215"/>
                  </a:lnTo>
                  <a:lnTo>
                    <a:pt x="9626" y="76009"/>
                  </a:lnTo>
                  <a:lnTo>
                    <a:pt x="9436" y="75882"/>
                  </a:lnTo>
                  <a:lnTo>
                    <a:pt x="9144" y="75755"/>
                  </a:lnTo>
                  <a:lnTo>
                    <a:pt x="9029" y="75628"/>
                  </a:lnTo>
                  <a:lnTo>
                    <a:pt x="8902" y="75374"/>
                  </a:lnTo>
                  <a:lnTo>
                    <a:pt x="9004" y="74358"/>
                  </a:lnTo>
                  <a:lnTo>
                    <a:pt x="9321" y="74358"/>
                  </a:lnTo>
                  <a:lnTo>
                    <a:pt x="9601" y="74993"/>
                  </a:lnTo>
                  <a:lnTo>
                    <a:pt x="10020" y="74866"/>
                  </a:lnTo>
                  <a:lnTo>
                    <a:pt x="10617" y="74358"/>
                  </a:lnTo>
                  <a:lnTo>
                    <a:pt x="11125" y="73850"/>
                  </a:lnTo>
                  <a:lnTo>
                    <a:pt x="11734" y="73088"/>
                  </a:lnTo>
                  <a:lnTo>
                    <a:pt x="12039" y="72707"/>
                  </a:lnTo>
                  <a:lnTo>
                    <a:pt x="12966" y="71056"/>
                  </a:lnTo>
                  <a:lnTo>
                    <a:pt x="13538" y="69532"/>
                  </a:lnTo>
                  <a:lnTo>
                    <a:pt x="14490" y="66357"/>
                  </a:lnTo>
                  <a:lnTo>
                    <a:pt x="14859" y="65341"/>
                  </a:lnTo>
                  <a:lnTo>
                    <a:pt x="15011" y="65468"/>
                  </a:lnTo>
                  <a:lnTo>
                    <a:pt x="15011" y="59347"/>
                  </a:lnTo>
                  <a:lnTo>
                    <a:pt x="14554" y="60896"/>
                  </a:lnTo>
                  <a:lnTo>
                    <a:pt x="14655" y="58102"/>
                  </a:lnTo>
                  <a:lnTo>
                    <a:pt x="14732" y="53403"/>
                  </a:lnTo>
                  <a:lnTo>
                    <a:pt x="14605" y="51371"/>
                  </a:lnTo>
                  <a:lnTo>
                    <a:pt x="14490" y="50101"/>
                  </a:lnTo>
                  <a:lnTo>
                    <a:pt x="14376" y="49339"/>
                  </a:lnTo>
                  <a:lnTo>
                    <a:pt x="14312" y="47688"/>
                  </a:lnTo>
                  <a:lnTo>
                    <a:pt x="12992" y="46545"/>
                  </a:lnTo>
                  <a:lnTo>
                    <a:pt x="12674" y="46266"/>
                  </a:lnTo>
                  <a:lnTo>
                    <a:pt x="12674" y="57848"/>
                  </a:lnTo>
                  <a:lnTo>
                    <a:pt x="12458" y="59372"/>
                  </a:lnTo>
                  <a:lnTo>
                    <a:pt x="12268" y="59880"/>
                  </a:lnTo>
                  <a:lnTo>
                    <a:pt x="12077" y="56070"/>
                  </a:lnTo>
                  <a:lnTo>
                    <a:pt x="11950" y="55181"/>
                  </a:lnTo>
                  <a:lnTo>
                    <a:pt x="11734" y="54038"/>
                  </a:lnTo>
                  <a:lnTo>
                    <a:pt x="11684" y="53530"/>
                  </a:lnTo>
                  <a:lnTo>
                    <a:pt x="11836" y="53403"/>
                  </a:lnTo>
                  <a:lnTo>
                    <a:pt x="12306" y="54165"/>
                  </a:lnTo>
                  <a:lnTo>
                    <a:pt x="12560" y="55181"/>
                  </a:lnTo>
                  <a:lnTo>
                    <a:pt x="12674" y="57848"/>
                  </a:lnTo>
                  <a:lnTo>
                    <a:pt x="12674" y="46266"/>
                  </a:lnTo>
                  <a:lnTo>
                    <a:pt x="11607" y="45275"/>
                  </a:lnTo>
                  <a:lnTo>
                    <a:pt x="10452" y="44386"/>
                  </a:lnTo>
                  <a:lnTo>
                    <a:pt x="10312" y="45656"/>
                  </a:lnTo>
                  <a:lnTo>
                    <a:pt x="9410" y="52006"/>
                  </a:lnTo>
                  <a:lnTo>
                    <a:pt x="9182" y="53911"/>
                  </a:lnTo>
                  <a:lnTo>
                    <a:pt x="8940" y="57340"/>
                  </a:lnTo>
                  <a:lnTo>
                    <a:pt x="8813" y="60134"/>
                  </a:lnTo>
                  <a:lnTo>
                    <a:pt x="8648" y="59753"/>
                  </a:lnTo>
                  <a:lnTo>
                    <a:pt x="8407" y="58102"/>
                  </a:lnTo>
                  <a:lnTo>
                    <a:pt x="8178" y="54546"/>
                  </a:lnTo>
                  <a:lnTo>
                    <a:pt x="8267" y="51371"/>
                  </a:lnTo>
                  <a:lnTo>
                    <a:pt x="8877" y="47434"/>
                  </a:lnTo>
                  <a:lnTo>
                    <a:pt x="9232" y="45656"/>
                  </a:lnTo>
                  <a:lnTo>
                    <a:pt x="9334" y="45275"/>
                  </a:lnTo>
                  <a:lnTo>
                    <a:pt x="9677" y="44259"/>
                  </a:lnTo>
                  <a:lnTo>
                    <a:pt x="9804" y="43878"/>
                  </a:lnTo>
                  <a:lnTo>
                    <a:pt x="8661" y="42989"/>
                  </a:lnTo>
                  <a:lnTo>
                    <a:pt x="7861" y="42481"/>
                  </a:lnTo>
                  <a:lnTo>
                    <a:pt x="6934" y="43116"/>
                  </a:lnTo>
                  <a:lnTo>
                    <a:pt x="6515" y="43497"/>
                  </a:lnTo>
                  <a:lnTo>
                    <a:pt x="6807" y="44132"/>
                  </a:lnTo>
                  <a:lnTo>
                    <a:pt x="6896" y="44513"/>
                  </a:lnTo>
                  <a:lnTo>
                    <a:pt x="7010" y="45275"/>
                  </a:lnTo>
                  <a:lnTo>
                    <a:pt x="7112" y="45656"/>
                  </a:lnTo>
                  <a:lnTo>
                    <a:pt x="7251" y="46418"/>
                  </a:lnTo>
                  <a:lnTo>
                    <a:pt x="7264" y="47561"/>
                  </a:lnTo>
                  <a:lnTo>
                    <a:pt x="7670" y="44894"/>
                  </a:lnTo>
                  <a:lnTo>
                    <a:pt x="7772" y="44386"/>
                  </a:lnTo>
                  <a:lnTo>
                    <a:pt x="7848" y="44259"/>
                  </a:lnTo>
                  <a:lnTo>
                    <a:pt x="8026" y="44259"/>
                  </a:lnTo>
                  <a:lnTo>
                    <a:pt x="8140" y="44513"/>
                  </a:lnTo>
                  <a:lnTo>
                    <a:pt x="8255" y="44894"/>
                  </a:lnTo>
                  <a:lnTo>
                    <a:pt x="8343" y="47434"/>
                  </a:lnTo>
                  <a:lnTo>
                    <a:pt x="8128" y="49212"/>
                  </a:lnTo>
                  <a:lnTo>
                    <a:pt x="8013" y="49974"/>
                  </a:lnTo>
                  <a:lnTo>
                    <a:pt x="7823" y="50863"/>
                  </a:lnTo>
                  <a:lnTo>
                    <a:pt x="7620" y="53022"/>
                  </a:lnTo>
                  <a:lnTo>
                    <a:pt x="7493" y="61404"/>
                  </a:lnTo>
                  <a:lnTo>
                    <a:pt x="7620" y="62293"/>
                  </a:lnTo>
                  <a:lnTo>
                    <a:pt x="8242" y="64960"/>
                  </a:lnTo>
                  <a:lnTo>
                    <a:pt x="8382" y="63944"/>
                  </a:lnTo>
                  <a:lnTo>
                    <a:pt x="8610" y="62674"/>
                  </a:lnTo>
                  <a:lnTo>
                    <a:pt x="8839" y="62293"/>
                  </a:lnTo>
                  <a:lnTo>
                    <a:pt x="9169" y="62293"/>
                  </a:lnTo>
                  <a:lnTo>
                    <a:pt x="9194" y="62420"/>
                  </a:lnTo>
                  <a:lnTo>
                    <a:pt x="9309" y="67246"/>
                  </a:lnTo>
                  <a:lnTo>
                    <a:pt x="9423" y="68643"/>
                  </a:lnTo>
                  <a:lnTo>
                    <a:pt x="9537" y="69405"/>
                  </a:lnTo>
                  <a:lnTo>
                    <a:pt x="10147" y="71691"/>
                  </a:lnTo>
                  <a:lnTo>
                    <a:pt x="10528" y="70802"/>
                  </a:lnTo>
                  <a:lnTo>
                    <a:pt x="13093" y="58102"/>
                  </a:lnTo>
                  <a:lnTo>
                    <a:pt x="13246" y="58102"/>
                  </a:lnTo>
                  <a:lnTo>
                    <a:pt x="10299" y="73088"/>
                  </a:lnTo>
                  <a:lnTo>
                    <a:pt x="10096" y="73088"/>
                  </a:lnTo>
                  <a:lnTo>
                    <a:pt x="9715" y="72961"/>
                  </a:lnTo>
                  <a:lnTo>
                    <a:pt x="9563" y="72961"/>
                  </a:lnTo>
                  <a:lnTo>
                    <a:pt x="8166" y="66611"/>
                  </a:lnTo>
                  <a:lnTo>
                    <a:pt x="7937" y="65722"/>
                  </a:lnTo>
                  <a:lnTo>
                    <a:pt x="7531" y="64579"/>
                  </a:lnTo>
                  <a:lnTo>
                    <a:pt x="7035" y="62966"/>
                  </a:lnTo>
                  <a:lnTo>
                    <a:pt x="7035" y="69278"/>
                  </a:lnTo>
                  <a:lnTo>
                    <a:pt x="6908" y="69024"/>
                  </a:lnTo>
                  <a:lnTo>
                    <a:pt x="6400" y="68262"/>
                  </a:lnTo>
                  <a:lnTo>
                    <a:pt x="5702" y="66738"/>
                  </a:lnTo>
                  <a:lnTo>
                    <a:pt x="5346" y="65341"/>
                  </a:lnTo>
                  <a:lnTo>
                    <a:pt x="4940" y="62420"/>
                  </a:lnTo>
                  <a:lnTo>
                    <a:pt x="5029" y="61277"/>
                  </a:lnTo>
                  <a:lnTo>
                    <a:pt x="5676" y="61150"/>
                  </a:lnTo>
                  <a:lnTo>
                    <a:pt x="6070" y="61658"/>
                  </a:lnTo>
                  <a:lnTo>
                    <a:pt x="6438" y="64579"/>
                  </a:lnTo>
                  <a:lnTo>
                    <a:pt x="6565" y="65849"/>
                  </a:lnTo>
                  <a:lnTo>
                    <a:pt x="6692" y="66865"/>
                  </a:lnTo>
                  <a:lnTo>
                    <a:pt x="6921" y="68262"/>
                  </a:lnTo>
                  <a:lnTo>
                    <a:pt x="7035" y="69278"/>
                  </a:lnTo>
                  <a:lnTo>
                    <a:pt x="7035" y="62966"/>
                  </a:lnTo>
                  <a:lnTo>
                    <a:pt x="6337" y="56959"/>
                  </a:lnTo>
                  <a:lnTo>
                    <a:pt x="6362" y="56324"/>
                  </a:lnTo>
                  <a:lnTo>
                    <a:pt x="6362" y="55054"/>
                  </a:lnTo>
                  <a:lnTo>
                    <a:pt x="6438" y="52641"/>
                  </a:lnTo>
                  <a:lnTo>
                    <a:pt x="6223" y="53403"/>
                  </a:lnTo>
                  <a:lnTo>
                    <a:pt x="5638" y="54800"/>
                  </a:lnTo>
                  <a:lnTo>
                    <a:pt x="5511" y="55054"/>
                  </a:lnTo>
                  <a:lnTo>
                    <a:pt x="5994" y="53022"/>
                  </a:lnTo>
                  <a:lnTo>
                    <a:pt x="6324" y="51371"/>
                  </a:lnTo>
                  <a:lnTo>
                    <a:pt x="6438" y="50609"/>
                  </a:lnTo>
                  <a:lnTo>
                    <a:pt x="6540" y="49720"/>
                  </a:lnTo>
                  <a:lnTo>
                    <a:pt x="6654" y="47688"/>
                  </a:lnTo>
                  <a:lnTo>
                    <a:pt x="6451" y="48577"/>
                  </a:lnTo>
                  <a:lnTo>
                    <a:pt x="5664" y="50482"/>
                  </a:lnTo>
                  <a:lnTo>
                    <a:pt x="5575" y="52641"/>
                  </a:lnTo>
                  <a:lnTo>
                    <a:pt x="5346" y="53911"/>
                  </a:lnTo>
                  <a:lnTo>
                    <a:pt x="4330" y="56070"/>
                  </a:lnTo>
                  <a:lnTo>
                    <a:pt x="4178" y="56324"/>
                  </a:lnTo>
                  <a:lnTo>
                    <a:pt x="3848" y="56324"/>
                  </a:lnTo>
                  <a:lnTo>
                    <a:pt x="3721" y="56070"/>
                  </a:lnTo>
                  <a:lnTo>
                    <a:pt x="3848" y="54546"/>
                  </a:lnTo>
                  <a:lnTo>
                    <a:pt x="4038" y="53911"/>
                  </a:lnTo>
                  <a:lnTo>
                    <a:pt x="4152" y="53657"/>
                  </a:lnTo>
                  <a:lnTo>
                    <a:pt x="4241" y="53276"/>
                  </a:lnTo>
                  <a:lnTo>
                    <a:pt x="4483" y="51752"/>
                  </a:lnTo>
                  <a:lnTo>
                    <a:pt x="4597" y="49974"/>
                  </a:lnTo>
                  <a:lnTo>
                    <a:pt x="5168" y="48069"/>
                  </a:lnTo>
                  <a:lnTo>
                    <a:pt x="5346" y="47688"/>
                  </a:lnTo>
                  <a:lnTo>
                    <a:pt x="5549" y="47434"/>
                  </a:lnTo>
                  <a:lnTo>
                    <a:pt x="5778" y="45402"/>
                  </a:lnTo>
                  <a:lnTo>
                    <a:pt x="5842" y="44259"/>
                  </a:lnTo>
                  <a:lnTo>
                    <a:pt x="5257" y="44894"/>
                  </a:lnTo>
                  <a:lnTo>
                    <a:pt x="4902" y="45402"/>
                  </a:lnTo>
                  <a:lnTo>
                    <a:pt x="4775" y="45656"/>
                  </a:lnTo>
                  <a:lnTo>
                    <a:pt x="3517" y="50228"/>
                  </a:lnTo>
                  <a:lnTo>
                    <a:pt x="1549" y="61023"/>
                  </a:lnTo>
                  <a:lnTo>
                    <a:pt x="1447" y="62801"/>
                  </a:lnTo>
                  <a:lnTo>
                    <a:pt x="2959" y="69024"/>
                  </a:lnTo>
                  <a:lnTo>
                    <a:pt x="3073" y="68262"/>
                  </a:lnTo>
                  <a:lnTo>
                    <a:pt x="3111" y="68135"/>
                  </a:lnTo>
                  <a:lnTo>
                    <a:pt x="3225" y="68008"/>
                  </a:lnTo>
                  <a:lnTo>
                    <a:pt x="3479" y="67881"/>
                  </a:lnTo>
                  <a:lnTo>
                    <a:pt x="3708" y="68262"/>
                  </a:lnTo>
                  <a:lnTo>
                    <a:pt x="3987" y="68770"/>
                  </a:lnTo>
                  <a:lnTo>
                    <a:pt x="4394" y="69405"/>
                  </a:lnTo>
                  <a:lnTo>
                    <a:pt x="4457" y="69786"/>
                  </a:lnTo>
                  <a:lnTo>
                    <a:pt x="4152" y="70167"/>
                  </a:lnTo>
                  <a:lnTo>
                    <a:pt x="4025" y="70294"/>
                  </a:lnTo>
                  <a:lnTo>
                    <a:pt x="3657" y="70294"/>
                  </a:lnTo>
                  <a:lnTo>
                    <a:pt x="3175" y="69786"/>
                  </a:lnTo>
                  <a:lnTo>
                    <a:pt x="4051" y="72072"/>
                  </a:lnTo>
                  <a:lnTo>
                    <a:pt x="5308" y="73977"/>
                  </a:lnTo>
                  <a:lnTo>
                    <a:pt x="5994" y="74866"/>
                  </a:lnTo>
                  <a:lnTo>
                    <a:pt x="5651" y="73723"/>
                  </a:lnTo>
                  <a:lnTo>
                    <a:pt x="5321" y="72199"/>
                  </a:lnTo>
                  <a:lnTo>
                    <a:pt x="5003" y="70294"/>
                  </a:lnTo>
                  <a:lnTo>
                    <a:pt x="4635" y="67881"/>
                  </a:lnTo>
                  <a:lnTo>
                    <a:pt x="4610" y="67754"/>
                  </a:lnTo>
                  <a:lnTo>
                    <a:pt x="4483" y="67754"/>
                  </a:lnTo>
                  <a:lnTo>
                    <a:pt x="4318" y="67627"/>
                  </a:lnTo>
                  <a:lnTo>
                    <a:pt x="3644" y="66992"/>
                  </a:lnTo>
                  <a:lnTo>
                    <a:pt x="3035" y="66103"/>
                  </a:lnTo>
                  <a:lnTo>
                    <a:pt x="2603" y="63309"/>
                  </a:lnTo>
                  <a:lnTo>
                    <a:pt x="2730" y="60896"/>
                  </a:lnTo>
                  <a:lnTo>
                    <a:pt x="3073" y="58737"/>
                  </a:lnTo>
                  <a:lnTo>
                    <a:pt x="3467" y="57213"/>
                  </a:lnTo>
                  <a:lnTo>
                    <a:pt x="3556" y="56959"/>
                  </a:lnTo>
                  <a:lnTo>
                    <a:pt x="3340" y="59372"/>
                  </a:lnTo>
                  <a:lnTo>
                    <a:pt x="3213" y="63309"/>
                  </a:lnTo>
                  <a:lnTo>
                    <a:pt x="3619" y="65849"/>
                  </a:lnTo>
                  <a:lnTo>
                    <a:pt x="4102" y="66738"/>
                  </a:lnTo>
                  <a:lnTo>
                    <a:pt x="4533" y="67246"/>
                  </a:lnTo>
                  <a:lnTo>
                    <a:pt x="4203" y="64579"/>
                  </a:lnTo>
                  <a:lnTo>
                    <a:pt x="4076" y="62420"/>
                  </a:lnTo>
                  <a:lnTo>
                    <a:pt x="4165" y="58991"/>
                  </a:lnTo>
                  <a:lnTo>
                    <a:pt x="4305" y="58991"/>
                  </a:lnTo>
                  <a:lnTo>
                    <a:pt x="4445" y="61023"/>
                  </a:lnTo>
                  <a:lnTo>
                    <a:pt x="5257" y="65849"/>
                  </a:lnTo>
                  <a:lnTo>
                    <a:pt x="5994" y="69024"/>
                  </a:lnTo>
                  <a:lnTo>
                    <a:pt x="6680" y="72961"/>
                  </a:lnTo>
                  <a:lnTo>
                    <a:pt x="7569" y="76390"/>
                  </a:lnTo>
                  <a:lnTo>
                    <a:pt x="7658" y="77152"/>
                  </a:lnTo>
                  <a:lnTo>
                    <a:pt x="7988" y="77660"/>
                  </a:lnTo>
                  <a:lnTo>
                    <a:pt x="8788" y="78676"/>
                  </a:lnTo>
                  <a:lnTo>
                    <a:pt x="10706" y="78676"/>
                  </a:lnTo>
                  <a:lnTo>
                    <a:pt x="11290" y="78549"/>
                  </a:lnTo>
                  <a:lnTo>
                    <a:pt x="11925" y="78295"/>
                  </a:lnTo>
                  <a:lnTo>
                    <a:pt x="13144" y="76009"/>
                  </a:lnTo>
                  <a:lnTo>
                    <a:pt x="14033" y="74358"/>
                  </a:lnTo>
                  <a:lnTo>
                    <a:pt x="15646" y="67246"/>
                  </a:lnTo>
                  <a:lnTo>
                    <a:pt x="15773" y="66611"/>
                  </a:lnTo>
                  <a:lnTo>
                    <a:pt x="15925" y="65341"/>
                  </a:lnTo>
                  <a:lnTo>
                    <a:pt x="16471" y="60896"/>
                  </a:lnTo>
                  <a:lnTo>
                    <a:pt x="16713" y="58864"/>
                  </a:lnTo>
                  <a:lnTo>
                    <a:pt x="16840" y="56959"/>
                  </a:lnTo>
                  <a:lnTo>
                    <a:pt x="16954" y="52387"/>
                  </a:lnTo>
                  <a:close/>
                </a:path>
                <a:path w="19684" h="78739">
                  <a:moveTo>
                    <a:pt x="18910" y="45974"/>
                  </a:moveTo>
                  <a:lnTo>
                    <a:pt x="18821" y="45300"/>
                  </a:lnTo>
                  <a:lnTo>
                    <a:pt x="18288" y="44094"/>
                  </a:lnTo>
                  <a:lnTo>
                    <a:pt x="18034" y="43535"/>
                  </a:lnTo>
                  <a:lnTo>
                    <a:pt x="17513" y="42367"/>
                  </a:lnTo>
                  <a:lnTo>
                    <a:pt x="16840" y="41846"/>
                  </a:lnTo>
                  <a:lnTo>
                    <a:pt x="16840" y="43535"/>
                  </a:lnTo>
                  <a:lnTo>
                    <a:pt x="16446" y="43395"/>
                  </a:lnTo>
                  <a:lnTo>
                    <a:pt x="15506" y="42773"/>
                  </a:lnTo>
                  <a:lnTo>
                    <a:pt x="14097" y="41579"/>
                  </a:lnTo>
                  <a:lnTo>
                    <a:pt x="13982" y="41402"/>
                  </a:lnTo>
                  <a:lnTo>
                    <a:pt x="14020" y="40741"/>
                  </a:lnTo>
                  <a:lnTo>
                    <a:pt x="14630" y="40652"/>
                  </a:lnTo>
                  <a:lnTo>
                    <a:pt x="15024" y="40792"/>
                  </a:lnTo>
                  <a:lnTo>
                    <a:pt x="15925" y="41567"/>
                  </a:lnTo>
                  <a:lnTo>
                    <a:pt x="16776" y="43065"/>
                  </a:lnTo>
                  <a:lnTo>
                    <a:pt x="16840" y="43535"/>
                  </a:lnTo>
                  <a:lnTo>
                    <a:pt x="16840" y="41846"/>
                  </a:lnTo>
                  <a:lnTo>
                    <a:pt x="15290" y="40640"/>
                  </a:lnTo>
                  <a:lnTo>
                    <a:pt x="14351" y="39916"/>
                  </a:lnTo>
                  <a:lnTo>
                    <a:pt x="13601" y="39370"/>
                  </a:lnTo>
                  <a:lnTo>
                    <a:pt x="12509" y="39674"/>
                  </a:lnTo>
                  <a:lnTo>
                    <a:pt x="11518" y="40017"/>
                  </a:lnTo>
                  <a:lnTo>
                    <a:pt x="10706" y="40347"/>
                  </a:lnTo>
                  <a:lnTo>
                    <a:pt x="11963" y="40843"/>
                  </a:lnTo>
                  <a:lnTo>
                    <a:pt x="12827" y="41300"/>
                  </a:lnTo>
                  <a:lnTo>
                    <a:pt x="16129" y="45897"/>
                  </a:lnTo>
                  <a:lnTo>
                    <a:pt x="15621" y="45300"/>
                  </a:lnTo>
                  <a:lnTo>
                    <a:pt x="15506" y="45161"/>
                  </a:lnTo>
                  <a:lnTo>
                    <a:pt x="15506" y="46494"/>
                  </a:lnTo>
                  <a:lnTo>
                    <a:pt x="15011" y="46342"/>
                  </a:lnTo>
                  <a:lnTo>
                    <a:pt x="13893" y="45593"/>
                  </a:lnTo>
                  <a:lnTo>
                    <a:pt x="12065" y="44030"/>
                  </a:lnTo>
                  <a:lnTo>
                    <a:pt x="11760" y="43688"/>
                  </a:lnTo>
                  <a:lnTo>
                    <a:pt x="11772" y="43192"/>
                  </a:lnTo>
                  <a:lnTo>
                    <a:pt x="11899" y="43065"/>
                  </a:lnTo>
                  <a:lnTo>
                    <a:pt x="12534" y="43065"/>
                  </a:lnTo>
                  <a:lnTo>
                    <a:pt x="13030" y="43256"/>
                  </a:lnTo>
                  <a:lnTo>
                    <a:pt x="14147" y="44234"/>
                  </a:lnTo>
                  <a:lnTo>
                    <a:pt x="15481" y="46215"/>
                  </a:lnTo>
                  <a:lnTo>
                    <a:pt x="15506" y="46494"/>
                  </a:lnTo>
                  <a:lnTo>
                    <a:pt x="15506" y="45161"/>
                  </a:lnTo>
                  <a:lnTo>
                    <a:pt x="10045" y="41173"/>
                  </a:lnTo>
                  <a:lnTo>
                    <a:pt x="9664" y="40906"/>
                  </a:lnTo>
                  <a:lnTo>
                    <a:pt x="8813" y="41224"/>
                  </a:lnTo>
                  <a:lnTo>
                    <a:pt x="8445" y="41503"/>
                  </a:lnTo>
                  <a:lnTo>
                    <a:pt x="8432" y="41795"/>
                  </a:lnTo>
                  <a:lnTo>
                    <a:pt x="15151" y="46558"/>
                  </a:lnTo>
                  <a:lnTo>
                    <a:pt x="18173" y="50736"/>
                  </a:lnTo>
                  <a:lnTo>
                    <a:pt x="18161" y="50292"/>
                  </a:lnTo>
                  <a:lnTo>
                    <a:pt x="17983" y="48958"/>
                  </a:lnTo>
                  <a:lnTo>
                    <a:pt x="17691" y="48361"/>
                  </a:lnTo>
                  <a:lnTo>
                    <a:pt x="17284" y="46875"/>
                  </a:lnTo>
                  <a:lnTo>
                    <a:pt x="17221" y="46494"/>
                  </a:lnTo>
                  <a:lnTo>
                    <a:pt x="17094" y="45897"/>
                  </a:lnTo>
                  <a:lnTo>
                    <a:pt x="16789" y="44970"/>
                  </a:lnTo>
                  <a:lnTo>
                    <a:pt x="16459" y="44234"/>
                  </a:lnTo>
                  <a:lnTo>
                    <a:pt x="16433" y="44094"/>
                  </a:lnTo>
                  <a:lnTo>
                    <a:pt x="16954" y="44678"/>
                  </a:lnTo>
                  <a:lnTo>
                    <a:pt x="17475" y="45593"/>
                  </a:lnTo>
                  <a:lnTo>
                    <a:pt x="17754" y="46355"/>
                  </a:lnTo>
                  <a:lnTo>
                    <a:pt x="17868" y="46799"/>
                  </a:lnTo>
                  <a:lnTo>
                    <a:pt x="18110" y="46685"/>
                  </a:lnTo>
                  <a:lnTo>
                    <a:pt x="18516" y="46647"/>
                  </a:lnTo>
                  <a:lnTo>
                    <a:pt x="18910" y="45974"/>
                  </a:lnTo>
                  <a:close/>
                </a:path>
                <a:path w="19684" h="78739">
                  <a:moveTo>
                    <a:pt x="19189" y="29425"/>
                  </a:moveTo>
                  <a:lnTo>
                    <a:pt x="18681" y="28397"/>
                  </a:lnTo>
                  <a:lnTo>
                    <a:pt x="17843" y="28321"/>
                  </a:lnTo>
                  <a:lnTo>
                    <a:pt x="12280" y="29514"/>
                  </a:lnTo>
                  <a:lnTo>
                    <a:pt x="12280" y="31902"/>
                  </a:lnTo>
                  <a:lnTo>
                    <a:pt x="11099" y="32893"/>
                  </a:lnTo>
                  <a:lnTo>
                    <a:pt x="4191" y="37820"/>
                  </a:lnTo>
                  <a:lnTo>
                    <a:pt x="4191" y="38290"/>
                  </a:lnTo>
                  <a:lnTo>
                    <a:pt x="4152" y="38455"/>
                  </a:lnTo>
                  <a:lnTo>
                    <a:pt x="2476" y="40424"/>
                  </a:lnTo>
                  <a:lnTo>
                    <a:pt x="2260" y="40525"/>
                  </a:lnTo>
                  <a:lnTo>
                    <a:pt x="2108" y="40411"/>
                  </a:lnTo>
                  <a:lnTo>
                    <a:pt x="1993" y="40055"/>
                  </a:lnTo>
                  <a:lnTo>
                    <a:pt x="2819" y="39103"/>
                  </a:lnTo>
                  <a:lnTo>
                    <a:pt x="3606" y="38557"/>
                  </a:lnTo>
                  <a:lnTo>
                    <a:pt x="3987" y="38366"/>
                  </a:lnTo>
                  <a:lnTo>
                    <a:pt x="4191" y="38290"/>
                  </a:lnTo>
                  <a:lnTo>
                    <a:pt x="4191" y="37820"/>
                  </a:lnTo>
                  <a:lnTo>
                    <a:pt x="3670" y="37934"/>
                  </a:lnTo>
                  <a:lnTo>
                    <a:pt x="3454" y="37871"/>
                  </a:lnTo>
                  <a:lnTo>
                    <a:pt x="3467" y="37338"/>
                  </a:lnTo>
                  <a:lnTo>
                    <a:pt x="5194" y="36169"/>
                  </a:lnTo>
                  <a:lnTo>
                    <a:pt x="8864" y="33591"/>
                  </a:lnTo>
                  <a:lnTo>
                    <a:pt x="11264" y="32131"/>
                  </a:lnTo>
                  <a:lnTo>
                    <a:pt x="12204" y="31762"/>
                  </a:lnTo>
                  <a:lnTo>
                    <a:pt x="12280" y="31902"/>
                  </a:lnTo>
                  <a:lnTo>
                    <a:pt x="12280" y="29514"/>
                  </a:lnTo>
                  <a:lnTo>
                    <a:pt x="11595" y="29654"/>
                  </a:lnTo>
                  <a:lnTo>
                    <a:pt x="11925" y="29464"/>
                  </a:lnTo>
                  <a:lnTo>
                    <a:pt x="13373" y="28829"/>
                  </a:lnTo>
                  <a:lnTo>
                    <a:pt x="14071" y="26797"/>
                  </a:lnTo>
                  <a:lnTo>
                    <a:pt x="14782" y="22479"/>
                  </a:lnTo>
                  <a:lnTo>
                    <a:pt x="14947" y="22479"/>
                  </a:lnTo>
                  <a:lnTo>
                    <a:pt x="15087" y="23114"/>
                  </a:lnTo>
                  <a:lnTo>
                    <a:pt x="15201" y="27178"/>
                  </a:lnTo>
                  <a:lnTo>
                    <a:pt x="14859" y="28321"/>
                  </a:lnTo>
                  <a:lnTo>
                    <a:pt x="16014" y="27940"/>
                  </a:lnTo>
                  <a:lnTo>
                    <a:pt x="16713" y="25273"/>
                  </a:lnTo>
                  <a:lnTo>
                    <a:pt x="17322" y="22479"/>
                  </a:lnTo>
                  <a:lnTo>
                    <a:pt x="17449" y="21209"/>
                  </a:lnTo>
                  <a:lnTo>
                    <a:pt x="17487" y="20320"/>
                  </a:lnTo>
                  <a:lnTo>
                    <a:pt x="17843" y="12954"/>
                  </a:lnTo>
                  <a:lnTo>
                    <a:pt x="17894" y="10668"/>
                  </a:lnTo>
                  <a:lnTo>
                    <a:pt x="16471" y="6985"/>
                  </a:lnTo>
                  <a:lnTo>
                    <a:pt x="14516" y="4191"/>
                  </a:lnTo>
                  <a:lnTo>
                    <a:pt x="14973" y="5080"/>
                  </a:lnTo>
                  <a:lnTo>
                    <a:pt x="15341" y="6096"/>
                  </a:lnTo>
                  <a:lnTo>
                    <a:pt x="15455" y="6477"/>
                  </a:lnTo>
                  <a:lnTo>
                    <a:pt x="16014" y="9144"/>
                  </a:lnTo>
                  <a:lnTo>
                    <a:pt x="16103" y="10033"/>
                  </a:lnTo>
                  <a:lnTo>
                    <a:pt x="16217" y="13970"/>
                  </a:lnTo>
                  <a:lnTo>
                    <a:pt x="16103" y="16637"/>
                  </a:lnTo>
                  <a:lnTo>
                    <a:pt x="15875" y="19431"/>
                  </a:lnTo>
                  <a:lnTo>
                    <a:pt x="15773" y="20320"/>
                  </a:lnTo>
                  <a:lnTo>
                    <a:pt x="15646" y="20320"/>
                  </a:lnTo>
                  <a:lnTo>
                    <a:pt x="15633" y="20066"/>
                  </a:lnTo>
                  <a:lnTo>
                    <a:pt x="15506" y="18288"/>
                  </a:lnTo>
                  <a:lnTo>
                    <a:pt x="13601" y="4622"/>
                  </a:lnTo>
                  <a:lnTo>
                    <a:pt x="13601" y="17145"/>
                  </a:lnTo>
                  <a:lnTo>
                    <a:pt x="13106" y="19050"/>
                  </a:lnTo>
                  <a:lnTo>
                    <a:pt x="12788" y="19558"/>
                  </a:lnTo>
                  <a:lnTo>
                    <a:pt x="12166" y="20066"/>
                  </a:lnTo>
                  <a:lnTo>
                    <a:pt x="12103" y="19939"/>
                  </a:lnTo>
                  <a:lnTo>
                    <a:pt x="12306" y="19050"/>
                  </a:lnTo>
                  <a:lnTo>
                    <a:pt x="12407" y="18542"/>
                  </a:lnTo>
                  <a:lnTo>
                    <a:pt x="12534" y="17399"/>
                  </a:lnTo>
                  <a:lnTo>
                    <a:pt x="12446" y="15494"/>
                  </a:lnTo>
                  <a:lnTo>
                    <a:pt x="6845" y="3429"/>
                  </a:lnTo>
                  <a:lnTo>
                    <a:pt x="6515" y="3683"/>
                  </a:lnTo>
                  <a:lnTo>
                    <a:pt x="3924" y="11049"/>
                  </a:lnTo>
                  <a:lnTo>
                    <a:pt x="6807" y="2540"/>
                  </a:lnTo>
                  <a:lnTo>
                    <a:pt x="7543" y="2667"/>
                  </a:lnTo>
                  <a:lnTo>
                    <a:pt x="7848" y="2794"/>
                  </a:lnTo>
                  <a:lnTo>
                    <a:pt x="8343" y="3175"/>
                  </a:lnTo>
                  <a:lnTo>
                    <a:pt x="8547" y="3302"/>
                  </a:lnTo>
                  <a:lnTo>
                    <a:pt x="9093" y="3937"/>
                  </a:lnTo>
                  <a:lnTo>
                    <a:pt x="10172" y="5842"/>
                  </a:lnTo>
                  <a:lnTo>
                    <a:pt x="11010" y="7747"/>
                  </a:lnTo>
                  <a:lnTo>
                    <a:pt x="11468" y="8636"/>
                  </a:lnTo>
                  <a:lnTo>
                    <a:pt x="13512" y="14224"/>
                  </a:lnTo>
                  <a:lnTo>
                    <a:pt x="13601" y="17145"/>
                  </a:lnTo>
                  <a:lnTo>
                    <a:pt x="13601" y="4622"/>
                  </a:lnTo>
                  <a:lnTo>
                    <a:pt x="13398" y="4191"/>
                  </a:lnTo>
                  <a:lnTo>
                    <a:pt x="12941" y="3429"/>
                  </a:lnTo>
                  <a:lnTo>
                    <a:pt x="12839" y="3302"/>
                  </a:lnTo>
                  <a:lnTo>
                    <a:pt x="12725" y="3048"/>
                  </a:lnTo>
                  <a:lnTo>
                    <a:pt x="12598" y="2921"/>
                  </a:lnTo>
                  <a:lnTo>
                    <a:pt x="12217" y="2794"/>
                  </a:lnTo>
                  <a:lnTo>
                    <a:pt x="12026" y="2540"/>
                  </a:lnTo>
                  <a:lnTo>
                    <a:pt x="10096" y="0"/>
                  </a:lnTo>
                  <a:lnTo>
                    <a:pt x="7454" y="0"/>
                  </a:lnTo>
                  <a:lnTo>
                    <a:pt x="1803" y="23495"/>
                  </a:lnTo>
                  <a:lnTo>
                    <a:pt x="3416" y="30480"/>
                  </a:lnTo>
                  <a:lnTo>
                    <a:pt x="4419" y="34163"/>
                  </a:lnTo>
                  <a:lnTo>
                    <a:pt x="5003" y="33782"/>
                  </a:lnTo>
                  <a:lnTo>
                    <a:pt x="6248" y="32893"/>
                  </a:lnTo>
                  <a:lnTo>
                    <a:pt x="6121" y="32004"/>
                  </a:lnTo>
                  <a:lnTo>
                    <a:pt x="5511" y="28067"/>
                  </a:lnTo>
                  <a:lnTo>
                    <a:pt x="5245" y="25654"/>
                  </a:lnTo>
                  <a:lnTo>
                    <a:pt x="5207" y="24384"/>
                  </a:lnTo>
                  <a:lnTo>
                    <a:pt x="5359" y="24384"/>
                  </a:lnTo>
                  <a:lnTo>
                    <a:pt x="7315" y="32131"/>
                  </a:lnTo>
                  <a:lnTo>
                    <a:pt x="8128" y="31623"/>
                  </a:lnTo>
                  <a:lnTo>
                    <a:pt x="8928" y="22352"/>
                  </a:lnTo>
                  <a:lnTo>
                    <a:pt x="8966" y="21844"/>
                  </a:lnTo>
                  <a:lnTo>
                    <a:pt x="9207" y="18161"/>
                  </a:lnTo>
                  <a:lnTo>
                    <a:pt x="9156" y="13335"/>
                  </a:lnTo>
                  <a:lnTo>
                    <a:pt x="8293" y="19431"/>
                  </a:lnTo>
                  <a:lnTo>
                    <a:pt x="8204" y="20320"/>
                  </a:lnTo>
                  <a:lnTo>
                    <a:pt x="7975" y="21844"/>
                  </a:lnTo>
                  <a:lnTo>
                    <a:pt x="7810" y="21844"/>
                  </a:lnTo>
                  <a:lnTo>
                    <a:pt x="7696" y="20701"/>
                  </a:lnTo>
                  <a:lnTo>
                    <a:pt x="7581" y="17907"/>
                  </a:lnTo>
                  <a:lnTo>
                    <a:pt x="7594" y="16637"/>
                  </a:lnTo>
                  <a:lnTo>
                    <a:pt x="7620" y="15494"/>
                  </a:lnTo>
                  <a:lnTo>
                    <a:pt x="8039" y="12827"/>
                  </a:lnTo>
                  <a:lnTo>
                    <a:pt x="8115" y="12319"/>
                  </a:lnTo>
                  <a:lnTo>
                    <a:pt x="8356" y="11430"/>
                  </a:lnTo>
                  <a:lnTo>
                    <a:pt x="8559" y="10795"/>
                  </a:lnTo>
                  <a:lnTo>
                    <a:pt x="8445" y="10160"/>
                  </a:lnTo>
                  <a:lnTo>
                    <a:pt x="8369" y="9906"/>
                  </a:lnTo>
                  <a:lnTo>
                    <a:pt x="7594" y="12446"/>
                  </a:lnTo>
                  <a:lnTo>
                    <a:pt x="7454" y="12827"/>
                  </a:lnTo>
                  <a:lnTo>
                    <a:pt x="7467" y="11049"/>
                  </a:lnTo>
                  <a:lnTo>
                    <a:pt x="7543" y="10668"/>
                  </a:lnTo>
                  <a:lnTo>
                    <a:pt x="7772" y="9906"/>
                  </a:lnTo>
                  <a:lnTo>
                    <a:pt x="7988" y="9398"/>
                  </a:lnTo>
                  <a:lnTo>
                    <a:pt x="7975" y="9144"/>
                  </a:lnTo>
                  <a:lnTo>
                    <a:pt x="7226" y="8001"/>
                  </a:lnTo>
                  <a:lnTo>
                    <a:pt x="6959" y="8724"/>
                  </a:lnTo>
                  <a:lnTo>
                    <a:pt x="6959" y="21844"/>
                  </a:lnTo>
                  <a:lnTo>
                    <a:pt x="6807" y="22186"/>
                  </a:lnTo>
                  <a:lnTo>
                    <a:pt x="6807" y="25273"/>
                  </a:lnTo>
                  <a:lnTo>
                    <a:pt x="6807" y="25654"/>
                  </a:lnTo>
                  <a:lnTo>
                    <a:pt x="6007" y="24384"/>
                  </a:lnTo>
                  <a:lnTo>
                    <a:pt x="4953" y="22860"/>
                  </a:lnTo>
                  <a:lnTo>
                    <a:pt x="5067" y="22606"/>
                  </a:lnTo>
                  <a:lnTo>
                    <a:pt x="5537" y="22733"/>
                  </a:lnTo>
                  <a:lnTo>
                    <a:pt x="6807" y="25273"/>
                  </a:lnTo>
                  <a:lnTo>
                    <a:pt x="6807" y="22186"/>
                  </a:lnTo>
                  <a:lnTo>
                    <a:pt x="6667" y="22479"/>
                  </a:lnTo>
                  <a:lnTo>
                    <a:pt x="6502" y="22606"/>
                  </a:lnTo>
                  <a:lnTo>
                    <a:pt x="6172" y="22479"/>
                  </a:lnTo>
                  <a:lnTo>
                    <a:pt x="6045" y="22352"/>
                  </a:lnTo>
                  <a:lnTo>
                    <a:pt x="5867" y="21717"/>
                  </a:lnTo>
                  <a:lnTo>
                    <a:pt x="5562" y="20066"/>
                  </a:lnTo>
                  <a:lnTo>
                    <a:pt x="5461" y="19431"/>
                  </a:lnTo>
                  <a:lnTo>
                    <a:pt x="5575" y="17907"/>
                  </a:lnTo>
                  <a:lnTo>
                    <a:pt x="5753" y="17145"/>
                  </a:lnTo>
                  <a:lnTo>
                    <a:pt x="6159" y="16637"/>
                  </a:lnTo>
                  <a:lnTo>
                    <a:pt x="6311" y="16637"/>
                  </a:lnTo>
                  <a:lnTo>
                    <a:pt x="6299" y="17907"/>
                  </a:lnTo>
                  <a:lnTo>
                    <a:pt x="6426" y="18796"/>
                  </a:lnTo>
                  <a:lnTo>
                    <a:pt x="6642" y="19431"/>
                  </a:lnTo>
                  <a:lnTo>
                    <a:pt x="6858" y="20447"/>
                  </a:lnTo>
                  <a:lnTo>
                    <a:pt x="6959" y="21844"/>
                  </a:lnTo>
                  <a:lnTo>
                    <a:pt x="6959" y="8724"/>
                  </a:lnTo>
                  <a:lnTo>
                    <a:pt x="4876" y="20066"/>
                  </a:lnTo>
                  <a:lnTo>
                    <a:pt x="4787" y="19392"/>
                  </a:lnTo>
                  <a:lnTo>
                    <a:pt x="4787" y="27813"/>
                  </a:lnTo>
                  <a:lnTo>
                    <a:pt x="4787" y="30353"/>
                  </a:lnTo>
                  <a:lnTo>
                    <a:pt x="4686" y="31750"/>
                  </a:lnTo>
                  <a:lnTo>
                    <a:pt x="4546" y="32004"/>
                  </a:lnTo>
                  <a:lnTo>
                    <a:pt x="4203" y="32004"/>
                  </a:lnTo>
                  <a:lnTo>
                    <a:pt x="4051" y="31750"/>
                  </a:lnTo>
                  <a:lnTo>
                    <a:pt x="3860" y="30480"/>
                  </a:lnTo>
                  <a:lnTo>
                    <a:pt x="3733" y="29464"/>
                  </a:lnTo>
                  <a:lnTo>
                    <a:pt x="3619" y="28067"/>
                  </a:lnTo>
                  <a:lnTo>
                    <a:pt x="2730" y="24511"/>
                  </a:lnTo>
                  <a:lnTo>
                    <a:pt x="2489" y="23114"/>
                  </a:lnTo>
                  <a:lnTo>
                    <a:pt x="2362" y="21717"/>
                  </a:lnTo>
                  <a:lnTo>
                    <a:pt x="2463" y="18161"/>
                  </a:lnTo>
                  <a:lnTo>
                    <a:pt x="2679" y="16637"/>
                  </a:lnTo>
                  <a:lnTo>
                    <a:pt x="2997" y="15494"/>
                  </a:lnTo>
                  <a:lnTo>
                    <a:pt x="3429" y="14224"/>
                  </a:lnTo>
                  <a:lnTo>
                    <a:pt x="3594" y="13843"/>
                  </a:lnTo>
                  <a:lnTo>
                    <a:pt x="3416" y="15621"/>
                  </a:lnTo>
                  <a:lnTo>
                    <a:pt x="3302" y="20447"/>
                  </a:lnTo>
                  <a:lnTo>
                    <a:pt x="3517" y="22479"/>
                  </a:lnTo>
                  <a:lnTo>
                    <a:pt x="3746" y="23749"/>
                  </a:lnTo>
                  <a:lnTo>
                    <a:pt x="4787" y="27813"/>
                  </a:lnTo>
                  <a:lnTo>
                    <a:pt x="4787" y="19392"/>
                  </a:lnTo>
                  <a:lnTo>
                    <a:pt x="4724" y="18542"/>
                  </a:lnTo>
                  <a:lnTo>
                    <a:pt x="4775" y="15494"/>
                  </a:lnTo>
                  <a:lnTo>
                    <a:pt x="4902" y="13843"/>
                  </a:lnTo>
                  <a:lnTo>
                    <a:pt x="5499" y="11049"/>
                  </a:lnTo>
                  <a:lnTo>
                    <a:pt x="5689" y="10033"/>
                  </a:lnTo>
                  <a:lnTo>
                    <a:pt x="6845" y="6096"/>
                  </a:lnTo>
                  <a:lnTo>
                    <a:pt x="8128" y="7493"/>
                  </a:lnTo>
                  <a:lnTo>
                    <a:pt x="8864" y="8636"/>
                  </a:lnTo>
                  <a:lnTo>
                    <a:pt x="9131" y="9144"/>
                  </a:lnTo>
                  <a:lnTo>
                    <a:pt x="9232" y="9271"/>
                  </a:lnTo>
                  <a:lnTo>
                    <a:pt x="10058" y="11430"/>
                  </a:lnTo>
                  <a:lnTo>
                    <a:pt x="10299" y="12827"/>
                  </a:lnTo>
                  <a:lnTo>
                    <a:pt x="10401" y="18542"/>
                  </a:lnTo>
                  <a:lnTo>
                    <a:pt x="10287" y="20320"/>
                  </a:lnTo>
                  <a:lnTo>
                    <a:pt x="10058" y="23114"/>
                  </a:lnTo>
                  <a:lnTo>
                    <a:pt x="9944" y="25273"/>
                  </a:lnTo>
                  <a:lnTo>
                    <a:pt x="8813" y="31242"/>
                  </a:lnTo>
                  <a:lnTo>
                    <a:pt x="8978" y="31153"/>
                  </a:lnTo>
                  <a:lnTo>
                    <a:pt x="0" y="37553"/>
                  </a:lnTo>
                  <a:lnTo>
                    <a:pt x="50" y="38366"/>
                  </a:lnTo>
                  <a:lnTo>
                    <a:pt x="546" y="41770"/>
                  </a:lnTo>
                  <a:lnTo>
                    <a:pt x="927" y="41846"/>
                  </a:lnTo>
                  <a:lnTo>
                    <a:pt x="1219" y="41630"/>
                  </a:lnTo>
                  <a:lnTo>
                    <a:pt x="1485" y="41630"/>
                  </a:lnTo>
                  <a:lnTo>
                    <a:pt x="1701" y="41846"/>
                  </a:lnTo>
                  <a:lnTo>
                    <a:pt x="1803" y="42214"/>
                  </a:lnTo>
                  <a:lnTo>
                    <a:pt x="76" y="43942"/>
                  </a:lnTo>
                  <a:lnTo>
                    <a:pt x="406" y="45732"/>
                  </a:lnTo>
                  <a:lnTo>
                    <a:pt x="520" y="45974"/>
                  </a:lnTo>
                  <a:lnTo>
                    <a:pt x="927" y="46393"/>
                  </a:lnTo>
                  <a:lnTo>
                    <a:pt x="1955" y="46850"/>
                  </a:lnTo>
                  <a:lnTo>
                    <a:pt x="2171" y="46888"/>
                  </a:lnTo>
                  <a:lnTo>
                    <a:pt x="2781" y="46888"/>
                  </a:lnTo>
                  <a:lnTo>
                    <a:pt x="3314" y="46774"/>
                  </a:lnTo>
                  <a:lnTo>
                    <a:pt x="3644" y="46672"/>
                  </a:lnTo>
                  <a:lnTo>
                    <a:pt x="3784" y="46101"/>
                  </a:lnTo>
                  <a:lnTo>
                    <a:pt x="3937" y="45554"/>
                  </a:lnTo>
                  <a:lnTo>
                    <a:pt x="4127" y="45148"/>
                  </a:lnTo>
                  <a:lnTo>
                    <a:pt x="4381" y="44742"/>
                  </a:lnTo>
                  <a:lnTo>
                    <a:pt x="2921" y="45974"/>
                  </a:lnTo>
                  <a:lnTo>
                    <a:pt x="2667" y="46101"/>
                  </a:lnTo>
                  <a:lnTo>
                    <a:pt x="2705" y="45732"/>
                  </a:lnTo>
                  <a:lnTo>
                    <a:pt x="4165" y="44183"/>
                  </a:lnTo>
                  <a:lnTo>
                    <a:pt x="15290" y="36715"/>
                  </a:lnTo>
                  <a:lnTo>
                    <a:pt x="14262" y="37109"/>
                  </a:lnTo>
                  <a:lnTo>
                    <a:pt x="12954" y="37668"/>
                  </a:lnTo>
                  <a:lnTo>
                    <a:pt x="10591" y="39243"/>
                  </a:lnTo>
                  <a:lnTo>
                    <a:pt x="9867" y="39814"/>
                  </a:lnTo>
                  <a:lnTo>
                    <a:pt x="11226" y="39217"/>
                  </a:lnTo>
                  <a:lnTo>
                    <a:pt x="13474" y="38557"/>
                  </a:lnTo>
                  <a:lnTo>
                    <a:pt x="13728" y="38404"/>
                  </a:lnTo>
                  <a:lnTo>
                    <a:pt x="14122" y="38404"/>
                  </a:lnTo>
                  <a:lnTo>
                    <a:pt x="14351" y="38557"/>
                  </a:lnTo>
                  <a:lnTo>
                    <a:pt x="14668" y="38938"/>
                  </a:lnTo>
                  <a:lnTo>
                    <a:pt x="15214" y="38404"/>
                  </a:lnTo>
                  <a:lnTo>
                    <a:pt x="16675" y="36995"/>
                  </a:lnTo>
                  <a:lnTo>
                    <a:pt x="16903" y="36715"/>
                  </a:lnTo>
                  <a:lnTo>
                    <a:pt x="17348" y="36169"/>
                  </a:lnTo>
                  <a:lnTo>
                    <a:pt x="17843" y="35572"/>
                  </a:lnTo>
                  <a:lnTo>
                    <a:pt x="17792" y="33591"/>
                  </a:lnTo>
                  <a:lnTo>
                    <a:pt x="17322" y="32893"/>
                  </a:lnTo>
                  <a:lnTo>
                    <a:pt x="17310" y="32677"/>
                  </a:lnTo>
                  <a:lnTo>
                    <a:pt x="12255" y="34886"/>
                  </a:lnTo>
                  <a:lnTo>
                    <a:pt x="12255" y="36322"/>
                  </a:lnTo>
                  <a:lnTo>
                    <a:pt x="8204" y="39243"/>
                  </a:lnTo>
                  <a:lnTo>
                    <a:pt x="6096" y="40906"/>
                  </a:lnTo>
                  <a:lnTo>
                    <a:pt x="4203" y="42494"/>
                  </a:lnTo>
                  <a:lnTo>
                    <a:pt x="3492" y="43205"/>
                  </a:lnTo>
                  <a:lnTo>
                    <a:pt x="2552" y="44069"/>
                  </a:lnTo>
                  <a:lnTo>
                    <a:pt x="2324" y="44183"/>
                  </a:lnTo>
                  <a:lnTo>
                    <a:pt x="2120" y="44069"/>
                  </a:lnTo>
                  <a:lnTo>
                    <a:pt x="2095" y="43548"/>
                  </a:lnTo>
                  <a:lnTo>
                    <a:pt x="12204" y="36169"/>
                  </a:lnTo>
                  <a:lnTo>
                    <a:pt x="12255" y="36322"/>
                  </a:lnTo>
                  <a:lnTo>
                    <a:pt x="12255" y="34886"/>
                  </a:lnTo>
                  <a:lnTo>
                    <a:pt x="10998" y="35572"/>
                  </a:lnTo>
                  <a:lnTo>
                    <a:pt x="5588" y="39243"/>
                  </a:lnTo>
                  <a:lnTo>
                    <a:pt x="3695" y="40627"/>
                  </a:lnTo>
                  <a:lnTo>
                    <a:pt x="3365" y="40906"/>
                  </a:lnTo>
                  <a:lnTo>
                    <a:pt x="17284" y="31635"/>
                  </a:lnTo>
                  <a:lnTo>
                    <a:pt x="17856" y="31838"/>
                  </a:lnTo>
                  <a:lnTo>
                    <a:pt x="17983" y="31635"/>
                  </a:lnTo>
                  <a:lnTo>
                    <a:pt x="18554" y="30784"/>
                  </a:lnTo>
                  <a:lnTo>
                    <a:pt x="19189" y="29425"/>
                  </a:lnTo>
                  <a:close/>
                </a:path>
              </a:pathLst>
            </a:custGeom>
            <a:solidFill>
              <a:srgbClr val="005B8F"/>
            </a:solidFill>
          </p:spPr>
          <p:txBody>
            <a:bodyPr wrap="square" lIns="0" tIns="0" rIns="0" bIns="0" rtlCol="0"/>
            <a:lstStyle/>
            <a:p>
              <a:endParaRPr/>
            </a:p>
          </p:txBody>
        </p:sp>
        <p:sp>
          <p:nvSpPr>
            <p:cNvPr id="91" name="object 91"/>
            <p:cNvSpPr/>
            <p:nvPr/>
          </p:nvSpPr>
          <p:spPr>
            <a:xfrm>
              <a:off x="683628" y="6302552"/>
              <a:ext cx="15240" cy="73660"/>
            </a:xfrm>
            <a:custGeom>
              <a:avLst/>
              <a:gdLst/>
              <a:ahLst/>
              <a:cxnLst/>
              <a:rect l="l" t="t" r="r" b="b"/>
              <a:pathLst>
                <a:path w="15240" h="73660">
                  <a:moveTo>
                    <a:pt x="2476" y="66979"/>
                  </a:moveTo>
                  <a:lnTo>
                    <a:pt x="1968" y="66217"/>
                  </a:lnTo>
                  <a:lnTo>
                    <a:pt x="1676" y="65646"/>
                  </a:lnTo>
                  <a:lnTo>
                    <a:pt x="1562" y="65328"/>
                  </a:lnTo>
                  <a:lnTo>
                    <a:pt x="1409" y="65328"/>
                  </a:lnTo>
                  <a:lnTo>
                    <a:pt x="1117" y="65646"/>
                  </a:lnTo>
                  <a:lnTo>
                    <a:pt x="1028" y="66979"/>
                  </a:lnTo>
                  <a:lnTo>
                    <a:pt x="1409" y="67564"/>
                  </a:lnTo>
                  <a:lnTo>
                    <a:pt x="1651" y="67703"/>
                  </a:lnTo>
                  <a:lnTo>
                    <a:pt x="2032" y="67754"/>
                  </a:lnTo>
                  <a:lnTo>
                    <a:pt x="2159" y="67652"/>
                  </a:lnTo>
                  <a:lnTo>
                    <a:pt x="2463" y="67233"/>
                  </a:lnTo>
                  <a:lnTo>
                    <a:pt x="2476" y="66979"/>
                  </a:lnTo>
                  <a:close/>
                </a:path>
                <a:path w="15240" h="73660">
                  <a:moveTo>
                    <a:pt x="2857" y="25577"/>
                  </a:moveTo>
                  <a:lnTo>
                    <a:pt x="1752" y="21145"/>
                  </a:lnTo>
                  <a:lnTo>
                    <a:pt x="1498" y="19850"/>
                  </a:lnTo>
                  <a:lnTo>
                    <a:pt x="1333" y="18516"/>
                  </a:lnTo>
                  <a:lnTo>
                    <a:pt x="1231" y="16891"/>
                  </a:lnTo>
                  <a:lnTo>
                    <a:pt x="1257" y="16573"/>
                  </a:lnTo>
                  <a:lnTo>
                    <a:pt x="1244" y="15367"/>
                  </a:lnTo>
                  <a:lnTo>
                    <a:pt x="1282" y="14185"/>
                  </a:lnTo>
                  <a:lnTo>
                    <a:pt x="1498" y="12458"/>
                  </a:lnTo>
                  <a:lnTo>
                    <a:pt x="1689" y="11303"/>
                  </a:lnTo>
                  <a:lnTo>
                    <a:pt x="406" y="16548"/>
                  </a:lnTo>
                  <a:lnTo>
                    <a:pt x="355" y="16878"/>
                  </a:lnTo>
                  <a:lnTo>
                    <a:pt x="317" y="18580"/>
                  </a:lnTo>
                  <a:lnTo>
                    <a:pt x="381" y="19278"/>
                  </a:lnTo>
                  <a:lnTo>
                    <a:pt x="393" y="19977"/>
                  </a:lnTo>
                  <a:lnTo>
                    <a:pt x="609" y="21374"/>
                  </a:lnTo>
                  <a:lnTo>
                    <a:pt x="1054" y="23342"/>
                  </a:lnTo>
                  <a:lnTo>
                    <a:pt x="1651" y="25730"/>
                  </a:lnTo>
                  <a:lnTo>
                    <a:pt x="1765" y="27292"/>
                  </a:lnTo>
                  <a:lnTo>
                    <a:pt x="2057" y="29146"/>
                  </a:lnTo>
                  <a:lnTo>
                    <a:pt x="2209" y="29464"/>
                  </a:lnTo>
                  <a:lnTo>
                    <a:pt x="2552" y="29464"/>
                  </a:lnTo>
                  <a:lnTo>
                    <a:pt x="2692" y="29146"/>
                  </a:lnTo>
                  <a:lnTo>
                    <a:pt x="2832" y="27216"/>
                  </a:lnTo>
                  <a:lnTo>
                    <a:pt x="2857" y="25577"/>
                  </a:lnTo>
                  <a:close/>
                </a:path>
                <a:path w="15240" h="73660">
                  <a:moveTo>
                    <a:pt x="3632" y="49796"/>
                  </a:moveTo>
                  <a:lnTo>
                    <a:pt x="3619" y="48018"/>
                  </a:lnTo>
                  <a:lnTo>
                    <a:pt x="3251" y="48793"/>
                  </a:lnTo>
                  <a:lnTo>
                    <a:pt x="2933" y="49301"/>
                  </a:lnTo>
                  <a:lnTo>
                    <a:pt x="2730" y="49225"/>
                  </a:lnTo>
                  <a:lnTo>
                    <a:pt x="3263" y="46939"/>
                  </a:lnTo>
                  <a:lnTo>
                    <a:pt x="3556" y="44856"/>
                  </a:lnTo>
                  <a:lnTo>
                    <a:pt x="3352" y="45199"/>
                  </a:lnTo>
                  <a:lnTo>
                    <a:pt x="3124" y="45694"/>
                  </a:lnTo>
                  <a:lnTo>
                    <a:pt x="2946" y="46316"/>
                  </a:lnTo>
                  <a:lnTo>
                    <a:pt x="2565" y="47586"/>
                  </a:lnTo>
                  <a:lnTo>
                    <a:pt x="2501" y="49225"/>
                  </a:lnTo>
                  <a:lnTo>
                    <a:pt x="2209" y="51015"/>
                  </a:lnTo>
                  <a:lnTo>
                    <a:pt x="2006" y="51498"/>
                  </a:lnTo>
                  <a:lnTo>
                    <a:pt x="1739" y="52374"/>
                  </a:lnTo>
                  <a:lnTo>
                    <a:pt x="1676" y="52743"/>
                  </a:lnTo>
                  <a:lnTo>
                    <a:pt x="1663" y="53314"/>
                  </a:lnTo>
                  <a:lnTo>
                    <a:pt x="1727" y="53505"/>
                  </a:lnTo>
                  <a:lnTo>
                    <a:pt x="1854" y="53733"/>
                  </a:lnTo>
                  <a:lnTo>
                    <a:pt x="2095" y="53771"/>
                  </a:lnTo>
                  <a:lnTo>
                    <a:pt x="2336" y="53543"/>
                  </a:lnTo>
                  <a:lnTo>
                    <a:pt x="2921" y="52324"/>
                  </a:lnTo>
                  <a:lnTo>
                    <a:pt x="3086" y="51943"/>
                  </a:lnTo>
                  <a:lnTo>
                    <a:pt x="3352" y="51422"/>
                  </a:lnTo>
                  <a:lnTo>
                    <a:pt x="3632" y="49796"/>
                  </a:lnTo>
                  <a:close/>
                </a:path>
                <a:path w="15240" h="73660">
                  <a:moveTo>
                    <a:pt x="5029" y="18694"/>
                  </a:moveTo>
                  <a:lnTo>
                    <a:pt x="4686" y="17005"/>
                  </a:lnTo>
                  <a:lnTo>
                    <a:pt x="4381" y="16154"/>
                  </a:lnTo>
                  <a:lnTo>
                    <a:pt x="4305" y="15430"/>
                  </a:lnTo>
                  <a:lnTo>
                    <a:pt x="4216" y="14719"/>
                  </a:lnTo>
                  <a:lnTo>
                    <a:pt x="4318" y="14147"/>
                  </a:lnTo>
                  <a:lnTo>
                    <a:pt x="4165" y="14084"/>
                  </a:lnTo>
                  <a:lnTo>
                    <a:pt x="3759" y="14554"/>
                  </a:lnTo>
                  <a:lnTo>
                    <a:pt x="3581" y="15392"/>
                  </a:lnTo>
                  <a:lnTo>
                    <a:pt x="3378" y="16230"/>
                  </a:lnTo>
                  <a:lnTo>
                    <a:pt x="3517" y="17297"/>
                  </a:lnTo>
                  <a:lnTo>
                    <a:pt x="3670" y="18072"/>
                  </a:lnTo>
                  <a:lnTo>
                    <a:pt x="3822" y="18846"/>
                  </a:lnTo>
                  <a:lnTo>
                    <a:pt x="3886" y="19278"/>
                  </a:lnTo>
                  <a:lnTo>
                    <a:pt x="3975" y="19558"/>
                  </a:lnTo>
                  <a:lnTo>
                    <a:pt x="4051" y="19837"/>
                  </a:lnTo>
                  <a:lnTo>
                    <a:pt x="4178" y="19977"/>
                  </a:lnTo>
                  <a:lnTo>
                    <a:pt x="4508" y="20027"/>
                  </a:lnTo>
                  <a:lnTo>
                    <a:pt x="4673" y="19964"/>
                  </a:lnTo>
                  <a:lnTo>
                    <a:pt x="4965" y="19304"/>
                  </a:lnTo>
                  <a:lnTo>
                    <a:pt x="5029" y="18694"/>
                  </a:lnTo>
                  <a:close/>
                </a:path>
                <a:path w="15240" h="73660">
                  <a:moveTo>
                    <a:pt x="5118" y="66636"/>
                  </a:moveTo>
                  <a:lnTo>
                    <a:pt x="5092" y="66433"/>
                  </a:lnTo>
                  <a:lnTo>
                    <a:pt x="4902" y="65557"/>
                  </a:lnTo>
                  <a:lnTo>
                    <a:pt x="4610" y="63817"/>
                  </a:lnTo>
                  <a:lnTo>
                    <a:pt x="4508" y="62509"/>
                  </a:lnTo>
                  <a:lnTo>
                    <a:pt x="4356" y="61391"/>
                  </a:lnTo>
                  <a:lnTo>
                    <a:pt x="4076" y="59143"/>
                  </a:lnTo>
                  <a:lnTo>
                    <a:pt x="3683" y="58610"/>
                  </a:lnTo>
                  <a:lnTo>
                    <a:pt x="3022" y="58750"/>
                  </a:lnTo>
                  <a:lnTo>
                    <a:pt x="2882" y="59309"/>
                  </a:lnTo>
                  <a:lnTo>
                    <a:pt x="5041" y="66675"/>
                  </a:lnTo>
                  <a:close/>
                </a:path>
                <a:path w="15240" h="73660">
                  <a:moveTo>
                    <a:pt x="6388" y="44081"/>
                  </a:moveTo>
                  <a:lnTo>
                    <a:pt x="6223" y="42214"/>
                  </a:lnTo>
                  <a:lnTo>
                    <a:pt x="6108" y="41821"/>
                  </a:lnTo>
                  <a:lnTo>
                    <a:pt x="5854" y="41744"/>
                  </a:lnTo>
                  <a:lnTo>
                    <a:pt x="5270" y="44970"/>
                  </a:lnTo>
                  <a:lnTo>
                    <a:pt x="5270" y="45796"/>
                  </a:lnTo>
                  <a:lnTo>
                    <a:pt x="5194" y="46685"/>
                  </a:lnTo>
                  <a:lnTo>
                    <a:pt x="4889" y="48437"/>
                  </a:lnTo>
                  <a:lnTo>
                    <a:pt x="4445" y="50088"/>
                  </a:lnTo>
                  <a:lnTo>
                    <a:pt x="4356" y="50952"/>
                  </a:lnTo>
                  <a:lnTo>
                    <a:pt x="4356" y="52705"/>
                  </a:lnTo>
                  <a:lnTo>
                    <a:pt x="4343" y="54508"/>
                  </a:lnTo>
                  <a:lnTo>
                    <a:pt x="4508" y="58153"/>
                  </a:lnTo>
                  <a:lnTo>
                    <a:pt x="4648" y="59067"/>
                  </a:lnTo>
                  <a:lnTo>
                    <a:pt x="4851" y="59905"/>
                  </a:lnTo>
                  <a:lnTo>
                    <a:pt x="5930" y="63182"/>
                  </a:lnTo>
                  <a:lnTo>
                    <a:pt x="6159" y="64096"/>
                  </a:lnTo>
                  <a:lnTo>
                    <a:pt x="6184" y="63030"/>
                  </a:lnTo>
                  <a:lnTo>
                    <a:pt x="6248" y="62458"/>
                  </a:lnTo>
                  <a:lnTo>
                    <a:pt x="5626" y="59715"/>
                  </a:lnTo>
                  <a:lnTo>
                    <a:pt x="5486" y="58902"/>
                  </a:lnTo>
                  <a:lnTo>
                    <a:pt x="5410" y="58077"/>
                  </a:lnTo>
                  <a:lnTo>
                    <a:pt x="5448" y="54546"/>
                  </a:lnTo>
                  <a:lnTo>
                    <a:pt x="5511" y="53606"/>
                  </a:lnTo>
                  <a:lnTo>
                    <a:pt x="5562" y="50952"/>
                  </a:lnTo>
                  <a:lnTo>
                    <a:pt x="5803" y="48514"/>
                  </a:lnTo>
                  <a:lnTo>
                    <a:pt x="6070" y="47167"/>
                  </a:lnTo>
                  <a:lnTo>
                    <a:pt x="6350" y="44945"/>
                  </a:lnTo>
                  <a:lnTo>
                    <a:pt x="6388" y="44081"/>
                  </a:lnTo>
                  <a:close/>
                </a:path>
                <a:path w="15240" h="73660">
                  <a:moveTo>
                    <a:pt x="10274" y="33832"/>
                  </a:moveTo>
                  <a:lnTo>
                    <a:pt x="342" y="40627"/>
                  </a:lnTo>
                  <a:lnTo>
                    <a:pt x="0" y="41249"/>
                  </a:lnTo>
                  <a:lnTo>
                    <a:pt x="38" y="41529"/>
                  </a:lnTo>
                  <a:lnTo>
                    <a:pt x="317" y="41706"/>
                  </a:lnTo>
                  <a:lnTo>
                    <a:pt x="546" y="41579"/>
                  </a:lnTo>
                  <a:lnTo>
                    <a:pt x="1485" y="40716"/>
                  </a:lnTo>
                  <a:lnTo>
                    <a:pt x="2247" y="39966"/>
                  </a:lnTo>
                  <a:lnTo>
                    <a:pt x="4914" y="37744"/>
                  </a:lnTo>
                  <a:lnTo>
                    <a:pt x="6578" y="36474"/>
                  </a:lnTo>
                  <a:lnTo>
                    <a:pt x="9258" y="34518"/>
                  </a:lnTo>
                  <a:lnTo>
                    <a:pt x="10274" y="33832"/>
                  </a:lnTo>
                  <a:close/>
                </a:path>
                <a:path w="15240" h="73660">
                  <a:moveTo>
                    <a:pt x="10287" y="29425"/>
                  </a:moveTo>
                  <a:lnTo>
                    <a:pt x="3187" y="33693"/>
                  </a:lnTo>
                  <a:lnTo>
                    <a:pt x="2590" y="34061"/>
                  </a:lnTo>
                  <a:lnTo>
                    <a:pt x="2133" y="34391"/>
                  </a:lnTo>
                  <a:lnTo>
                    <a:pt x="1892" y="34544"/>
                  </a:lnTo>
                  <a:lnTo>
                    <a:pt x="1460" y="34848"/>
                  </a:lnTo>
                  <a:lnTo>
                    <a:pt x="1346" y="35064"/>
                  </a:lnTo>
                  <a:lnTo>
                    <a:pt x="1460" y="35382"/>
                  </a:lnTo>
                  <a:lnTo>
                    <a:pt x="1676" y="35458"/>
                  </a:lnTo>
                  <a:lnTo>
                    <a:pt x="2552" y="35255"/>
                  </a:lnTo>
                  <a:lnTo>
                    <a:pt x="3124" y="35013"/>
                  </a:lnTo>
                  <a:lnTo>
                    <a:pt x="3340" y="34899"/>
                  </a:lnTo>
                  <a:lnTo>
                    <a:pt x="3810" y="34683"/>
                  </a:lnTo>
                  <a:lnTo>
                    <a:pt x="4940" y="33934"/>
                  </a:lnTo>
                  <a:lnTo>
                    <a:pt x="6159" y="33070"/>
                  </a:lnTo>
                  <a:lnTo>
                    <a:pt x="9499" y="30048"/>
                  </a:lnTo>
                  <a:lnTo>
                    <a:pt x="10287" y="29425"/>
                  </a:lnTo>
                  <a:close/>
                </a:path>
                <a:path w="15240" h="73660">
                  <a:moveTo>
                    <a:pt x="11696" y="14262"/>
                  </a:moveTo>
                  <a:lnTo>
                    <a:pt x="9017" y="5207"/>
                  </a:lnTo>
                  <a:lnTo>
                    <a:pt x="8178" y="3302"/>
                  </a:lnTo>
                  <a:lnTo>
                    <a:pt x="4813" y="0"/>
                  </a:lnTo>
                  <a:lnTo>
                    <a:pt x="4445" y="139"/>
                  </a:lnTo>
                  <a:lnTo>
                    <a:pt x="3937" y="508"/>
                  </a:lnTo>
                  <a:lnTo>
                    <a:pt x="3302" y="1384"/>
                  </a:lnTo>
                  <a:lnTo>
                    <a:pt x="3124" y="1828"/>
                  </a:lnTo>
                  <a:lnTo>
                    <a:pt x="2908" y="2247"/>
                  </a:lnTo>
                  <a:lnTo>
                    <a:pt x="2209" y="3987"/>
                  </a:lnTo>
                  <a:lnTo>
                    <a:pt x="2006" y="5562"/>
                  </a:lnTo>
                  <a:lnTo>
                    <a:pt x="1841" y="7683"/>
                  </a:lnTo>
                  <a:lnTo>
                    <a:pt x="1866" y="8458"/>
                  </a:lnTo>
                  <a:lnTo>
                    <a:pt x="2019" y="7797"/>
                  </a:lnTo>
                  <a:lnTo>
                    <a:pt x="2451" y="5651"/>
                  </a:lnTo>
                  <a:lnTo>
                    <a:pt x="4851" y="889"/>
                  </a:lnTo>
                  <a:lnTo>
                    <a:pt x="5092" y="952"/>
                  </a:lnTo>
                  <a:lnTo>
                    <a:pt x="5346" y="977"/>
                  </a:lnTo>
                  <a:lnTo>
                    <a:pt x="5689" y="1282"/>
                  </a:lnTo>
                  <a:lnTo>
                    <a:pt x="6248" y="2019"/>
                  </a:lnTo>
                  <a:lnTo>
                    <a:pt x="7175" y="3771"/>
                  </a:lnTo>
                  <a:lnTo>
                    <a:pt x="7962" y="5689"/>
                  </a:lnTo>
                  <a:lnTo>
                    <a:pt x="8382" y="6616"/>
                  </a:lnTo>
                  <a:lnTo>
                    <a:pt x="9067" y="8407"/>
                  </a:lnTo>
                  <a:lnTo>
                    <a:pt x="10337" y="11963"/>
                  </a:lnTo>
                  <a:lnTo>
                    <a:pt x="10604" y="14312"/>
                  </a:lnTo>
                  <a:lnTo>
                    <a:pt x="10401" y="16281"/>
                  </a:lnTo>
                  <a:lnTo>
                    <a:pt x="10045" y="17360"/>
                  </a:lnTo>
                  <a:lnTo>
                    <a:pt x="10172" y="17475"/>
                  </a:lnTo>
                  <a:lnTo>
                    <a:pt x="10325" y="17449"/>
                  </a:lnTo>
                  <a:lnTo>
                    <a:pt x="10807" y="16992"/>
                  </a:lnTo>
                  <a:lnTo>
                    <a:pt x="11112" y="16535"/>
                  </a:lnTo>
                  <a:lnTo>
                    <a:pt x="11696" y="14262"/>
                  </a:lnTo>
                  <a:close/>
                </a:path>
                <a:path w="15240" h="73660">
                  <a:moveTo>
                    <a:pt x="13017" y="62877"/>
                  </a:moveTo>
                  <a:lnTo>
                    <a:pt x="12865" y="62839"/>
                  </a:lnTo>
                  <a:lnTo>
                    <a:pt x="12496" y="63868"/>
                  </a:lnTo>
                  <a:lnTo>
                    <a:pt x="11595" y="66890"/>
                  </a:lnTo>
                  <a:lnTo>
                    <a:pt x="11264" y="67716"/>
                  </a:lnTo>
                  <a:lnTo>
                    <a:pt x="7759" y="72453"/>
                  </a:lnTo>
                  <a:lnTo>
                    <a:pt x="7581" y="72377"/>
                  </a:lnTo>
                  <a:lnTo>
                    <a:pt x="7315" y="71869"/>
                  </a:lnTo>
                  <a:lnTo>
                    <a:pt x="7086" y="71818"/>
                  </a:lnTo>
                  <a:lnTo>
                    <a:pt x="6972" y="72974"/>
                  </a:lnTo>
                  <a:lnTo>
                    <a:pt x="7035" y="73101"/>
                  </a:lnTo>
                  <a:lnTo>
                    <a:pt x="7150" y="73228"/>
                  </a:lnTo>
                  <a:lnTo>
                    <a:pt x="7442" y="73393"/>
                  </a:lnTo>
                  <a:lnTo>
                    <a:pt x="7632" y="73444"/>
                  </a:lnTo>
                  <a:lnTo>
                    <a:pt x="8305" y="73380"/>
                  </a:lnTo>
                  <a:lnTo>
                    <a:pt x="12623" y="66243"/>
                  </a:lnTo>
                  <a:lnTo>
                    <a:pt x="13017" y="62877"/>
                  </a:lnTo>
                  <a:close/>
                </a:path>
                <a:path w="15240" h="73660">
                  <a:moveTo>
                    <a:pt x="13601" y="43878"/>
                  </a:moveTo>
                  <a:lnTo>
                    <a:pt x="13322" y="43497"/>
                  </a:lnTo>
                  <a:lnTo>
                    <a:pt x="12979" y="42964"/>
                  </a:lnTo>
                  <a:lnTo>
                    <a:pt x="12623" y="42443"/>
                  </a:lnTo>
                  <a:lnTo>
                    <a:pt x="12166" y="41757"/>
                  </a:lnTo>
                  <a:lnTo>
                    <a:pt x="11607" y="41262"/>
                  </a:lnTo>
                  <a:lnTo>
                    <a:pt x="11049" y="40779"/>
                  </a:lnTo>
                  <a:lnTo>
                    <a:pt x="10553" y="40589"/>
                  </a:lnTo>
                  <a:lnTo>
                    <a:pt x="10236" y="40589"/>
                  </a:lnTo>
                  <a:lnTo>
                    <a:pt x="9918" y="40589"/>
                  </a:lnTo>
                  <a:lnTo>
                    <a:pt x="9791" y="40716"/>
                  </a:lnTo>
                  <a:lnTo>
                    <a:pt x="9715" y="41046"/>
                  </a:lnTo>
                  <a:lnTo>
                    <a:pt x="9766" y="41211"/>
                  </a:lnTo>
                  <a:lnTo>
                    <a:pt x="10083" y="41554"/>
                  </a:lnTo>
                  <a:lnTo>
                    <a:pt x="10350" y="41770"/>
                  </a:lnTo>
                  <a:lnTo>
                    <a:pt x="11912" y="43116"/>
                  </a:lnTo>
                  <a:lnTo>
                    <a:pt x="12471" y="43484"/>
                  </a:lnTo>
                  <a:lnTo>
                    <a:pt x="13030" y="43865"/>
                  </a:lnTo>
                  <a:lnTo>
                    <a:pt x="13512" y="44018"/>
                  </a:lnTo>
                  <a:lnTo>
                    <a:pt x="13601" y="43878"/>
                  </a:lnTo>
                  <a:close/>
                </a:path>
                <a:path w="15240" h="73660">
                  <a:moveTo>
                    <a:pt x="14960" y="40932"/>
                  </a:moveTo>
                  <a:lnTo>
                    <a:pt x="12395" y="38163"/>
                  </a:lnTo>
                  <a:lnTo>
                    <a:pt x="12141" y="38163"/>
                  </a:lnTo>
                  <a:lnTo>
                    <a:pt x="11963" y="38417"/>
                  </a:lnTo>
                  <a:lnTo>
                    <a:pt x="11887" y="38569"/>
                  </a:lnTo>
                  <a:lnTo>
                    <a:pt x="11887" y="38735"/>
                  </a:lnTo>
                  <a:lnTo>
                    <a:pt x="12103" y="39103"/>
                  </a:lnTo>
                  <a:lnTo>
                    <a:pt x="12687" y="39624"/>
                  </a:lnTo>
                  <a:lnTo>
                    <a:pt x="13550" y="40335"/>
                  </a:lnTo>
                  <a:lnTo>
                    <a:pt x="14008" y="40627"/>
                  </a:lnTo>
                  <a:lnTo>
                    <a:pt x="14452" y="40919"/>
                  </a:lnTo>
                  <a:lnTo>
                    <a:pt x="14859" y="41059"/>
                  </a:lnTo>
                  <a:lnTo>
                    <a:pt x="14960" y="40932"/>
                  </a:lnTo>
                  <a:close/>
                </a:path>
              </a:pathLst>
            </a:custGeom>
            <a:solidFill>
              <a:srgbClr val="2184A2"/>
            </a:solidFill>
          </p:spPr>
          <p:txBody>
            <a:bodyPr wrap="square" lIns="0" tIns="0" rIns="0" bIns="0" rtlCol="0"/>
            <a:lstStyle/>
            <a:p>
              <a:endParaRPr/>
            </a:p>
          </p:txBody>
        </p:sp>
        <p:sp>
          <p:nvSpPr>
            <p:cNvPr id="92" name="object 92"/>
            <p:cNvSpPr/>
            <p:nvPr/>
          </p:nvSpPr>
          <p:spPr>
            <a:xfrm>
              <a:off x="683628" y="6322568"/>
              <a:ext cx="11430" cy="50800"/>
            </a:xfrm>
            <a:custGeom>
              <a:avLst/>
              <a:gdLst/>
              <a:ahLst/>
              <a:cxnLst/>
              <a:rect l="l" t="t" r="r" b="b"/>
              <a:pathLst>
                <a:path w="11429" h="50800">
                  <a:moveTo>
                    <a:pt x="2235" y="15875"/>
                  </a:moveTo>
                  <a:lnTo>
                    <a:pt x="1930" y="15900"/>
                  </a:lnTo>
                  <a:lnTo>
                    <a:pt x="1562" y="16090"/>
                  </a:lnTo>
                  <a:lnTo>
                    <a:pt x="1219" y="16306"/>
                  </a:lnTo>
                  <a:lnTo>
                    <a:pt x="812" y="16611"/>
                  </a:lnTo>
                  <a:lnTo>
                    <a:pt x="0" y="17576"/>
                  </a:lnTo>
                  <a:lnTo>
                    <a:pt x="0" y="17830"/>
                  </a:lnTo>
                  <a:lnTo>
                    <a:pt x="127" y="17919"/>
                  </a:lnTo>
                  <a:lnTo>
                    <a:pt x="266" y="18034"/>
                  </a:lnTo>
                  <a:lnTo>
                    <a:pt x="482" y="17932"/>
                  </a:lnTo>
                  <a:lnTo>
                    <a:pt x="1003" y="17335"/>
                  </a:lnTo>
                  <a:lnTo>
                    <a:pt x="1257" y="17018"/>
                  </a:lnTo>
                  <a:lnTo>
                    <a:pt x="1562" y="16662"/>
                  </a:lnTo>
                  <a:lnTo>
                    <a:pt x="1790" y="16370"/>
                  </a:lnTo>
                  <a:lnTo>
                    <a:pt x="2044" y="16103"/>
                  </a:lnTo>
                  <a:lnTo>
                    <a:pt x="2235" y="15875"/>
                  </a:lnTo>
                  <a:close/>
                </a:path>
                <a:path w="11429" h="50800">
                  <a:moveTo>
                    <a:pt x="4826" y="3124"/>
                  </a:moveTo>
                  <a:lnTo>
                    <a:pt x="4813" y="2781"/>
                  </a:lnTo>
                  <a:lnTo>
                    <a:pt x="4610" y="1841"/>
                  </a:lnTo>
                  <a:lnTo>
                    <a:pt x="4394" y="1257"/>
                  </a:lnTo>
                  <a:lnTo>
                    <a:pt x="4089" y="825"/>
                  </a:lnTo>
                  <a:lnTo>
                    <a:pt x="3949" y="609"/>
                  </a:lnTo>
                  <a:lnTo>
                    <a:pt x="3556" y="215"/>
                  </a:lnTo>
                  <a:lnTo>
                    <a:pt x="3352" y="101"/>
                  </a:lnTo>
                  <a:lnTo>
                    <a:pt x="3175" y="0"/>
                  </a:lnTo>
                  <a:lnTo>
                    <a:pt x="2971" y="152"/>
                  </a:lnTo>
                  <a:lnTo>
                    <a:pt x="3060" y="406"/>
                  </a:lnTo>
                  <a:lnTo>
                    <a:pt x="3175" y="584"/>
                  </a:lnTo>
                  <a:lnTo>
                    <a:pt x="3263" y="711"/>
                  </a:lnTo>
                  <a:lnTo>
                    <a:pt x="3467" y="977"/>
                  </a:lnTo>
                  <a:lnTo>
                    <a:pt x="3594" y="1168"/>
                  </a:lnTo>
                  <a:lnTo>
                    <a:pt x="3860" y="1549"/>
                  </a:lnTo>
                  <a:lnTo>
                    <a:pt x="4152" y="2032"/>
                  </a:lnTo>
                  <a:lnTo>
                    <a:pt x="4368" y="2438"/>
                  </a:lnTo>
                  <a:lnTo>
                    <a:pt x="4749" y="3149"/>
                  </a:lnTo>
                  <a:close/>
                </a:path>
                <a:path w="11429" h="50800">
                  <a:moveTo>
                    <a:pt x="10756" y="33972"/>
                  </a:moveTo>
                  <a:lnTo>
                    <a:pt x="10566" y="32626"/>
                  </a:lnTo>
                  <a:lnTo>
                    <a:pt x="10490" y="32245"/>
                  </a:lnTo>
                  <a:lnTo>
                    <a:pt x="10388" y="31940"/>
                  </a:lnTo>
                  <a:lnTo>
                    <a:pt x="10312" y="31661"/>
                  </a:lnTo>
                  <a:lnTo>
                    <a:pt x="10172" y="31356"/>
                  </a:lnTo>
                  <a:lnTo>
                    <a:pt x="9956" y="30975"/>
                  </a:lnTo>
                  <a:lnTo>
                    <a:pt x="9690" y="30962"/>
                  </a:lnTo>
                  <a:lnTo>
                    <a:pt x="9664" y="31102"/>
                  </a:lnTo>
                  <a:lnTo>
                    <a:pt x="9740" y="31508"/>
                  </a:lnTo>
                  <a:lnTo>
                    <a:pt x="9791" y="31699"/>
                  </a:lnTo>
                  <a:lnTo>
                    <a:pt x="9880" y="32219"/>
                  </a:lnTo>
                  <a:lnTo>
                    <a:pt x="9918" y="32372"/>
                  </a:lnTo>
                  <a:lnTo>
                    <a:pt x="9969" y="32727"/>
                  </a:lnTo>
                  <a:lnTo>
                    <a:pt x="10007" y="32918"/>
                  </a:lnTo>
                  <a:lnTo>
                    <a:pt x="10147" y="34010"/>
                  </a:lnTo>
                  <a:lnTo>
                    <a:pt x="10223" y="35052"/>
                  </a:lnTo>
                  <a:lnTo>
                    <a:pt x="10236" y="36728"/>
                  </a:lnTo>
                  <a:lnTo>
                    <a:pt x="10198" y="37350"/>
                  </a:lnTo>
                  <a:lnTo>
                    <a:pt x="10464" y="36766"/>
                  </a:lnTo>
                  <a:lnTo>
                    <a:pt x="10591" y="35915"/>
                  </a:lnTo>
                  <a:lnTo>
                    <a:pt x="10718" y="35064"/>
                  </a:lnTo>
                  <a:lnTo>
                    <a:pt x="10756" y="33972"/>
                  </a:lnTo>
                  <a:close/>
                </a:path>
                <a:path w="11429" h="50800">
                  <a:moveTo>
                    <a:pt x="11252" y="35572"/>
                  </a:moveTo>
                  <a:lnTo>
                    <a:pt x="11099" y="35572"/>
                  </a:lnTo>
                  <a:lnTo>
                    <a:pt x="11036" y="36169"/>
                  </a:lnTo>
                  <a:lnTo>
                    <a:pt x="10477" y="39585"/>
                  </a:lnTo>
                  <a:lnTo>
                    <a:pt x="9461" y="44818"/>
                  </a:lnTo>
                  <a:lnTo>
                    <a:pt x="8813" y="47358"/>
                  </a:lnTo>
                  <a:lnTo>
                    <a:pt x="8382" y="48679"/>
                  </a:lnTo>
                  <a:lnTo>
                    <a:pt x="8166" y="49123"/>
                  </a:lnTo>
                  <a:lnTo>
                    <a:pt x="8001" y="48679"/>
                  </a:lnTo>
                  <a:lnTo>
                    <a:pt x="7480" y="46609"/>
                  </a:lnTo>
                  <a:lnTo>
                    <a:pt x="7353" y="45237"/>
                  </a:lnTo>
                  <a:lnTo>
                    <a:pt x="7239" y="40093"/>
                  </a:lnTo>
                  <a:lnTo>
                    <a:pt x="7175" y="39725"/>
                  </a:lnTo>
                  <a:lnTo>
                    <a:pt x="6845" y="39687"/>
                  </a:lnTo>
                  <a:lnTo>
                    <a:pt x="6616" y="40093"/>
                  </a:lnTo>
                  <a:lnTo>
                    <a:pt x="6286" y="42049"/>
                  </a:lnTo>
                  <a:lnTo>
                    <a:pt x="6286" y="46812"/>
                  </a:lnTo>
                  <a:lnTo>
                    <a:pt x="8102" y="50558"/>
                  </a:lnTo>
                  <a:lnTo>
                    <a:pt x="8305" y="50546"/>
                  </a:lnTo>
                  <a:lnTo>
                    <a:pt x="8648" y="50368"/>
                  </a:lnTo>
                  <a:lnTo>
                    <a:pt x="8813" y="50253"/>
                  </a:lnTo>
                  <a:lnTo>
                    <a:pt x="8940" y="50063"/>
                  </a:lnTo>
                  <a:lnTo>
                    <a:pt x="9448" y="49123"/>
                  </a:lnTo>
                  <a:lnTo>
                    <a:pt x="9880" y="47637"/>
                  </a:lnTo>
                  <a:lnTo>
                    <a:pt x="10477" y="44818"/>
                  </a:lnTo>
                  <a:lnTo>
                    <a:pt x="11252" y="38011"/>
                  </a:lnTo>
                  <a:lnTo>
                    <a:pt x="11252" y="35572"/>
                  </a:lnTo>
                  <a:close/>
                </a:path>
              </a:pathLst>
            </a:custGeom>
            <a:solidFill>
              <a:srgbClr val="003553"/>
            </a:solidFill>
          </p:spPr>
          <p:txBody>
            <a:bodyPr wrap="square" lIns="0" tIns="0" rIns="0" bIns="0" rtlCol="0"/>
            <a:lstStyle/>
            <a:p>
              <a:endParaRPr/>
            </a:p>
          </p:txBody>
        </p:sp>
        <p:sp>
          <p:nvSpPr>
            <p:cNvPr id="93" name="object 93"/>
            <p:cNvSpPr/>
            <p:nvPr/>
          </p:nvSpPr>
          <p:spPr>
            <a:xfrm>
              <a:off x="675843" y="6256096"/>
              <a:ext cx="99060" cy="95885"/>
            </a:xfrm>
            <a:custGeom>
              <a:avLst/>
              <a:gdLst/>
              <a:ahLst/>
              <a:cxnLst/>
              <a:rect l="l" t="t" r="r" b="b"/>
              <a:pathLst>
                <a:path w="99059" h="95885">
                  <a:moveTo>
                    <a:pt x="90093" y="92087"/>
                  </a:moveTo>
                  <a:lnTo>
                    <a:pt x="8331" y="0"/>
                  </a:lnTo>
                  <a:lnTo>
                    <a:pt x="736" y="1701"/>
                  </a:lnTo>
                  <a:lnTo>
                    <a:pt x="0" y="2247"/>
                  </a:lnTo>
                  <a:lnTo>
                    <a:pt x="53733" y="63385"/>
                  </a:lnTo>
                  <a:lnTo>
                    <a:pt x="73190" y="85255"/>
                  </a:lnTo>
                  <a:lnTo>
                    <a:pt x="82829" y="95592"/>
                  </a:lnTo>
                  <a:lnTo>
                    <a:pt x="90093" y="92087"/>
                  </a:lnTo>
                  <a:close/>
                </a:path>
                <a:path w="99059" h="95885">
                  <a:moveTo>
                    <a:pt x="99060" y="91859"/>
                  </a:moveTo>
                  <a:lnTo>
                    <a:pt x="98285" y="90982"/>
                  </a:lnTo>
                  <a:lnTo>
                    <a:pt x="96075" y="88341"/>
                  </a:lnTo>
                  <a:lnTo>
                    <a:pt x="96113" y="90322"/>
                  </a:lnTo>
                  <a:lnTo>
                    <a:pt x="99060" y="91859"/>
                  </a:lnTo>
                  <a:close/>
                </a:path>
              </a:pathLst>
            </a:custGeom>
            <a:solidFill>
              <a:srgbClr val="FFFFFF"/>
            </a:solidFill>
          </p:spPr>
          <p:txBody>
            <a:bodyPr wrap="square" lIns="0" tIns="0" rIns="0" bIns="0" rtlCol="0"/>
            <a:lstStyle/>
            <a:p>
              <a:endParaRPr/>
            </a:p>
          </p:txBody>
        </p:sp>
        <p:sp>
          <p:nvSpPr>
            <p:cNvPr id="94" name="object 94"/>
            <p:cNvSpPr/>
            <p:nvPr/>
          </p:nvSpPr>
          <p:spPr>
            <a:xfrm>
              <a:off x="684347" y="6242868"/>
              <a:ext cx="81915" cy="104775"/>
            </a:xfrm>
            <a:custGeom>
              <a:avLst/>
              <a:gdLst/>
              <a:ahLst/>
              <a:cxnLst/>
              <a:rect l="l" t="t" r="r" b="b"/>
              <a:pathLst>
                <a:path w="81915" h="104775">
                  <a:moveTo>
                    <a:pt x="0" y="0"/>
                  </a:moveTo>
                  <a:lnTo>
                    <a:pt x="0" y="12166"/>
                  </a:lnTo>
                  <a:lnTo>
                    <a:pt x="81813" y="104317"/>
                  </a:lnTo>
                  <a:lnTo>
                    <a:pt x="81305" y="88709"/>
                  </a:lnTo>
                  <a:lnTo>
                    <a:pt x="73787" y="86004"/>
                  </a:lnTo>
                  <a:lnTo>
                    <a:pt x="0" y="0"/>
                  </a:lnTo>
                  <a:close/>
                </a:path>
              </a:pathLst>
            </a:custGeom>
            <a:solidFill>
              <a:srgbClr val="B6C1CB"/>
            </a:solidFill>
          </p:spPr>
          <p:txBody>
            <a:bodyPr wrap="square" lIns="0" tIns="0" rIns="0" bIns="0" rtlCol="0"/>
            <a:lstStyle/>
            <a:p>
              <a:endParaRPr/>
            </a:p>
          </p:txBody>
        </p:sp>
        <p:sp>
          <p:nvSpPr>
            <p:cNvPr id="95" name="object 95"/>
            <p:cNvSpPr/>
            <p:nvPr/>
          </p:nvSpPr>
          <p:spPr>
            <a:xfrm>
              <a:off x="760163" y="6326817"/>
              <a:ext cx="17145" cy="24765"/>
            </a:xfrm>
            <a:custGeom>
              <a:avLst/>
              <a:gdLst/>
              <a:ahLst/>
              <a:cxnLst/>
              <a:rect l="l" t="t" r="r" b="b"/>
              <a:pathLst>
                <a:path w="17145" h="24764">
                  <a:moveTo>
                    <a:pt x="16548" y="0"/>
                  </a:moveTo>
                  <a:lnTo>
                    <a:pt x="0" y="1917"/>
                  </a:lnTo>
                  <a:lnTo>
                    <a:pt x="6197" y="4127"/>
                  </a:lnTo>
                  <a:lnTo>
                    <a:pt x="6299" y="4279"/>
                  </a:lnTo>
                  <a:lnTo>
                    <a:pt x="6857" y="21640"/>
                  </a:lnTo>
                  <a:lnTo>
                    <a:pt x="6769" y="21793"/>
                  </a:lnTo>
                  <a:lnTo>
                    <a:pt x="977" y="24587"/>
                  </a:lnTo>
                  <a:lnTo>
                    <a:pt x="15811" y="22631"/>
                  </a:lnTo>
                  <a:lnTo>
                    <a:pt x="11061" y="20142"/>
                  </a:lnTo>
                  <a:lnTo>
                    <a:pt x="10985" y="20002"/>
                  </a:lnTo>
                  <a:lnTo>
                    <a:pt x="10706" y="4051"/>
                  </a:lnTo>
                  <a:lnTo>
                    <a:pt x="10769" y="3924"/>
                  </a:lnTo>
                  <a:lnTo>
                    <a:pt x="16548" y="0"/>
                  </a:lnTo>
                  <a:close/>
                </a:path>
              </a:pathLst>
            </a:custGeom>
            <a:solidFill>
              <a:srgbClr val="919CA5"/>
            </a:solidFill>
          </p:spPr>
          <p:txBody>
            <a:bodyPr wrap="square" lIns="0" tIns="0" rIns="0" bIns="0" rtlCol="0"/>
            <a:lstStyle/>
            <a:p>
              <a:endParaRPr/>
            </a:p>
          </p:txBody>
        </p:sp>
        <p:sp>
          <p:nvSpPr>
            <p:cNvPr id="96" name="object 96"/>
            <p:cNvSpPr/>
            <p:nvPr/>
          </p:nvSpPr>
          <p:spPr>
            <a:xfrm>
              <a:off x="678475" y="6234190"/>
              <a:ext cx="99695" cy="93980"/>
            </a:xfrm>
            <a:custGeom>
              <a:avLst/>
              <a:gdLst/>
              <a:ahLst/>
              <a:cxnLst/>
              <a:rect l="l" t="t" r="r" b="b"/>
              <a:pathLst>
                <a:path w="99695" h="93979">
                  <a:moveTo>
                    <a:pt x="14071" y="0"/>
                  </a:moveTo>
                  <a:lnTo>
                    <a:pt x="0" y="571"/>
                  </a:lnTo>
                  <a:lnTo>
                    <a:pt x="80060" y="93903"/>
                  </a:lnTo>
                  <a:lnTo>
                    <a:pt x="99161" y="91694"/>
                  </a:lnTo>
                  <a:lnTo>
                    <a:pt x="14071" y="0"/>
                  </a:lnTo>
                  <a:close/>
                </a:path>
              </a:pathLst>
            </a:custGeom>
            <a:solidFill>
              <a:srgbClr val="FFFFFF"/>
            </a:solidFill>
          </p:spPr>
          <p:txBody>
            <a:bodyPr wrap="square" lIns="0" tIns="0" rIns="0" bIns="0" rtlCol="0"/>
            <a:lstStyle/>
            <a:p>
              <a:endParaRPr/>
            </a:p>
          </p:txBody>
        </p:sp>
        <p:sp>
          <p:nvSpPr>
            <p:cNvPr id="97" name="object 97"/>
            <p:cNvSpPr/>
            <p:nvPr/>
          </p:nvSpPr>
          <p:spPr>
            <a:xfrm>
              <a:off x="676819" y="6135993"/>
              <a:ext cx="40640" cy="4445"/>
            </a:xfrm>
            <a:custGeom>
              <a:avLst/>
              <a:gdLst/>
              <a:ahLst/>
              <a:cxnLst/>
              <a:rect l="l" t="t" r="r" b="b"/>
              <a:pathLst>
                <a:path w="40640" h="4445">
                  <a:moveTo>
                    <a:pt x="1955" y="1371"/>
                  </a:moveTo>
                  <a:lnTo>
                    <a:pt x="787" y="2527"/>
                  </a:lnTo>
                  <a:lnTo>
                    <a:pt x="0" y="3581"/>
                  </a:lnTo>
                  <a:lnTo>
                    <a:pt x="63" y="3975"/>
                  </a:lnTo>
                  <a:lnTo>
                    <a:pt x="304" y="4038"/>
                  </a:lnTo>
                  <a:lnTo>
                    <a:pt x="1181" y="4165"/>
                  </a:lnTo>
                  <a:lnTo>
                    <a:pt x="4279" y="4165"/>
                  </a:lnTo>
                  <a:lnTo>
                    <a:pt x="12456" y="4013"/>
                  </a:lnTo>
                  <a:lnTo>
                    <a:pt x="40639" y="2806"/>
                  </a:lnTo>
                  <a:lnTo>
                    <a:pt x="40520" y="1536"/>
                  </a:lnTo>
                  <a:lnTo>
                    <a:pt x="2349" y="1536"/>
                  </a:lnTo>
                  <a:lnTo>
                    <a:pt x="1955" y="1371"/>
                  </a:lnTo>
                  <a:close/>
                </a:path>
                <a:path w="40640" h="4445">
                  <a:moveTo>
                    <a:pt x="19176" y="1270"/>
                  </a:moveTo>
                  <a:lnTo>
                    <a:pt x="8496" y="1536"/>
                  </a:lnTo>
                  <a:lnTo>
                    <a:pt x="40520" y="1536"/>
                  </a:lnTo>
                  <a:lnTo>
                    <a:pt x="40496" y="1282"/>
                  </a:lnTo>
                  <a:lnTo>
                    <a:pt x="19176" y="1270"/>
                  </a:lnTo>
                  <a:close/>
                </a:path>
                <a:path w="40640" h="4445">
                  <a:moveTo>
                    <a:pt x="33616" y="482"/>
                  </a:moveTo>
                  <a:lnTo>
                    <a:pt x="31140" y="698"/>
                  </a:lnTo>
                  <a:lnTo>
                    <a:pt x="28486" y="901"/>
                  </a:lnTo>
                  <a:lnTo>
                    <a:pt x="23494" y="1130"/>
                  </a:lnTo>
                  <a:lnTo>
                    <a:pt x="22059" y="1219"/>
                  </a:lnTo>
                  <a:lnTo>
                    <a:pt x="20612" y="1282"/>
                  </a:lnTo>
                  <a:lnTo>
                    <a:pt x="40496" y="1282"/>
                  </a:lnTo>
                  <a:lnTo>
                    <a:pt x="40407" y="508"/>
                  </a:lnTo>
                  <a:lnTo>
                    <a:pt x="33997" y="508"/>
                  </a:lnTo>
                  <a:lnTo>
                    <a:pt x="33616" y="482"/>
                  </a:lnTo>
                  <a:close/>
                </a:path>
                <a:path w="40640" h="4445">
                  <a:moveTo>
                    <a:pt x="39877" y="0"/>
                  </a:moveTo>
                  <a:lnTo>
                    <a:pt x="38773" y="50"/>
                  </a:lnTo>
                  <a:lnTo>
                    <a:pt x="34010" y="457"/>
                  </a:lnTo>
                  <a:lnTo>
                    <a:pt x="40407" y="508"/>
                  </a:lnTo>
                  <a:lnTo>
                    <a:pt x="40360" y="190"/>
                  </a:lnTo>
                  <a:lnTo>
                    <a:pt x="40043" y="50"/>
                  </a:lnTo>
                  <a:lnTo>
                    <a:pt x="39877" y="0"/>
                  </a:lnTo>
                  <a:close/>
                </a:path>
              </a:pathLst>
            </a:custGeom>
            <a:solidFill>
              <a:srgbClr val="AF2D36"/>
            </a:solidFill>
          </p:spPr>
          <p:txBody>
            <a:bodyPr wrap="square" lIns="0" tIns="0" rIns="0" bIns="0" rtlCol="0"/>
            <a:lstStyle/>
            <a:p>
              <a:endParaRPr/>
            </a:p>
          </p:txBody>
        </p:sp>
        <p:sp>
          <p:nvSpPr>
            <p:cNvPr id="98" name="object 98"/>
            <p:cNvSpPr/>
            <p:nvPr/>
          </p:nvSpPr>
          <p:spPr>
            <a:xfrm>
              <a:off x="684794" y="6182850"/>
              <a:ext cx="89535" cy="42545"/>
            </a:xfrm>
            <a:custGeom>
              <a:avLst/>
              <a:gdLst/>
              <a:ahLst/>
              <a:cxnLst/>
              <a:rect l="l" t="t" r="r" b="b"/>
              <a:pathLst>
                <a:path w="89534" h="42545">
                  <a:moveTo>
                    <a:pt x="12318" y="0"/>
                  </a:moveTo>
                  <a:lnTo>
                    <a:pt x="8153" y="2032"/>
                  </a:lnTo>
                  <a:lnTo>
                    <a:pt x="0" y="6629"/>
                  </a:lnTo>
                  <a:lnTo>
                    <a:pt x="469" y="17589"/>
                  </a:lnTo>
                  <a:lnTo>
                    <a:pt x="2984" y="19545"/>
                  </a:lnTo>
                  <a:lnTo>
                    <a:pt x="1701" y="24892"/>
                  </a:lnTo>
                  <a:lnTo>
                    <a:pt x="1003" y="28575"/>
                  </a:lnTo>
                  <a:lnTo>
                    <a:pt x="584" y="33566"/>
                  </a:lnTo>
                  <a:lnTo>
                    <a:pt x="2336" y="37211"/>
                  </a:lnTo>
                  <a:lnTo>
                    <a:pt x="2959" y="38506"/>
                  </a:lnTo>
                  <a:lnTo>
                    <a:pt x="3809" y="39547"/>
                  </a:lnTo>
                  <a:lnTo>
                    <a:pt x="5549" y="40817"/>
                  </a:lnTo>
                  <a:lnTo>
                    <a:pt x="8483" y="41960"/>
                  </a:lnTo>
                  <a:lnTo>
                    <a:pt x="9905" y="42202"/>
                  </a:lnTo>
                  <a:lnTo>
                    <a:pt x="19773" y="42202"/>
                  </a:lnTo>
                  <a:lnTo>
                    <a:pt x="26454" y="33439"/>
                  </a:lnTo>
                  <a:lnTo>
                    <a:pt x="26847" y="33477"/>
                  </a:lnTo>
                  <a:lnTo>
                    <a:pt x="28638" y="34340"/>
                  </a:lnTo>
                  <a:lnTo>
                    <a:pt x="33172" y="34340"/>
                  </a:lnTo>
                  <a:lnTo>
                    <a:pt x="35090" y="33870"/>
                  </a:lnTo>
                  <a:lnTo>
                    <a:pt x="38328" y="32156"/>
                  </a:lnTo>
                  <a:lnTo>
                    <a:pt x="48568" y="20946"/>
                  </a:lnTo>
                  <a:lnTo>
                    <a:pt x="54792" y="15232"/>
                  </a:lnTo>
                  <a:lnTo>
                    <a:pt x="61709" y="10830"/>
                  </a:lnTo>
                  <a:lnTo>
                    <a:pt x="69062" y="9067"/>
                  </a:lnTo>
                  <a:lnTo>
                    <a:pt x="70980" y="9067"/>
                  </a:lnTo>
                  <a:lnTo>
                    <a:pt x="72872" y="9461"/>
                  </a:lnTo>
                  <a:lnTo>
                    <a:pt x="79413" y="12268"/>
                  </a:lnTo>
                  <a:lnTo>
                    <a:pt x="82359" y="15100"/>
                  </a:lnTo>
                  <a:lnTo>
                    <a:pt x="84899" y="23279"/>
                  </a:lnTo>
                  <a:lnTo>
                    <a:pt x="82930" y="28143"/>
                  </a:lnTo>
                  <a:lnTo>
                    <a:pt x="80848" y="31610"/>
                  </a:lnTo>
                  <a:lnTo>
                    <a:pt x="84810" y="31623"/>
                  </a:lnTo>
                  <a:lnTo>
                    <a:pt x="87033" y="26847"/>
                  </a:lnTo>
                  <a:lnTo>
                    <a:pt x="89039" y="20726"/>
                  </a:lnTo>
                  <a:lnTo>
                    <a:pt x="86550" y="14211"/>
                  </a:lnTo>
                  <a:lnTo>
                    <a:pt x="86182" y="14274"/>
                  </a:lnTo>
                  <a:lnTo>
                    <a:pt x="85953" y="13995"/>
                  </a:lnTo>
                  <a:lnTo>
                    <a:pt x="82880" y="6235"/>
                  </a:lnTo>
                  <a:lnTo>
                    <a:pt x="66370" y="6248"/>
                  </a:lnTo>
                  <a:lnTo>
                    <a:pt x="58382" y="8064"/>
                  </a:lnTo>
                  <a:lnTo>
                    <a:pt x="51090" y="12280"/>
                  </a:lnTo>
                  <a:lnTo>
                    <a:pt x="44672" y="17678"/>
                  </a:lnTo>
                  <a:lnTo>
                    <a:pt x="33350" y="29171"/>
                  </a:lnTo>
                  <a:lnTo>
                    <a:pt x="29235" y="29349"/>
                  </a:lnTo>
                  <a:lnTo>
                    <a:pt x="27838" y="28308"/>
                  </a:lnTo>
                  <a:lnTo>
                    <a:pt x="26682" y="24866"/>
                  </a:lnTo>
                  <a:lnTo>
                    <a:pt x="24790" y="28181"/>
                  </a:lnTo>
                  <a:lnTo>
                    <a:pt x="19596" y="34671"/>
                  </a:lnTo>
                  <a:lnTo>
                    <a:pt x="15697" y="36995"/>
                  </a:lnTo>
                  <a:lnTo>
                    <a:pt x="10502" y="36918"/>
                  </a:lnTo>
                  <a:lnTo>
                    <a:pt x="7746" y="36347"/>
                  </a:lnTo>
                  <a:lnTo>
                    <a:pt x="6337" y="35280"/>
                  </a:lnTo>
                  <a:lnTo>
                    <a:pt x="3670" y="28930"/>
                  </a:lnTo>
                  <a:lnTo>
                    <a:pt x="9537" y="18249"/>
                  </a:lnTo>
                  <a:lnTo>
                    <a:pt x="8381" y="18249"/>
                  </a:lnTo>
                  <a:lnTo>
                    <a:pt x="6426" y="17678"/>
                  </a:lnTo>
                  <a:lnTo>
                    <a:pt x="4965" y="9994"/>
                  </a:lnTo>
                  <a:lnTo>
                    <a:pt x="10159" y="5181"/>
                  </a:lnTo>
                  <a:lnTo>
                    <a:pt x="13207" y="2717"/>
                  </a:lnTo>
                  <a:lnTo>
                    <a:pt x="12318" y="0"/>
                  </a:lnTo>
                  <a:close/>
                </a:path>
              </a:pathLst>
            </a:custGeom>
            <a:solidFill>
              <a:srgbClr val="E4BD57"/>
            </a:solidFill>
          </p:spPr>
          <p:txBody>
            <a:bodyPr wrap="square" lIns="0" tIns="0" rIns="0" bIns="0" rtlCol="0"/>
            <a:lstStyle/>
            <a:p>
              <a:endParaRPr/>
            </a:p>
          </p:txBody>
        </p:sp>
        <p:sp>
          <p:nvSpPr>
            <p:cNvPr id="99" name="object 99"/>
            <p:cNvSpPr/>
            <p:nvPr/>
          </p:nvSpPr>
          <p:spPr>
            <a:xfrm>
              <a:off x="684225" y="6108115"/>
              <a:ext cx="71120" cy="17780"/>
            </a:xfrm>
            <a:custGeom>
              <a:avLst/>
              <a:gdLst/>
              <a:ahLst/>
              <a:cxnLst/>
              <a:rect l="l" t="t" r="r" b="b"/>
              <a:pathLst>
                <a:path w="71120" h="17779">
                  <a:moveTo>
                    <a:pt x="7442" y="14757"/>
                  </a:moveTo>
                  <a:lnTo>
                    <a:pt x="4889" y="14363"/>
                  </a:lnTo>
                  <a:lnTo>
                    <a:pt x="2171" y="14071"/>
                  </a:lnTo>
                  <a:lnTo>
                    <a:pt x="660" y="12903"/>
                  </a:lnTo>
                  <a:lnTo>
                    <a:pt x="660" y="12687"/>
                  </a:lnTo>
                  <a:lnTo>
                    <a:pt x="444" y="12255"/>
                  </a:lnTo>
                  <a:lnTo>
                    <a:pt x="292" y="11823"/>
                  </a:lnTo>
                  <a:lnTo>
                    <a:pt x="254" y="12115"/>
                  </a:lnTo>
                  <a:lnTo>
                    <a:pt x="0" y="15354"/>
                  </a:lnTo>
                  <a:lnTo>
                    <a:pt x="2921" y="16751"/>
                  </a:lnTo>
                  <a:lnTo>
                    <a:pt x="4787" y="17310"/>
                  </a:lnTo>
                  <a:lnTo>
                    <a:pt x="6883" y="15316"/>
                  </a:lnTo>
                  <a:lnTo>
                    <a:pt x="7442" y="14757"/>
                  </a:lnTo>
                  <a:close/>
                </a:path>
                <a:path w="71120" h="17779">
                  <a:moveTo>
                    <a:pt x="11442" y="6464"/>
                  </a:moveTo>
                  <a:lnTo>
                    <a:pt x="11201" y="5588"/>
                  </a:lnTo>
                  <a:lnTo>
                    <a:pt x="11061" y="4749"/>
                  </a:lnTo>
                  <a:lnTo>
                    <a:pt x="11074" y="4051"/>
                  </a:lnTo>
                  <a:lnTo>
                    <a:pt x="4699" y="4051"/>
                  </a:lnTo>
                  <a:lnTo>
                    <a:pt x="4572" y="5918"/>
                  </a:lnTo>
                  <a:lnTo>
                    <a:pt x="4572" y="6096"/>
                  </a:lnTo>
                  <a:lnTo>
                    <a:pt x="4445" y="6261"/>
                  </a:lnTo>
                  <a:lnTo>
                    <a:pt x="1320" y="7150"/>
                  </a:lnTo>
                  <a:lnTo>
                    <a:pt x="469" y="10782"/>
                  </a:lnTo>
                  <a:lnTo>
                    <a:pt x="3708" y="9677"/>
                  </a:lnTo>
                  <a:lnTo>
                    <a:pt x="7302" y="10820"/>
                  </a:lnTo>
                  <a:lnTo>
                    <a:pt x="9728" y="9613"/>
                  </a:lnTo>
                  <a:lnTo>
                    <a:pt x="10185" y="9309"/>
                  </a:lnTo>
                  <a:lnTo>
                    <a:pt x="10020" y="8902"/>
                  </a:lnTo>
                  <a:lnTo>
                    <a:pt x="9652" y="8407"/>
                  </a:lnTo>
                  <a:lnTo>
                    <a:pt x="8318" y="7645"/>
                  </a:lnTo>
                  <a:lnTo>
                    <a:pt x="7023" y="6997"/>
                  </a:lnTo>
                  <a:lnTo>
                    <a:pt x="7086" y="6819"/>
                  </a:lnTo>
                  <a:lnTo>
                    <a:pt x="7683" y="6870"/>
                  </a:lnTo>
                  <a:lnTo>
                    <a:pt x="8521" y="7048"/>
                  </a:lnTo>
                  <a:lnTo>
                    <a:pt x="8064" y="6451"/>
                  </a:lnTo>
                  <a:lnTo>
                    <a:pt x="7670" y="5791"/>
                  </a:lnTo>
                  <a:lnTo>
                    <a:pt x="7670" y="5080"/>
                  </a:lnTo>
                  <a:lnTo>
                    <a:pt x="8902" y="5613"/>
                  </a:lnTo>
                  <a:lnTo>
                    <a:pt x="10172" y="6070"/>
                  </a:lnTo>
                  <a:lnTo>
                    <a:pt x="11442" y="6464"/>
                  </a:lnTo>
                  <a:close/>
                </a:path>
                <a:path w="71120" h="17779">
                  <a:moveTo>
                    <a:pt x="41516" y="2857"/>
                  </a:moveTo>
                  <a:lnTo>
                    <a:pt x="36804" y="330"/>
                  </a:lnTo>
                  <a:lnTo>
                    <a:pt x="36029" y="381"/>
                  </a:lnTo>
                  <a:lnTo>
                    <a:pt x="35775" y="673"/>
                  </a:lnTo>
                  <a:lnTo>
                    <a:pt x="36195" y="990"/>
                  </a:lnTo>
                  <a:lnTo>
                    <a:pt x="37071" y="1739"/>
                  </a:lnTo>
                  <a:lnTo>
                    <a:pt x="37871" y="2819"/>
                  </a:lnTo>
                  <a:lnTo>
                    <a:pt x="38989" y="4546"/>
                  </a:lnTo>
                  <a:lnTo>
                    <a:pt x="39357" y="5207"/>
                  </a:lnTo>
                  <a:lnTo>
                    <a:pt x="39230" y="5321"/>
                  </a:lnTo>
                  <a:lnTo>
                    <a:pt x="38633" y="4838"/>
                  </a:lnTo>
                  <a:lnTo>
                    <a:pt x="37122" y="3454"/>
                  </a:lnTo>
                  <a:lnTo>
                    <a:pt x="36207" y="2578"/>
                  </a:lnTo>
                  <a:lnTo>
                    <a:pt x="34709" y="1358"/>
                  </a:lnTo>
                  <a:lnTo>
                    <a:pt x="34302" y="1066"/>
                  </a:lnTo>
                  <a:lnTo>
                    <a:pt x="33502" y="596"/>
                  </a:lnTo>
                  <a:lnTo>
                    <a:pt x="32613" y="228"/>
                  </a:lnTo>
                  <a:lnTo>
                    <a:pt x="30111" y="0"/>
                  </a:lnTo>
                  <a:lnTo>
                    <a:pt x="28587" y="1130"/>
                  </a:lnTo>
                  <a:lnTo>
                    <a:pt x="27749" y="1866"/>
                  </a:lnTo>
                  <a:lnTo>
                    <a:pt x="29248" y="3352"/>
                  </a:lnTo>
                  <a:lnTo>
                    <a:pt x="30340" y="5765"/>
                  </a:lnTo>
                  <a:lnTo>
                    <a:pt x="31064" y="7848"/>
                  </a:lnTo>
                  <a:lnTo>
                    <a:pt x="32296" y="7658"/>
                  </a:lnTo>
                  <a:lnTo>
                    <a:pt x="32905" y="7531"/>
                  </a:lnTo>
                  <a:lnTo>
                    <a:pt x="32308" y="7124"/>
                  </a:lnTo>
                  <a:lnTo>
                    <a:pt x="31940" y="6832"/>
                  </a:lnTo>
                  <a:lnTo>
                    <a:pt x="32727" y="6959"/>
                  </a:lnTo>
                  <a:lnTo>
                    <a:pt x="33769" y="7366"/>
                  </a:lnTo>
                  <a:lnTo>
                    <a:pt x="34848" y="7137"/>
                  </a:lnTo>
                  <a:lnTo>
                    <a:pt x="33616" y="5905"/>
                  </a:lnTo>
                  <a:lnTo>
                    <a:pt x="31559" y="5486"/>
                  </a:lnTo>
                  <a:lnTo>
                    <a:pt x="29908" y="4254"/>
                  </a:lnTo>
                  <a:lnTo>
                    <a:pt x="33616" y="3022"/>
                  </a:lnTo>
                  <a:lnTo>
                    <a:pt x="36499" y="8369"/>
                  </a:lnTo>
                  <a:lnTo>
                    <a:pt x="40208" y="5486"/>
                  </a:lnTo>
                  <a:lnTo>
                    <a:pt x="40627" y="5080"/>
                  </a:lnTo>
                  <a:lnTo>
                    <a:pt x="40208" y="4254"/>
                  </a:lnTo>
                  <a:lnTo>
                    <a:pt x="38976" y="3848"/>
                  </a:lnTo>
                  <a:lnTo>
                    <a:pt x="39585" y="3225"/>
                  </a:lnTo>
                  <a:lnTo>
                    <a:pt x="40665" y="2844"/>
                  </a:lnTo>
                  <a:lnTo>
                    <a:pt x="41516" y="2857"/>
                  </a:lnTo>
                  <a:close/>
                </a:path>
                <a:path w="71120" h="17779">
                  <a:moveTo>
                    <a:pt x="59994" y="5486"/>
                  </a:moveTo>
                  <a:lnTo>
                    <a:pt x="59969" y="6057"/>
                  </a:lnTo>
                  <a:lnTo>
                    <a:pt x="59944" y="7124"/>
                  </a:lnTo>
                  <a:lnTo>
                    <a:pt x="59994" y="5486"/>
                  </a:lnTo>
                  <a:close/>
                </a:path>
                <a:path w="71120" h="17779">
                  <a:moveTo>
                    <a:pt x="70573" y="6235"/>
                  </a:moveTo>
                  <a:lnTo>
                    <a:pt x="69938" y="4178"/>
                  </a:lnTo>
                  <a:lnTo>
                    <a:pt x="69913" y="3340"/>
                  </a:lnTo>
                  <a:lnTo>
                    <a:pt x="69977" y="2832"/>
                  </a:lnTo>
                  <a:lnTo>
                    <a:pt x="69926" y="2565"/>
                  </a:lnTo>
                  <a:lnTo>
                    <a:pt x="69240" y="2247"/>
                  </a:lnTo>
                  <a:lnTo>
                    <a:pt x="68554" y="2070"/>
                  </a:lnTo>
                  <a:lnTo>
                    <a:pt x="66954" y="2070"/>
                  </a:lnTo>
                  <a:lnTo>
                    <a:pt x="64376" y="2806"/>
                  </a:lnTo>
                  <a:lnTo>
                    <a:pt x="63144" y="2806"/>
                  </a:lnTo>
                  <a:lnTo>
                    <a:pt x="60591" y="1778"/>
                  </a:lnTo>
                  <a:lnTo>
                    <a:pt x="58826" y="1536"/>
                  </a:lnTo>
                  <a:lnTo>
                    <a:pt x="58470" y="1536"/>
                  </a:lnTo>
                  <a:lnTo>
                    <a:pt x="58039" y="1587"/>
                  </a:lnTo>
                  <a:lnTo>
                    <a:pt x="59105" y="2349"/>
                  </a:lnTo>
                  <a:lnTo>
                    <a:pt x="59918" y="3429"/>
                  </a:lnTo>
                  <a:lnTo>
                    <a:pt x="59994" y="5016"/>
                  </a:lnTo>
                  <a:lnTo>
                    <a:pt x="59994" y="4660"/>
                  </a:lnTo>
                  <a:lnTo>
                    <a:pt x="62877" y="6718"/>
                  </a:lnTo>
                  <a:lnTo>
                    <a:pt x="64516" y="10845"/>
                  </a:lnTo>
                  <a:lnTo>
                    <a:pt x="67818" y="8369"/>
                  </a:lnTo>
                  <a:lnTo>
                    <a:pt x="68072" y="8178"/>
                  </a:lnTo>
                  <a:lnTo>
                    <a:pt x="68186" y="7975"/>
                  </a:lnTo>
                  <a:lnTo>
                    <a:pt x="68211" y="7772"/>
                  </a:lnTo>
                  <a:lnTo>
                    <a:pt x="67881" y="7086"/>
                  </a:lnTo>
                  <a:lnTo>
                    <a:pt x="67462" y="6426"/>
                  </a:lnTo>
                  <a:lnTo>
                    <a:pt x="66662" y="5600"/>
                  </a:lnTo>
                  <a:lnTo>
                    <a:pt x="66471" y="5207"/>
                  </a:lnTo>
                  <a:lnTo>
                    <a:pt x="65938" y="4699"/>
                  </a:lnTo>
                  <a:lnTo>
                    <a:pt x="66116" y="4660"/>
                  </a:lnTo>
                  <a:lnTo>
                    <a:pt x="66344" y="4737"/>
                  </a:lnTo>
                  <a:lnTo>
                    <a:pt x="66357" y="4572"/>
                  </a:lnTo>
                  <a:lnTo>
                    <a:pt x="66421" y="4406"/>
                  </a:lnTo>
                  <a:lnTo>
                    <a:pt x="66586" y="4254"/>
                  </a:lnTo>
                  <a:lnTo>
                    <a:pt x="68186" y="2247"/>
                  </a:lnTo>
                  <a:lnTo>
                    <a:pt x="69011" y="5308"/>
                  </a:lnTo>
                  <a:lnTo>
                    <a:pt x="70573" y="6235"/>
                  </a:lnTo>
                  <a:close/>
                </a:path>
              </a:pathLst>
            </a:custGeom>
            <a:solidFill>
              <a:srgbClr val="596B77"/>
            </a:solidFill>
          </p:spPr>
          <p:txBody>
            <a:bodyPr wrap="square" lIns="0" tIns="0" rIns="0" bIns="0" rtlCol="0"/>
            <a:lstStyle/>
            <a:p>
              <a:endParaRPr/>
            </a:p>
          </p:txBody>
        </p:sp>
        <p:sp>
          <p:nvSpPr>
            <p:cNvPr id="100" name="object 100"/>
            <p:cNvSpPr/>
            <p:nvPr/>
          </p:nvSpPr>
          <p:spPr>
            <a:xfrm>
              <a:off x="684555" y="6113195"/>
              <a:ext cx="67310" cy="10160"/>
            </a:xfrm>
            <a:custGeom>
              <a:avLst/>
              <a:gdLst/>
              <a:ahLst/>
              <a:cxnLst/>
              <a:rect l="l" t="t" r="r" b="b"/>
              <a:pathLst>
                <a:path w="67309" h="10160">
                  <a:moveTo>
                    <a:pt x="11823" y="3454"/>
                  </a:moveTo>
                  <a:lnTo>
                    <a:pt x="11531" y="2755"/>
                  </a:lnTo>
                  <a:lnTo>
                    <a:pt x="11290" y="2057"/>
                  </a:lnTo>
                  <a:lnTo>
                    <a:pt x="11112" y="1384"/>
                  </a:lnTo>
                  <a:lnTo>
                    <a:pt x="9842" y="990"/>
                  </a:lnTo>
                  <a:lnTo>
                    <a:pt x="8585" y="533"/>
                  </a:lnTo>
                  <a:lnTo>
                    <a:pt x="7340" y="0"/>
                  </a:lnTo>
                  <a:lnTo>
                    <a:pt x="7340" y="711"/>
                  </a:lnTo>
                  <a:lnTo>
                    <a:pt x="7734" y="1371"/>
                  </a:lnTo>
                  <a:lnTo>
                    <a:pt x="8191" y="1968"/>
                  </a:lnTo>
                  <a:lnTo>
                    <a:pt x="8369" y="2006"/>
                  </a:lnTo>
                  <a:lnTo>
                    <a:pt x="9423" y="2247"/>
                  </a:lnTo>
                  <a:lnTo>
                    <a:pt x="10642" y="2654"/>
                  </a:lnTo>
                  <a:lnTo>
                    <a:pt x="11582" y="3289"/>
                  </a:lnTo>
                  <a:lnTo>
                    <a:pt x="11747" y="3403"/>
                  </a:lnTo>
                  <a:close/>
                </a:path>
                <a:path w="67309" h="10160">
                  <a:moveTo>
                    <a:pt x="13335" y="6438"/>
                  </a:moveTo>
                  <a:lnTo>
                    <a:pt x="12966" y="5816"/>
                  </a:lnTo>
                  <a:lnTo>
                    <a:pt x="12700" y="5765"/>
                  </a:lnTo>
                  <a:lnTo>
                    <a:pt x="12534" y="5676"/>
                  </a:lnTo>
                  <a:lnTo>
                    <a:pt x="11696" y="4826"/>
                  </a:lnTo>
                  <a:lnTo>
                    <a:pt x="10439" y="3962"/>
                  </a:lnTo>
                  <a:lnTo>
                    <a:pt x="9321" y="3314"/>
                  </a:lnTo>
                  <a:lnTo>
                    <a:pt x="9690" y="3810"/>
                  </a:lnTo>
                  <a:lnTo>
                    <a:pt x="9842" y="4229"/>
                  </a:lnTo>
                  <a:lnTo>
                    <a:pt x="9398" y="4521"/>
                  </a:lnTo>
                  <a:lnTo>
                    <a:pt x="6972" y="5740"/>
                  </a:lnTo>
                  <a:lnTo>
                    <a:pt x="3378" y="4584"/>
                  </a:lnTo>
                  <a:lnTo>
                    <a:pt x="127" y="5702"/>
                  </a:lnTo>
                  <a:lnTo>
                    <a:pt x="0" y="6870"/>
                  </a:lnTo>
                  <a:lnTo>
                    <a:pt x="114" y="7175"/>
                  </a:lnTo>
                  <a:lnTo>
                    <a:pt x="215" y="7378"/>
                  </a:lnTo>
                  <a:lnTo>
                    <a:pt x="330" y="7823"/>
                  </a:lnTo>
                  <a:lnTo>
                    <a:pt x="1828" y="8991"/>
                  </a:lnTo>
                  <a:lnTo>
                    <a:pt x="4546" y="9283"/>
                  </a:lnTo>
                  <a:lnTo>
                    <a:pt x="7112" y="9677"/>
                  </a:lnTo>
                  <a:lnTo>
                    <a:pt x="8064" y="8661"/>
                  </a:lnTo>
                  <a:lnTo>
                    <a:pt x="8636" y="8204"/>
                  </a:lnTo>
                  <a:lnTo>
                    <a:pt x="9499" y="7772"/>
                  </a:lnTo>
                  <a:lnTo>
                    <a:pt x="8356" y="7378"/>
                  </a:lnTo>
                  <a:lnTo>
                    <a:pt x="7264" y="6870"/>
                  </a:lnTo>
                  <a:lnTo>
                    <a:pt x="5765" y="6477"/>
                  </a:lnTo>
                  <a:lnTo>
                    <a:pt x="4241" y="6350"/>
                  </a:lnTo>
                  <a:lnTo>
                    <a:pt x="3873" y="6337"/>
                  </a:lnTo>
                  <a:lnTo>
                    <a:pt x="4102" y="6159"/>
                  </a:lnTo>
                  <a:lnTo>
                    <a:pt x="4546" y="6019"/>
                  </a:lnTo>
                  <a:lnTo>
                    <a:pt x="5092" y="5905"/>
                  </a:lnTo>
                  <a:lnTo>
                    <a:pt x="5676" y="5816"/>
                  </a:lnTo>
                  <a:lnTo>
                    <a:pt x="6438" y="5905"/>
                  </a:lnTo>
                  <a:lnTo>
                    <a:pt x="7874" y="6032"/>
                  </a:lnTo>
                  <a:lnTo>
                    <a:pt x="9512" y="6642"/>
                  </a:lnTo>
                  <a:lnTo>
                    <a:pt x="10883" y="6934"/>
                  </a:lnTo>
                  <a:lnTo>
                    <a:pt x="11480" y="6985"/>
                  </a:lnTo>
                  <a:lnTo>
                    <a:pt x="12636" y="6629"/>
                  </a:lnTo>
                  <a:lnTo>
                    <a:pt x="13335" y="6438"/>
                  </a:lnTo>
                  <a:close/>
                </a:path>
                <a:path w="67309" h="10160">
                  <a:moveTo>
                    <a:pt x="37973" y="5842"/>
                  </a:moveTo>
                  <a:lnTo>
                    <a:pt x="37414" y="5524"/>
                  </a:lnTo>
                  <a:lnTo>
                    <a:pt x="34709" y="3873"/>
                  </a:lnTo>
                  <a:lnTo>
                    <a:pt x="32588" y="2463"/>
                  </a:lnTo>
                  <a:lnTo>
                    <a:pt x="31369" y="2679"/>
                  </a:lnTo>
                  <a:lnTo>
                    <a:pt x="30746" y="2768"/>
                  </a:lnTo>
                  <a:lnTo>
                    <a:pt x="31140" y="3924"/>
                  </a:lnTo>
                  <a:lnTo>
                    <a:pt x="31432" y="4965"/>
                  </a:lnTo>
                  <a:lnTo>
                    <a:pt x="31610" y="5689"/>
                  </a:lnTo>
                  <a:lnTo>
                    <a:pt x="32588" y="6299"/>
                  </a:lnTo>
                  <a:lnTo>
                    <a:pt x="34086" y="7023"/>
                  </a:lnTo>
                  <a:lnTo>
                    <a:pt x="35306" y="6667"/>
                  </a:lnTo>
                  <a:lnTo>
                    <a:pt x="37973" y="5842"/>
                  </a:lnTo>
                  <a:close/>
                </a:path>
                <a:path w="67309" h="10160">
                  <a:moveTo>
                    <a:pt x="67144" y="1358"/>
                  </a:moveTo>
                  <a:lnTo>
                    <a:pt x="67043" y="1219"/>
                  </a:lnTo>
                  <a:lnTo>
                    <a:pt x="66954" y="1079"/>
                  </a:lnTo>
                  <a:lnTo>
                    <a:pt x="66865" y="952"/>
                  </a:lnTo>
                  <a:lnTo>
                    <a:pt x="66611" y="609"/>
                  </a:lnTo>
                  <a:lnTo>
                    <a:pt x="66357" y="342"/>
                  </a:lnTo>
                  <a:lnTo>
                    <a:pt x="66141" y="127"/>
                  </a:lnTo>
                  <a:lnTo>
                    <a:pt x="66344" y="520"/>
                  </a:lnTo>
                  <a:lnTo>
                    <a:pt x="66763" y="939"/>
                  </a:lnTo>
                  <a:lnTo>
                    <a:pt x="67144" y="1358"/>
                  </a:lnTo>
                  <a:close/>
                </a:path>
              </a:pathLst>
            </a:custGeom>
            <a:solidFill>
              <a:srgbClr val="B6C1CB"/>
            </a:solidFill>
          </p:spPr>
          <p:txBody>
            <a:bodyPr wrap="square" lIns="0" tIns="0" rIns="0" bIns="0" rtlCol="0"/>
            <a:lstStyle/>
            <a:p>
              <a:endParaRPr/>
            </a:p>
          </p:txBody>
        </p:sp>
        <p:sp>
          <p:nvSpPr>
            <p:cNvPr id="101" name="object 101"/>
            <p:cNvSpPr/>
            <p:nvPr/>
          </p:nvSpPr>
          <p:spPr>
            <a:xfrm>
              <a:off x="694664" y="6178842"/>
              <a:ext cx="71120" cy="40640"/>
            </a:xfrm>
            <a:custGeom>
              <a:avLst/>
              <a:gdLst/>
              <a:ahLst/>
              <a:cxnLst/>
              <a:rect l="l" t="t" r="r" b="b"/>
              <a:pathLst>
                <a:path w="71120" h="40639">
                  <a:moveTo>
                    <a:pt x="10617" y="25844"/>
                  </a:moveTo>
                  <a:lnTo>
                    <a:pt x="9880" y="26073"/>
                  </a:lnTo>
                  <a:lnTo>
                    <a:pt x="9029" y="26212"/>
                  </a:lnTo>
                  <a:lnTo>
                    <a:pt x="7289" y="26200"/>
                  </a:lnTo>
                  <a:lnTo>
                    <a:pt x="6108" y="26073"/>
                  </a:lnTo>
                  <a:lnTo>
                    <a:pt x="5435" y="25908"/>
                  </a:lnTo>
                  <a:lnTo>
                    <a:pt x="4864" y="25641"/>
                  </a:lnTo>
                  <a:lnTo>
                    <a:pt x="2857" y="30251"/>
                  </a:lnTo>
                  <a:lnTo>
                    <a:pt x="1219" y="35026"/>
                  </a:lnTo>
                  <a:lnTo>
                    <a:pt x="0" y="39954"/>
                  </a:lnTo>
                  <a:lnTo>
                    <a:pt x="749" y="40106"/>
                  </a:lnTo>
                  <a:lnTo>
                    <a:pt x="1371" y="40182"/>
                  </a:lnTo>
                  <a:lnTo>
                    <a:pt x="4432" y="40182"/>
                  </a:lnTo>
                  <a:lnTo>
                    <a:pt x="6654" y="39166"/>
                  </a:lnTo>
                  <a:lnTo>
                    <a:pt x="8585" y="37719"/>
                  </a:lnTo>
                  <a:lnTo>
                    <a:pt x="8686" y="33680"/>
                  </a:lnTo>
                  <a:lnTo>
                    <a:pt x="9410" y="29705"/>
                  </a:lnTo>
                  <a:lnTo>
                    <a:pt x="10617" y="25844"/>
                  </a:lnTo>
                  <a:close/>
                </a:path>
                <a:path w="71120" h="40639">
                  <a:moveTo>
                    <a:pt x="31242" y="24015"/>
                  </a:moveTo>
                  <a:lnTo>
                    <a:pt x="31013" y="22517"/>
                  </a:lnTo>
                  <a:lnTo>
                    <a:pt x="30175" y="19177"/>
                  </a:lnTo>
                  <a:lnTo>
                    <a:pt x="29870" y="15938"/>
                  </a:lnTo>
                  <a:lnTo>
                    <a:pt x="29883" y="12700"/>
                  </a:lnTo>
                  <a:lnTo>
                    <a:pt x="27724" y="12700"/>
                  </a:lnTo>
                  <a:lnTo>
                    <a:pt x="26123" y="12242"/>
                  </a:lnTo>
                  <a:lnTo>
                    <a:pt x="25323" y="11976"/>
                  </a:lnTo>
                  <a:lnTo>
                    <a:pt x="25247" y="17005"/>
                  </a:lnTo>
                  <a:lnTo>
                    <a:pt x="26301" y="22148"/>
                  </a:lnTo>
                  <a:lnTo>
                    <a:pt x="28308" y="27012"/>
                  </a:lnTo>
                  <a:lnTo>
                    <a:pt x="31242" y="24015"/>
                  </a:lnTo>
                  <a:close/>
                </a:path>
                <a:path w="71120" h="40639">
                  <a:moveTo>
                    <a:pt x="56083" y="9461"/>
                  </a:moveTo>
                  <a:lnTo>
                    <a:pt x="55041" y="3098"/>
                  </a:lnTo>
                  <a:lnTo>
                    <a:pt x="54190" y="0"/>
                  </a:lnTo>
                  <a:lnTo>
                    <a:pt x="53467" y="825"/>
                  </a:lnTo>
                  <a:lnTo>
                    <a:pt x="52044" y="2362"/>
                  </a:lnTo>
                  <a:lnTo>
                    <a:pt x="50457" y="3695"/>
                  </a:lnTo>
                  <a:lnTo>
                    <a:pt x="51295" y="5511"/>
                  </a:lnTo>
                  <a:lnTo>
                    <a:pt x="51866" y="7620"/>
                  </a:lnTo>
                  <a:lnTo>
                    <a:pt x="52438" y="9334"/>
                  </a:lnTo>
                  <a:lnTo>
                    <a:pt x="52654" y="9906"/>
                  </a:lnTo>
                  <a:lnTo>
                    <a:pt x="53784" y="9664"/>
                  </a:lnTo>
                  <a:lnTo>
                    <a:pt x="54914" y="9512"/>
                  </a:lnTo>
                  <a:lnTo>
                    <a:pt x="56083" y="9461"/>
                  </a:lnTo>
                  <a:close/>
                </a:path>
                <a:path w="71120" h="40639">
                  <a:moveTo>
                    <a:pt x="71081" y="12141"/>
                  </a:moveTo>
                  <a:lnTo>
                    <a:pt x="69989" y="7823"/>
                  </a:lnTo>
                  <a:lnTo>
                    <a:pt x="67094" y="4051"/>
                  </a:lnTo>
                  <a:lnTo>
                    <a:pt x="63373" y="939"/>
                  </a:lnTo>
                  <a:lnTo>
                    <a:pt x="62839" y="1498"/>
                  </a:lnTo>
                  <a:lnTo>
                    <a:pt x="61531" y="1892"/>
                  </a:lnTo>
                  <a:lnTo>
                    <a:pt x="59397" y="2108"/>
                  </a:lnTo>
                  <a:lnTo>
                    <a:pt x="59829" y="4495"/>
                  </a:lnTo>
                  <a:lnTo>
                    <a:pt x="59994" y="6997"/>
                  </a:lnTo>
                  <a:lnTo>
                    <a:pt x="60071" y="9486"/>
                  </a:lnTo>
                  <a:lnTo>
                    <a:pt x="65036" y="9753"/>
                  </a:lnTo>
                  <a:lnTo>
                    <a:pt x="68580" y="10845"/>
                  </a:lnTo>
                  <a:lnTo>
                    <a:pt x="71081" y="12141"/>
                  </a:lnTo>
                  <a:close/>
                </a:path>
              </a:pathLst>
            </a:custGeom>
            <a:solidFill>
              <a:srgbClr val="596B77"/>
            </a:solidFill>
          </p:spPr>
          <p:txBody>
            <a:bodyPr wrap="square" lIns="0" tIns="0" rIns="0" bIns="0" rtlCol="0"/>
            <a:lstStyle/>
            <a:p>
              <a:endParaRPr/>
            </a:p>
          </p:txBody>
        </p:sp>
        <p:sp>
          <p:nvSpPr>
            <p:cNvPr id="102" name="object 102"/>
            <p:cNvSpPr/>
            <p:nvPr/>
          </p:nvSpPr>
          <p:spPr>
            <a:xfrm>
              <a:off x="758049" y="6179746"/>
              <a:ext cx="12700" cy="15240"/>
            </a:xfrm>
            <a:custGeom>
              <a:avLst/>
              <a:gdLst/>
              <a:ahLst/>
              <a:cxnLst/>
              <a:rect l="l" t="t" r="r" b="b"/>
              <a:pathLst>
                <a:path w="12700" h="15239">
                  <a:moveTo>
                    <a:pt x="25" y="0"/>
                  </a:moveTo>
                  <a:lnTo>
                    <a:pt x="3721" y="3136"/>
                  </a:lnTo>
                  <a:lnTo>
                    <a:pt x="6604" y="6908"/>
                  </a:lnTo>
                  <a:lnTo>
                    <a:pt x="7708" y="11226"/>
                  </a:lnTo>
                  <a:lnTo>
                    <a:pt x="9906" y="12382"/>
                  </a:lnTo>
                  <a:lnTo>
                    <a:pt x="11328" y="13690"/>
                  </a:lnTo>
                  <a:lnTo>
                    <a:pt x="12192" y="14757"/>
                  </a:lnTo>
                  <a:lnTo>
                    <a:pt x="11506" y="12026"/>
                  </a:lnTo>
                  <a:lnTo>
                    <a:pt x="9994" y="7327"/>
                  </a:lnTo>
                  <a:lnTo>
                    <a:pt x="7035" y="3314"/>
                  </a:lnTo>
                  <a:lnTo>
                    <a:pt x="6908" y="3492"/>
                  </a:lnTo>
                  <a:lnTo>
                    <a:pt x="6692" y="3594"/>
                  </a:lnTo>
                  <a:lnTo>
                    <a:pt x="5143" y="3594"/>
                  </a:lnTo>
                  <a:lnTo>
                    <a:pt x="1435" y="1016"/>
                  </a:lnTo>
                  <a:lnTo>
                    <a:pt x="25" y="0"/>
                  </a:lnTo>
                  <a:close/>
                </a:path>
              </a:pathLst>
            </a:custGeom>
            <a:solidFill>
              <a:srgbClr val="3D4B55"/>
            </a:solidFill>
          </p:spPr>
          <p:txBody>
            <a:bodyPr wrap="square" lIns="0" tIns="0" rIns="0" bIns="0" rtlCol="0"/>
            <a:lstStyle/>
            <a:p>
              <a:endParaRPr/>
            </a:p>
          </p:txBody>
        </p:sp>
        <p:sp>
          <p:nvSpPr>
            <p:cNvPr id="103" name="object 103"/>
            <p:cNvSpPr/>
            <p:nvPr/>
          </p:nvSpPr>
          <p:spPr>
            <a:xfrm>
              <a:off x="689053" y="6186429"/>
              <a:ext cx="10795" cy="32384"/>
            </a:xfrm>
            <a:custGeom>
              <a:avLst/>
              <a:gdLst/>
              <a:ahLst/>
              <a:cxnLst/>
              <a:rect l="l" t="t" r="r" b="b"/>
              <a:pathLst>
                <a:path w="10795" h="32385">
                  <a:moveTo>
                    <a:pt x="9207" y="0"/>
                  </a:moveTo>
                  <a:lnTo>
                    <a:pt x="6261" y="2412"/>
                  </a:lnTo>
                  <a:lnTo>
                    <a:pt x="1625" y="6819"/>
                  </a:lnTo>
                  <a:lnTo>
                    <a:pt x="2717" y="12585"/>
                  </a:lnTo>
                  <a:lnTo>
                    <a:pt x="3733" y="13842"/>
                  </a:lnTo>
                  <a:lnTo>
                    <a:pt x="5702" y="13842"/>
                  </a:lnTo>
                  <a:lnTo>
                    <a:pt x="6337" y="13665"/>
                  </a:lnTo>
                  <a:lnTo>
                    <a:pt x="6654" y="13957"/>
                  </a:lnTo>
                  <a:lnTo>
                    <a:pt x="6667" y="14147"/>
                  </a:lnTo>
                  <a:lnTo>
                    <a:pt x="0" y="24612"/>
                  </a:lnTo>
                  <a:lnTo>
                    <a:pt x="2717" y="31102"/>
                  </a:lnTo>
                  <a:lnTo>
                    <a:pt x="3860" y="31965"/>
                  </a:lnTo>
                  <a:lnTo>
                    <a:pt x="5626" y="32359"/>
                  </a:lnTo>
                  <a:lnTo>
                    <a:pt x="6832" y="27431"/>
                  </a:lnTo>
                  <a:lnTo>
                    <a:pt x="8470" y="22669"/>
                  </a:lnTo>
                  <a:lnTo>
                    <a:pt x="10477" y="18059"/>
                  </a:lnTo>
                  <a:lnTo>
                    <a:pt x="9677" y="17691"/>
                  </a:lnTo>
                  <a:lnTo>
                    <a:pt x="9093" y="17170"/>
                  </a:lnTo>
                  <a:lnTo>
                    <a:pt x="7861" y="14592"/>
                  </a:lnTo>
                  <a:lnTo>
                    <a:pt x="8928" y="12052"/>
                  </a:lnTo>
                  <a:lnTo>
                    <a:pt x="9613" y="10756"/>
                  </a:lnTo>
                  <a:lnTo>
                    <a:pt x="8369" y="10769"/>
                  </a:lnTo>
                  <a:lnTo>
                    <a:pt x="7124" y="10401"/>
                  </a:lnTo>
                  <a:lnTo>
                    <a:pt x="5537" y="6426"/>
                  </a:lnTo>
                  <a:lnTo>
                    <a:pt x="8293" y="4229"/>
                  </a:lnTo>
                  <a:lnTo>
                    <a:pt x="10134" y="3047"/>
                  </a:lnTo>
                  <a:lnTo>
                    <a:pt x="9207" y="0"/>
                  </a:lnTo>
                  <a:close/>
                </a:path>
              </a:pathLst>
            </a:custGeom>
            <a:solidFill>
              <a:srgbClr val="919CA5"/>
            </a:solidFill>
          </p:spPr>
          <p:txBody>
            <a:bodyPr wrap="square" lIns="0" tIns="0" rIns="0" bIns="0" rtlCol="0"/>
            <a:lstStyle/>
            <a:p>
              <a:endParaRPr/>
            </a:p>
          </p:txBody>
        </p:sp>
        <p:sp>
          <p:nvSpPr>
            <p:cNvPr id="104" name="object 104"/>
            <p:cNvSpPr/>
            <p:nvPr/>
          </p:nvSpPr>
          <p:spPr>
            <a:xfrm>
              <a:off x="714141" y="6190776"/>
              <a:ext cx="8890" cy="20955"/>
            </a:xfrm>
            <a:custGeom>
              <a:avLst/>
              <a:gdLst/>
              <a:ahLst/>
              <a:cxnLst/>
              <a:rect l="l" t="t" r="r" b="b"/>
              <a:pathLst>
                <a:path w="8890" h="20954">
                  <a:moveTo>
                    <a:pt x="5740" y="0"/>
                  </a:moveTo>
                  <a:lnTo>
                    <a:pt x="5219" y="1574"/>
                  </a:lnTo>
                  <a:lnTo>
                    <a:pt x="3251" y="6997"/>
                  </a:lnTo>
                  <a:lnTo>
                    <a:pt x="0" y="8470"/>
                  </a:lnTo>
                  <a:lnTo>
                    <a:pt x="165" y="12573"/>
                  </a:lnTo>
                  <a:lnTo>
                    <a:pt x="914" y="16586"/>
                  </a:lnTo>
                  <a:lnTo>
                    <a:pt x="1308" y="20574"/>
                  </a:lnTo>
                  <a:lnTo>
                    <a:pt x="1879" y="20612"/>
                  </a:lnTo>
                  <a:lnTo>
                    <a:pt x="3543" y="20459"/>
                  </a:lnTo>
                  <a:lnTo>
                    <a:pt x="5981" y="18021"/>
                  </a:lnTo>
                  <a:lnTo>
                    <a:pt x="8839" y="15074"/>
                  </a:lnTo>
                  <a:lnTo>
                    <a:pt x="6832" y="10210"/>
                  </a:lnTo>
                  <a:lnTo>
                    <a:pt x="5778" y="5067"/>
                  </a:lnTo>
                  <a:lnTo>
                    <a:pt x="5854" y="38"/>
                  </a:lnTo>
                  <a:close/>
                </a:path>
              </a:pathLst>
            </a:custGeom>
            <a:solidFill>
              <a:srgbClr val="B6C1CB"/>
            </a:solidFill>
          </p:spPr>
          <p:txBody>
            <a:bodyPr wrap="square" lIns="0" tIns="0" rIns="0" bIns="0" rtlCol="0"/>
            <a:lstStyle/>
            <a:p>
              <a:endParaRPr/>
            </a:p>
          </p:txBody>
        </p:sp>
        <p:sp>
          <p:nvSpPr>
            <p:cNvPr id="105" name="object 105"/>
            <p:cNvSpPr/>
            <p:nvPr/>
          </p:nvSpPr>
          <p:spPr>
            <a:xfrm>
              <a:off x="703249" y="6178727"/>
              <a:ext cx="52069" cy="38100"/>
            </a:xfrm>
            <a:custGeom>
              <a:avLst/>
              <a:gdLst/>
              <a:ahLst/>
              <a:cxnLst/>
              <a:rect l="l" t="t" r="r" b="b"/>
              <a:pathLst>
                <a:path w="52070" h="38100">
                  <a:moveTo>
                    <a:pt x="12192" y="32626"/>
                  </a:moveTo>
                  <a:lnTo>
                    <a:pt x="11798" y="28638"/>
                  </a:lnTo>
                  <a:lnTo>
                    <a:pt x="11049" y="24625"/>
                  </a:lnTo>
                  <a:lnTo>
                    <a:pt x="10883" y="20523"/>
                  </a:lnTo>
                  <a:lnTo>
                    <a:pt x="9715" y="21005"/>
                  </a:lnTo>
                  <a:lnTo>
                    <a:pt x="8610" y="21247"/>
                  </a:lnTo>
                  <a:lnTo>
                    <a:pt x="7213" y="21247"/>
                  </a:lnTo>
                  <a:lnTo>
                    <a:pt x="6667" y="21158"/>
                  </a:lnTo>
                  <a:lnTo>
                    <a:pt x="6337" y="22225"/>
                  </a:lnTo>
                  <a:lnTo>
                    <a:pt x="5194" y="24968"/>
                  </a:lnTo>
                  <a:lnTo>
                    <a:pt x="2032" y="25958"/>
                  </a:lnTo>
                  <a:lnTo>
                    <a:pt x="825" y="29832"/>
                  </a:lnTo>
                  <a:lnTo>
                    <a:pt x="101" y="33794"/>
                  </a:lnTo>
                  <a:lnTo>
                    <a:pt x="0" y="37846"/>
                  </a:lnTo>
                  <a:lnTo>
                    <a:pt x="4978" y="34124"/>
                  </a:lnTo>
                  <a:lnTo>
                    <a:pt x="8191" y="27203"/>
                  </a:lnTo>
                  <a:lnTo>
                    <a:pt x="8382" y="27114"/>
                  </a:lnTo>
                  <a:lnTo>
                    <a:pt x="8763" y="27190"/>
                  </a:lnTo>
                  <a:lnTo>
                    <a:pt x="8902" y="27355"/>
                  </a:lnTo>
                  <a:lnTo>
                    <a:pt x="8953" y="32219"/>
                  </a:lnTo>
                  <a:lnTo>
                    <a:pt x="12192" y="32626"/>
                  </a:lnTo>
                  <a:close/>
                </a:path>
                <a:path w="52070" h="38100">
                  <a:moveTo>
                    <a:pt x="44069" y="10007"/>
                  </a:moveTo>
                  <a:lnTo>
                    <a:pt x="43853" y="9448"/>
                  </a:lnTo>
                  <a:lnTo>
                    <a:pt x="43281" y="7734"/>
                  </a:lnTo>
                  <a:lnTo>
                    <a:pt x="42710" y="5626"/>
                  </a:lnTo>
                  <a:lnTo>
                    <a:pt x="41859" y="3810"/>
                  </a:lnTo>
                  <a:lnTo>
                    <a:pt x="40538" y="4914"/>
                  </a:lnTo>
                  <a:lnTo>
                    <a:pt x="39103" y="5867"/>
                  </a:lnTo>
                  <a:lnTo>
                    <a:pt x="37223" y="6273"/>
                  </a:lnTo>
                  <a:lnTo>
                    <a:pt x="36537" y="6350"/>
                  </a:lnTo>
                  <a:lnTo>
                    <a:pt x="33870" y="6350"/>
                  </a:lnTo>
                  <a:lnTo>
                    <a:pt x="32118" y="5854"/>
                  </a:lnTo>
                  <a:lnTo>
                    <a:pt x="31318" y="5575"/>
                  </a:lnTo>
                  <a:lnTo>
                    <a:pt x="31000" y="6781"/>
                  </a:lnTo>
                  <a:lnTo>
                    <a:pt x="29857" y="9855"/>
                  </a:lnTo>
                  <a:lnTo>
                    <a:pt x="24561" y="12433"/>
                  </a:lnTo>
                  <a:lnTo>
                    <a:pt x="22974" y="12788"/>
                  </a:lnTo>
                  <a:lnTo>
                    <a:pt x="21297" y="12814"/>
                  </a:lnTo>
                  <a:lnTo>
                    <a:pt x="21285" y="16052"/>
                  </a:lnTo>
                  <a:lnTo>
                    <a:pt x="21590" y="19291"/>
                  </a:lnTo>
                  <a:lnTo>
                    <a:pt x="22428" y="22631"/>
                  </a:lnTo>
                  <a:lnTo>
                    <a:pt x="22656" y="24130"/>
                  </a:lnTo>
                  <a:lnTo>
                    <a:pt x="27152" y="19824"/>
                  </a:lnTo>
                  <a:lnTo>
                    <a:pt x="32270" y="15659"/>
                  </a:lnTo>
                  <a:lnTo>
                    <a:pt x="37934" y="12192"/>
                  </a:lnTo>
                  <a:lnTo>
                    <a:pt x="44069" y="10007"/>
                  </a:lnTo>
                  <a:close/>
                </a:path>
                <a:path w="52070" h="38100">
                  <a:moveTo>
                    <a:pt x="51485" y="9601"/>
                  </a:moveTo>
                  <a:lnTo>
                    <a:pt x="51409" y="7099"/>
                  </a:lnTo>
                  <a:lnTo>
                    <a:pt x="51244" y="4597"/>
                  </a:lnTo>
                  <a:lnTo>
                    <a:pt x="50812" y="2209"/>
                  </a:lnTo>
                  <a:lnTo>
                    <a:pt x="50317" y="2247"/>
                  </a:lnTo>
                  <a:lnTo>
                    <a:pt x="47472" y="2247"/>
                  </a:lnTo>
                  <a:lnTo>
                    <a:pt x="46215" y="838"/>
                  </a:lnTo>
                  <a:lnTo>
                    <a:pt x="45694" y="0"/>
                  </a:lnTo>
                  <a:lnTo>
                    <a:pt x="46443" y="3200"/>
                  </a:lnTo>
                  <a:lnTo>
                    <a:pt x="46977" y="6388"/>
                  </a:lnTo>
                  <a:lnTo>
                    <a:pt x="47485" y="9563"/>
                  </a:lnTo>
                  <a:lnTo>
                    <a:pt x="49161" y="9512"/>
                  </a:lnTo>
                  <a:lnTo>
                    <a:pt x="50368" y="9537"/>
                  </a:lnTo>
                  <a:lnTo>
                    <a:pt x="51485" y="9601"/>
                  </a:lnTo>
                  <a:close/>
                </a:path>
              </a:pathLst>
            </a:custGeom>
            <a:solidFill>
              <a:srgbClr val="919CA5"/>
            </a:solidFill>
          </p:spPr>
          <p:txBody>
            <a:bodyPr wrap="square" lIns="0" tIns="0" rIns="0" bIns="0" rtlCol="0"/>
            <a:lstStyle/>
            <a:p>
              <a:endParaRPr/>
            </a:p>
          </p:txBody>
        </p:sp>
        <p:sp>
          <p:nvSpPr>
            <p:cNvPr id="106" name="object 106"/>
            <p:cNvSpPr/>
            <p:nvPr/>
          </p:nvSpPr>
          <p:spPr>
            <a:xfrm>
              <a:off x="695619" y="6175414"/>
              <a:ext cx="69215" cy="29209"/>
            </a:xfrm>
            <a:custGeom>
              <a:avLst/>
              <a:gdLst/>
              <a:ahLst/>
              <a:cxnLst/>
              <a:rect l="l" t="t" r="r" b="b"/>
              <a:pathLst>
                <a:path w="69215" h="29210">
                  <a:moveTo>
                    <a:pt x="21769" y="20739"/>
                  </a:moveTo>
                  <a:lnTo>
                    <a:pt x="4000" y="20739"/>
                  </a:lnTo>
                  <a:lnTo>
                    <a:pt x="4255" y="20967"/>
                  </a:lnTo>
                  <a:lnTo>
                    <a:pt x="4318" y="21221"/>
                  </a:lnTo>
                  <a:lnTo>
                    <a:pt x="1905" y="24968"/>
                  </a:lnTo>
                  <a:lnTo>
                    <a:pt x="3378" y="28041"/>
                  </a:lnTo>
                  <a:lnTo>
                    <a:pt x="4419" y="28600"/>
                  </a:lnTo>
                  <a:lnTo>
                    <a:pt x="6400" y="28803"/>
                  </a:lnTo>
                  <a:lnTo>
                    <a:pt x="6756" y="28816"/>
                  </a:lnTo>
                  <a:lnTo>
                    <a:pt x="12585" y="28816"/>
                  </a:lnTo>
                  <a:lnTo>
                    <a:pt x="13627" y="23774"/>
                  </a:lnTo>
                  <a:lnTo>
                    <a:pt x="13931" y="23545"/>
                  </a:lnTo>
                  <a:lnTo>
                    <a:pt x="17178" y="23545"/>
                  </a:lnTo>
                  <a:lnTo>
                    <a:pt x="21513" y="21577"/>
                  </a:lnTo>
                  <a:lnTo>
                    <a:pt x="21769" y="20739"/>
                  </a:lnTo>
                  <a:close/>
                </a:path>
                <a:path w="69215" h="29210">
                  <a:moveTo>
                    <a:pt x="17178" y="23545"/>
                  </a:moveTo>
                  <a:lnTo>
                    <a:pt x="14058" y="23545"/>
                  </a:lnTo>
                  <a:lnTo>
                    <a:pt x="14541" y="23736"/>
                  </a:lnTo>
                  <a:lnTo>
                    <a:pt x="15938" y="23736"/>
                  </a:lnTo>
                  <a:lnTo>
                    <a:pt x="17094" y="23583"/>
                  </a:lnTo>
                  <a:close/>
                </a:path>
                <a:path w="69215" h="29210">
                  <a:moveTo>
                    <a:pt x="3822" y="14884"/>
                  </a:moveTo>
                  <a:lnTo>
                    <a:pt x="2057" y="16040"/>
                  </a:lnTo>
                  <a:lnTo>
                    <a:pt x="0" y="17818"/>
                  </a:lnTo>
                  <a:lnTo>
                    <a:pt x="1041" y="20408"/>
                  </a:lnTo>
                  <a:lnTo>
                    <a:pt x="1752" y="20967"/>
                  </a:lnTo>
                  <a:lnTo>
                    <a:pt x="3276" y="20967"/>
                  </a:lnTo>
                  <a:lnTo>
                    <a:pt x="3822" y="20739"/>
                  </a:lnTo>
                  <a:lnTo>
                    <a:pt x="21769" y="20739"/>
                  </a:lnTo>
                  <a:lnTo>
                    <a:pt x="21990" y="20015"/>
                  </a:lnTo>
                  <a:lnTo>
                    <a:pt x="6908" y="20002"/>
                  </a:lnTo>
                  <a:lnTo>
                    <a:pt x="5511" y="19786"/>
                  </a:lnTo>
                  <a:lnTo>
                    <a:pt x="4826" y="18122"/>
                  </a:lnTo>
                  <a:lnTo>
                    <a:pt x="3822" y="14884"/>
                  </a:lnTo>
                  <a:close/>
                </a:path>
                <a:path w="69215" h="29210">
                  <a:moveTo>
                    <a:pt x="61976" y="0"/>
                  </a:moveTo>
                  <a:lnTo>
                    <a:pt x="58508" y="0"/>
                  </a:lnTo>
                  <a:lnTo>
                    <a:pt x="50927" y="723"/>
                  </a:lnTo>
                  <a:lnTo>
                    <a:pt x="13385" y="16611"/>
                  </a:lnTo>
                  <a:lnTo>
                    <a:pt x="9334" y="19138"/>
                  </a:lnTo>
                  <a:lnTo>
                    <a:pt x="7886" y="20015"/>
                  </a:lnTo>
                  <a:lnTo>
                    <a:pt x="21990" y="20015"/>
                  </a:lnTo>
                  <a:lnTo>
                    <a:pt x="23647" y="14592"/>
                  </a:lnTo>
                  <a:lnTo>
                    <a:pt x="23939" y="14401"/>
                  </a:lnTo>
                  <a:lnTo>
                    <a:pt x="33095" y="14389"/>
                  </a:lnTo>
                  <a:lnTo>
                    <a:pt x="37655" y="12179"/>
                  </a:lnTo>
                  <a:lnTo>
                    <a:pt x="38252" y="8166"/>
                  </a:lnTo>
                  <a:lnTo>
                    <a:pt x="38544" y="7924"/>
                  </a:lnTo>
                  <a:lnTo>
                    <a:pt x="38684" y="7912"/>
                  </a:lnTo>
                  <a:lnTo>
                    <a:pt x="48427" y="7912"/>
                  </a:lnTo>
                  <a:lnTo>
                    <a:pt x="53200" y="2197"/>
                  </a:lnTo>
                  <a:lnTo>
                    <a:pt x="53352" y="2146"/>
                  </a:lnTo>
                  <a:lnTo>
                    <a:pt x="65638" y="2146"/>
                  </a:lnTo>
                  <a:lnTo>
                    <a:pt x="64472" y="914"/>
                  </a:lnTo>
                  <a:lnTo>
                    <a:pt x="63563" y="914"/>
                  </a:lnTo>
                  <a:lnTo>
                    <a:pt x="63258" y="863"/>
                  </a:lnTo>
                  <a:lnTo>
                    <a:pt x="63030" y="673"/>
                  </a:lnTo>
                  <a:lnTo>
                    <a:pt x="61976" y="0"/>
                  </a:lnTo>
                  <a:close/>
                </a:path>
                <a:path w="69215" h="29210">
                  <a:moveTo>
                    <a:pt x="33095" y="14389"/>
                  </a:moveTo>
                  <a:lnTo>
                    <a:pt x="24066" y="14389"/>
                  </a:lnTo>
                  <a:lnTo>
                    <a:pt x="26162" y="15303"/>
                  </a:lnTo>
                  <a:lnTo>
                    <a:pt x="30378" y="15303"/>
                  </a:lnTo>
                  <a:lnTo>
                    <a:pt x="31889" y="14973"/>
                  </a:lnTo>
                  <a:lnTo>
                    <a:pt x="33095" y="14389"/>
                  </a:lnTo>
                  <a:close/>
                </a:path>
                <a:path w="69215" h="29210">
                  <a:moveTo>
                    <a:pt x="48427" y="7912"/>
                  </a:moveTo>
                  <a:lnTo>
                    <a:pt x="38684" y="7912"/>
                  </a:lnTo>
                  <a:lnTo>
                    <a:pt x="41008" y="8839"/>
                  </a:lnTo>
                  <a:lnTo>
                    <a:pt x="44166" y="8834"/>
                  </a:lnTo>
                  <a:lnTo>
                    <a:pt x="44742" y="8775"/>
                  </a:lnTo>
                  <a:lnTo>
                    <a:pt x="48374" y="7975"/>
                  </a:lnTo>
                  <a:close/>
                </a:path>
                <a:path w="69215" h="29210">
                  <a:moveTo>
                    <a:pt x="66549" y="3263"/>
                  </a:moveTo>
                  <a:lnTo>
                    <a:pt x="62395" y="3263"/>
                  </a:lnTo>
                  <a:lnTo>
                    <a:pt x="64439" y="4762"/>
                  </a:lnTo>
                  <a:lnTo>
                    <a:pt x="67741" y="6959"/>
                  </a:lnTo>
                  <a:lnTo>
                    <a:pt x="68757" y="7099"/>
                  </a:lnTo>
                  <a:lnTo>
                    <a:pt x="68567" y="5918"/>
                  </a:lnTo>
                  <a:lnTo>
                    <a:pt x="66549" y="3263"/>
                  </a:lnTo>
                  <a:close/>
                </a:path>
                <a:path w="69215" h="29210">
                  <a:moveTo>
                    <a:pt x="65638" y="2146"/>
                  </a:moveTo>
                  <a:lnTo>
                    <a:pt x="53352" y="2146"/>
                  </a:lnTo>
                  <a:lnTo>
                    <a:pt x="53644" y="2197"/>
                  </a:lnTo>
                  <a:lnTo>
                    <a:pt x="53834" y="2476"/>
                  </a:lnTo>
                  <a:lnTo>
                    <a:pt x="54635" y="4737"/>
                  </a:lnTo>
                  <a:lnTo>
                    <a:pt x="58191" y="4724"/>
                  </a:lnTo>
                  <a:lnTo>
                    <a:pt x="61391" y="4394"/>
                  </a:lnTo>
                  <a:lnTo>
                    <a:pt x="61823" y="3822"/>
                  </a:lnTo>
                  <a:lnTo>
                    <a:pt x="61937" y="3441"/>
                  </a:lnTo>
                  <a:lnTo>
                    <a:pt x="62204" y="3263"/>
                  </a:lnTo>
                  <a:lnTo>
                    <a:pt x="66549" y="3263"/>
                  </a:lnTo>
                  <a:lnTo>
                    <a:pt x="65951" y="2476"/>
                  </a:lnTo>
                  <a:lnTo>
                    <a:pt x="65638" y="2146"/>
                  </a:lnTo>
                  <a:close/>
                </a:path>
                <a:path w="69215" h="29210">
                  <a:moveTo>
                    <a:pt x="64160" y="584"/>
                  </a:moveTo>
                  <a:lnTo>
                    <a:pt x="63969" y="761"/>
                  </a:lnTo>
                  <a:lnTo>
                    <a:pt x="63563" y="914"/>
                  </a:lnTo>
                  <a:lnTo>
                    <a:pt x="64472" y="914"/>
                  </a:lnTo>
                  <a:lnTo>
                    <a:pt x="64160" y="584"/>
                  </a:lnTo>
                  <a:close/>
                </a:path>
              </a:pathLst>
            </a:custGeom>
            <a:solidFill>
              <a:srgbClr val="E4BD57"/>
            </a:solidFill>
          </p:spPr>
          <p:txBody>
            <a:bodyPr wrap="square" lIns="0" tIns="0" rIns="0" bIns="0" rtlCol="0"/>
            <a:lstStyle/>
            <a:p>
              <a:endParaRPr/>
            </a:p>
          </p:txBody>
        </p:sp>
        <p:sp>
          <p:nvSpPr>
            <p:cNvPr id="107" name="object 107"/>
            <p:cNvSpPr/>
            <p:nvPr/>
          </p:nvSpPr>
          <p:spPr>
            <a:xfrm>
              <a:off x="680618" y="6119622"/>
              <a:ext cx="58419" cy="74295"/>
            </a:xfrm>
            <a:custGeom>
              <a:avLst/>
              <a:gdLst/>
              <a:ahLst/>
              <a:cxnLst/>
              <a:rect l="l" t="t" r="r" b="b"/>
              <a:pathLst>
                <a:path w="58420" h="74295">
                  <a:moveTo>
                    <a:pt x="12496" y="4140"/>
                  </a:moveTo>
                  <a:lnTo>
                    <a:pt x="11874" y="4775"/>
                  </a:lnTo>
                  <a:lnTo>
                    <a:pt x="1803" y="14312"/>
                  </a:lnTo>
                  <a:lnTo>
                    <a:pt x="0" y="16256"/>
                  </a:lnTo>
                  <a:lnTo>
                    <a:pt x="9207" y="13347"/>
                  </a:lnTo>
                  <a:lnTo>
                    <a:pt x="10807" y="10541"/>
                  </a:lnTo>
                  <a:lnTo>
                    <a:pt x="12407" y="7340"/>
                  </a:lnTo>
                  <a:lnTo>
                    <a:pt x="12496" y="4140"/>
                  </a:lnTo>
                  <a:close/>
                </a:path>
                <a:path w="58420" h="74295">
                  <a:moveTo>
                    <a:pt x="14325" y="2755"/>
                  </a:moveTo>
                  <a:lnTo>
                    <a:pt x="13563" y="3111"/>
                  </a:lnTo>
                  <a:lnTo>
                    <a:pt x="13119" y="3454"/>
                  </a:lnTo>
                  <a:lnTo>
                    <a:pt x="12763" y="3860"/>
                  </a:lnTo>
                  <a:lnTo>
                    <a:pt x="13525" y="3771"/>
                  </a:lnTo>
                  <a:lnTo>
                    <a:pt x="13995" y="3302"/>
                  </a:lnTo>
                  <a:lnTo>
                    <a:pt x="14325" y="2755"/>
                  </a:lnTo>
                  <a:close/>
                </a:path>
                <a:path w="58420" h="74295">
                  <a:moveTo>
                    <a:pt x="23431" y="2895"/>
                  </a:moveTo>
                  <a:lnTo>
                    <a:pt x="22847" y="3048"/>
                  </a:lnTo>
                  <a:lnTo>
                    <a:pt x="22275" y="3149"/>
                  </a:lnTo>
                  <a:lnTo>
                    <a:pt x="21082" y="3149"/>
                  </a:lnTo>
                  <a:lnTo>
                    <a:pt x="20523" y="3035"/>
                  </a:lnTo>
                  <a:lnTo>
                    <a:pt x="19799" y="2730"/>
                  </a:lnTo>
                  <a:lnTo>
                    <a:pt x="15544" y="6096"/>
                  </a:lnTo>
                  <a:lnTo>
                    <a:pt x="12496" y="10414"/>
                  </a:lnTo>
                  <a:lnTo>
                    <a:pt x="12001" y="16090"/>
                  </a:lnTo>
                  <a:lnTo>
                    <a:pt x="13398" y="16052"/>
                  </a:lnTo>
                  <a:lnTo>
                    <a:pt x="15798" y="10629"/>
                  </a:lnTo>
                  <a:lnTo>
                    <a:pt x="19151" y="5181"/>
                  </a:lnTo>
                  <a:lnTo>
                    <a:pt x="23431" y="2895"/>
                  </a:lnTo>
                  <a:close/>
                </a:path>
                <a:path w="58420" h="74295">
                  <a:moveTo>
                    <a:pt x="25615" y="72186"/>
                  </a:moveTo>
                  <a:lnTo>
                    <a:pt x="11760" y="37528"/>
                  </a:lnTo>
                  <a:lnTo>
                    <a:pt x="11315" y="37617"/>
                  </a:lnTo>
                  <a:lnTo>
                    <a:pt x="11252" y="42595"/>
                  </a:lnTo>
                  <a:lnTo>
                    <a:pt x="12407" y="47523"/>
                  </a:lnTo>
                  <a:lnTo>
                    <a:pt x="13931" y="52425"/>
                  </a:lnTo>
                  <a:lnTo>
                    <a:pt x="15468" y="55689"/>
                  </a:lnTo>
                  <a:lnTo>
                    <a:pt x="17868" y="61823"/>
                  </a:lnTo>
                  <a:lnTo>
                    <a:pt x="22771" y="73850"/>
                  </a:lnTo>
                  <a:lnTo>
                    <a:pt x="25615" y="72186"/>
                  </a:lnTo>
                  <a:close/>
                </a:path>
                <a:path w="58420" h="74295">
                  <a:moveTo>
                    <a:pt x="28613" y="1689"/>
                  </a:moveTo>
                  <a:lnTo>
                    <a:pt x="28206" y="1676"/>
                  </a:lnTo>
                  <a:lnTo>
                    <a:pt x="27876" y="1625"/>
                  </a:lnTo>
                  <a:lnTo>
                    <a:pt x="27406" y="1701"/>
                  </a:lnTo>
                  <a:lnTo>
                    <a:pt x="27266" y="1765"/>
                  </a:lnTo>
                  <a:lnTo>
                    <a:pt x="28613" y="1689"/>
                  </a:lnTo>
                  <a:close/>
                </a:path>
                <a:path w="58420" h="74295">
                  <a:moveTo>
                    <a:pt x="32943" y="1422"/>
                  </a:moveTo>
                  <a:lnTo>
                    <a:pt x="30213" y="1447"/>
                  </a:lnTo>
                  <a:lnTo>
                    <a:pt x="29425" y="1485"/>
                  </a:lnTo>
                  <a:lnTo>
                    <a:pt x="29298" y="1562"/>
                  </a:lnTo>
                  <a:lnTo>
                    <a:pt x="29083" y="1638"/>
                  </a:lnTo>
                  <a:lnTo>
                    <a:pt x="28613" y="1689"/>
                  </a:lnTo>
                  <a:lnTo>
                    <a:pt x="32943" y="1422"/>
                  </a:lnTo>
                  <a:close/>
                </a:path>
                <a:path w="58420" h="74295">
                  <a:moveTo>
                    <a:pt x="35306" y="1270"/>
                  </a:moveTo>
                  <a:lnTo>
                    <a:pt x="32943" y="1422"/>
                  </a:lnTo>
                  <a:lnTo>
                    <a:pt x="35217" y="1397"/>
                  </a:lnTo>
                  <a:lnTo>
                    <a:pt x="35306" y="1270"/>
                  </a:lnTo>
                  <a:close/>
                </a:path>
                <a:path w="58420" h="74295">
                  <a:moveTo>
                    <a:pt x="37503" y="1143"/>
                  </a:moveTo>
                  <a:lnTo>
                    <a:pt x="36855" y="914"/>
                  </a:lnTo>
                  <a:lnTo>
                    <a:pt x="35788" y="355"/>
                  </a:lnTo>
                  <a:lnTo>
                    <a:pt x="35763" y="723"/>
                  </a:lnTo>
                  <a:lnTo>
                    <a:pt x="35306" y="1270"/>
                  </a:lnTo>
                  <a:lnTo>
                    <a:pt x="37503" y="1143"/>
                  </a:lnTo>
                  <a:close/>
                </a:path>
                <a:path w="58420" h="74295">
                  <a:moveTo>
                    <a:pt x="39471" y="1016"/>
                  </a:moveTo>
                  <a:lnTo>
                    <a:pt x="37503" y="1143"/>
                  </a:lnTo>
                  <a:lnTo>
                    <a:pt x="38239" y="1384"/>
                  </a:lnTo>
                  <a:lnTo>
                    <a:pt x="39471" y="1016"/>
                  </a:lnTo>
                  <a:close/>
                </a:path>
                <a:path w="58420" h="74295">
                  <a:moveTo>
                    <a:pt x="45732" y="60845"/>
                  </a:moveTo>
                  <a:lnTo>
                    <a:pt x="45631" y="59994"/>
                  </a:lnTo>
                  <a:lnTo>
                    <a:pt x="42278" y="49415"/>
                  </a:lnTo>
                  <a:lnTo>
                    <a:pt x="41516" y="48450"/>
                  </a:lnTo>
                  <a:lnTo>
                    <a:pt x="41351" y="47955"/>
                  </a:lnTo>
                  <a:lnTo>
                    <a:pt x="38696" y="43078"/>
                  </a:lnTo>
                  <a:lnTo>
                    <a:pt x="36156" y="37503"/>
                  </a:lnTo>
                  <a:lnTo>
                    <a:pt x="32677" y="33388"/>
                  </a:lnTo>
                  <a:lnTo>
                    <a:pt x="26200" y="34696"/>
                  </a:lnTo>
                  <a:lnTo>
                    <a:pt x="29641" y="35674"/>
                  </a:lnTo>
                  <a:lnTo>
                    <a:pt x="32918" y="37287"/>
                  </a:lnTo>
                  <a:lnTo>
                    <a:pt x="34378" y="39966"/>
                  </a:lnTo>
                  <a:lnTo>
                    <a:pt x="36969" y="44716"/>
                  </a:lnTo>
                  <a:lnTo>
                    <a:pt x="39865" y="56108"/>
                  </a:lnTo>
                  <a:lnTo>
                    <a:pt x="41795" y="62750"/>
                  </a:lnTo>
                  <a:lnTo>
                    <a:pt x="44386" y="61455"/>
                  </a:lnTo>
                  <a:lnTo>
                    <a:pt x="45732" y="60845"/>
                  </a:lnTo>
                  <a:close/>
                </a:path>
                <a:path w="58420" h="74295">
                  <a:moveTo>
                    <a:pt x="57962" y="56476"/>
                  </a:moveTo>
                  <a:lnTo>
                    <a:pt x="56743" y="53517"/>
                  </a:lnTo>
                  <a:lnTo>
                    <a:pt x="52641" y="42583"/>
                  </a:lnTo>
                  <a:lnTo>
                    <a:pt x="55295" y="35217"/>
                  </a:lnTo>
                  <a:lnTo>
                    <a:pt x="55194" y="33921"/>
                  </a:lnTo>
                  <a:lnTo>
                    <a:pt x="55067" y="28206"/>
                  </a:lnTo>
                  <a:lnTo>
                    <a:pt x="56959" y="16979"/>
                  </a:lnTo>
                  <a:lnTo>
                    <a:pt x="56845" y="15963"/>
                  </a:lnTo>
                  <a:lnTo>
                    <a:pt x="56578" y="14719"/>
                  </a:lnTo>
                  <a:lnTo>
                    <a:pt x="56057" y="12319"/>
                  </a:lnTo>
                  <a:lnTo>
                    <a:pt x="55803" y="11849"/>
                  </a:lnTo>
                  <a:lnTo>
                    <a:pt x="55499" y="10858"/>
                  </a:lnTo>
                  <a:lnTo>
                    <a:pt x="54597" y="10071"/>
                  </a:lnTo>
                  <a:lnTo>
                    <a:pt x="54216" y="9918"/>
                  </a:lnTo>
                  <a:lnTo>
                    <a:pt x="53721" y="10045"/>
                  </a:lnTo>
                  <a:lnTo>
                    <a:pt x="53568" y="8966"/>
                  </a:lnTo>
                  <a:lnTo>
                    <a:pt x="53301" y="7937"/>
                  </a:lnTo>
                  <a:lnTo>
                    <a:pt x="52933" y="6959"/>
                  </a:lnTo>
                  <a:lnTo>
                    <a:pt x="50787" y="4292"/>
                  </a:lnTo>
                  <a:lnTo>
                    <a:pt x="48399" y="2463"/>
                  </a:lnTo>
                  <a:lnTo>
                    <a:pt x="45948" y="1282"/>
                  </a:lnTo>
                  <a:lnTo>
                    <a:pt x="45796" y="1206"/>
                  </a:lnTo>
                  <a:lnTo>
                    <a:pt x="45402" y="1282"/>
                  </a:lnTo>
                  <a:lnTo>
                    <a:pt x="44208" y="1282"/>
                  </a:lnTo>
                  <a:lnTo>
                    <a:pt x="43891" y="1016"/>
                  </a:lnTo>
                  <a:lnTo>
                    <a:pt x="43129" y="355"/>
                  </a:lnTo>
                  <a:lnTo>
                    <a:pt x="42786" y="12"/>
                  </a:lnTo>
                  <a:lnTo>
                    <a:pt x="41033" y="546"/>
                  </a:lnTo>
                  <a:lnTo>
                    <a:pt x="39471" y="1016"/>
                  </a:lnTo>
                  <a:lnTo>
                    <a:pt x="41605" y="4864"/>
                  </a:lnTo>
                  <a:lnTo>
                    <a:pt x="38684" y="11849"/>
                  </a:lnTo>
                  <a:lnTo>
                    <a:pt x="38569" y="12319"/>
                  </a:lnTo>
                  <a:lnTo>
                    <a:pt x="38290" y="14084"/>
                  </a:lnTo>
                  <a:lnTo>
                    <a:pt x="38277" y="16979"/>
                  </a:lnTo>
                  <a:lnTo>
                    <a:pt x="40246" y="15671"/>
                  </a:lnTo>
                  <a:lnTo>
                    <a:pt x="41935" y="15684"/>
                  </a:lnTo>
                  <a:lnTo>
                    <a:pt x="42430" y="15722"/>
                  </a:lnTo>
                  <a:lnTo>
                    <a:pt x="44373" y="14719"/>
                  </a:lnTo>
                  <a:lnTo>
                    <a:pt x="46570" y="14719"/>
                  </a:lnTo>
                  <a:lnTo>
                    <a:pt x="47129" y="14833"/>
                  </a:lnTo>
                  <a:lnTo>
                    <a:pt x="49542" y="15963"/>
                  </a:lnTo>
                  <a:lnTo>
                    <a:pt x="50177" y="17703"/>
                  </a:lnTo>
                  <a:lnTo>
                    <a:pt x="50342" y="18275"/>
                  </a:lnTo>
                  <a:lnTo>
                    <a:pt x="51015" y="18694"/>
                  </a:lnTo>
                  <a:lnTo>
                    <a:pt x="53619" y="20459"/>
                  </a:lnTo>
                  <a:lnTo>
                    <a:pt x="53136" y="24650"/>
                  </a:lnTo>
                  <a:lnTo>
                    <a:pt x="51752" y="25590"/>
                  </a:lnTo>
                  <a:lnTo>
                    <a:pt x="50901" y="25996"/>
                  </a:lnTo>
                  <a:lnTo>
                    <a:pt x="50571" y="32296"/>
                  </a:lnTo>
                  <a:lnTo>
                    <a:pt x="50584" y="35217"/>
                  </a:lnTo>
                  <a:lnTo>
                    <a:pt x="51041" y="41833"/>
                  </a:lnTo>
                  <a:lnTo>
                    <a:pt x="52463" y="49682"/>
                  </a:lnTo>
                  <a:lnTo>
                    <a:pt x="54660" y="57391"/>
                  </a:lnTo>
                  <a:lnTo>
                    <a:pt x="55753" y="57048"/>
                  </a:lnTo>
                  <a:lnTo>
                    <a:pt x="56857" y="56743"/>
                  </a:lnTo>
                  <a:lnTo>
                    <a:pt x="57962" y="56476"/>
                  </a:lnTo>
                  <a:close/>
                </a:path>
              </a:pathLst>
            </a:custGeom>
            <a:solidFill>
              <a:srgbClr val="596B77"/>
            </a:solidFill>
          </p:spPr>
          <p:txBody>
            <a:bodyPr wrap="square" lIns="0" tIns="0" rIns="0" bIns="0" rtlCol="0"/>
            <a:lstStyle/>
            <a:p>
              <a:endParaRPr/>
            </a:p>
          </p:txBody>
        </p:sp>
        <p:sp>
          <p:nvSpPr>
            <p:cNvPr id="108" name="object 108"/>
            <p:cNvSpPr/>
            <p:nvPr/>
          </p:nvSpPr>
          <p:spPr>
            <a:xfrm>
              <a:off x="686269" y="6119609"/>
              <a:ext cx="73660" cy="74295"/>
            </a:xfrm>
            <a:custGeom>
              <a:avLst/>
              <a:gdLst/>
              <a:ahLst/>
              <a:cxnLst/>
              <a:rect l="l" t="t" r="r" b="b"/>
              <a:pathLst>
                <a:path w="73659" h="74295">
                  <a:moveTo>
                    <a:pt x="8267" y="52438"/>
                  </a:moveTo>
                  <a:lnTo>
                    <a:pt x="6743" y="47536"/>
                  </a:lnTo>
                  <a:lnTo>
                    <a:pt x="5588" y="42608"/>
                  </a:lnTo>
                  <a:lnTo>
                    <a:pt x="5651" y="37630"/>
                  </a:lnTo>
                  <a:lnTo>
                    <a:pt x="0" y="38722"/>
                  </a:lnTo>
                  <a:lnTo>
                    <a:pt x="1866" y="41351"/>
                  </a:lnTo>
                  <a:lnTo>
                    <a:pt x="5372" y="46558"/>
                  </a:lnTo>
                  <a:lnTo>
                    <a:pt x="8267" y="52438"/>
                  </a:lnTo>
                  <a:close/>
                </a:path>
                <a:path w="73659" h="74295">
                  <a:moveTo>
                    <a:pt x="14147" y="2743"/>
                  </a:moveTo>
                  <a:lnTo>
                    <a:pt x="13665" y="2501"/>
                  </a:lnTo>
                  <a:lnTo>
                    <a:pt x="13169" y="2057"/>
                  </a:lnTo>
                  <a:lnTo>
                    <a:pt x="12674" y="1473"/>
                  </a:lnTo>
                  <a:lnTo>
                    <a:pt x="12420" y="1612"/>
                  </a:lnTo>
                  <a:lnTo>
                    <a:pt x="11696" y="1828"/>
                  </a:lnTo>
                  <a:lnTo>
                    <a:pt x="11074" y="1905"/>
                  </a:lnTo>
                  <a:lnTo>
                    <a:pt x="10020" y="2222"/>
                  </a:lnTo>
                  <a:lnTo>
                    <a:pt x="9258" y="2501"/>
                  </a:lnTo>
                  <a:lnTo>
                    <a:pt x="8674" y="2768"/>
                  </a:lnTo>
                  <a:lnTo>
                    <a:pt x="8343" y="3314"/>
                  </a:lnTo>
                  <a:lnTo>
                    <a:pt x="7874" y="3784"/>
                  </a:lnTo>
                  <a:lnTo>
                    <a:pt x="7086" y="3886"/>
                  </a:lnTo>
                  <a:lnTo>
                    <a:pt x="6845" y="4140"/>
                  </a:lnTo>
                  <a:lnTo>
                    <a:pt x="6756" y="7353"/>
                  </a:lnTo>
                  <a:lnTo>
                    <a:pt x="5156" y="10553"/>
                  </a:lnTo>
                  <a:lnTo>
                    <a:pt x="3556" y="13360"/>
                  </a:lnTo>
                  <a:lnTo>
                    <a:pt x="3136" y="14389"/>
                  </a:lnTo>
                  <a:lnTo>
                    <a:pt x="2413" y="15328"/>
                  </a:lnTo>
                  <a:lnTo>
                    <a:pt x="1587" y="16205"/>
                  </a:lnTo>
                  <a:lnTo>
                    <a:pt x="6350" y="16103"/>
                  </a:lnTo>
                  <a:lnTo>
                    <a:pt x="6832" y="10426"/>
                  </a:lnTo>
                  <a:lnTo>
                    <a:pt x="9880" y="6108"/>
                  </a:lnTo>
                  <a:lnTo>
                    <a:pt x="14147" y="2743"/>
                  </a:lnTo>
                  <a:close/>
                </a:path>
                <a:path w="73659" h="74295">
                  <a:moveTo>
                    <a:pt x="17119" y="73850"/>
                  </a:moveTo>
                  <a:lnTo>
                    <a:pt x="16471" y="73393"/>
                  </a:lnTo>
                  <a:lnTo>
                    <a:pt x="15875" y="72758"/>
                  </a:lnTo>
                  <a:lnTo>
                    <a:pt x="15341" y="72034"/>
                  </a:lnTo>
                  <a:lnTo>
                    <a:pt x="15735" y="73164"/>
                  </a:lnTo>
                  <a:lnTo>
                    <a:pt x="16116" y="74015"/>
                  </a:lnTo>
                  <a:lnTo>
                    <a:pt x="16408" y="74168"/>
                  </a:lnTo>
                  <a:lnTo>
                    <a:pt x="16560" y="74129"/>
                  </a:lnTo>
                  <a:lnTo>
                    <a:pt x="16802" y="74015"/>
                  </a:lnTo>
                  <a:lnTo>
                    <a:pt x="17119" y="73850"/>
                  </a:lnTo>
                  <a:close/>
                </a:path>
                <a:path w="73659" h="74295">
                  <a:moveTo>
                    <a:pt x="36639" y="49428"/>
                  </a:moveTo>
                  <a:lnTo>
                    <a:pt x="31254" y="32435"/>
                  </a:lnTo>
                  <a:lnTo>
                    <a:pt x="29654" y="32842"/>
                  </a:lnTo>
                  <a:lnTo>
                    <a:pt x="27025" y="33401"/>
                  </a:lnTo>
                  <a:lnTo>
                    <a:pt x="30505" y="37503"/>
                  </a:lnTo>
                  <a:lnTo>
                    <a:pt x="33058" y="43091"/>
                  </a:lnTo>
                  <a:lnTo>
                    <a:pt x="35699" y="47967"/>
                  </a:lnTo>
                  <a:lnTo>
                    <a:pt x="35864" y="48463"/>
                  </a:lnTo>
                  <a:lnTo>
                    <a:pt x="36233" y="48958"/>
                  </a:lnTo>
                  <a:lnTo>
                    <a:pt x="36639" y="49428"/>
                  </a:lnTo>
                  <a:close/>
                </a:path>
                <a:path w="73659" h="74295">
                  <a:moveTo>
                    <a:pt x="37160" y="38"/>
                  </a:moveTo>
                  <a:close/>
                </a:path>
                <a:path w="73659" h="74295">
                  <a:moveTo>
                    <a:pt x="40233" y="60794"/>
                  </a:moveTo>
                  <a:lnTo>
                    <a:pt x="39979" y="60007"/>
                  </a:lnTo>
                  <a:lnTo>
                    <a:pt x="40055" y="60579"/>
                  </a:lnTo>
                  <a:lnTo>
                    <a:pt x="40081" y="60858"/>
                  </a:lnTo>
                  <a:lnTo>
                    <a:pt x="40233" y="60794"/>
                  </a:lnTo>
                  <a:close/>
                </a:path>
                <a:path w="73659" h="74295">
                  <a:moveTo>
                    <a:pt x="48996" y="57404"/>
                  </a:moveTo>
                  <a:lnTo>
                    <a:pt x="46812" y="49695"/>
                  </a:lnTo>
                  <a:lnTo>
                    <a:pt x="45402" y="41859"/>
                  </a:lnTo>
                  <a:lnTo>
                    <a:pt x="44843" y="33934"/>
                  </a:lnTo>
                  <a:lnTo>
                    <a:pt x="45237" y="26009"/>
                  </a:lnTo>
                  <a:lnTo>
                    <a:pt x="44970" y="26123"/>
                  </a:lnTo>
                  <a:lnTo>
                    <a:pt x="40017" y="29260"/>
                  </a:lnTo>
                  <a:lnTo>
                    <a:pt x="38341" y="30022"/>
                  </a:lnTo>
                  <a:lnTo>
                    <a:pt x="47193" y="58000"/>
                  </a:lnTo>
                  <a:lnTo>
                    <a:pt x="48996" y="57404"/>
                  </a:lnTo>
                  <a:close/>
                </a:path>
                <a:path w="73659" h="74295">
                  <a:moveTo>
                    <a:pt x="50393" y="12331"/>
                  </a:moveTo>
                  <a:lnTo>
                    <a:pt x="44742" y="1409"/>
                  </a:lnTo>
                  <a:lnTo>
                    <a:pt x="43586" y="1409"/>
                  </a:lnTo>
                  <a:lnTo>
                    <a:pt x="42024" y="1282"/>
                  </a:lnTo>
                  <a:lnTo>
                    <a:pt x="41389" y="292"/>
                  </a:lnTo>
                  <a:lnTo>
                    <a:pt x="41071" y="711"/>
                  </a:lnTo>
                  <a:lnTo>
                    <a:pt x="40652" y="1066"/>
                  </a:lnTo>
                  <a:lnTo>
                    <a:pt x="40144" y="1219"/>
                  </a:lnTo>
                  <a:lnTo>
                    <a:pt x="42748" y="2476"/>
                  </a:lnTo>
                  <a:lnTo>
                    <a:pt x="45135" y="4305"/>
                  </a:lnTo>
                  <a:lnTo>
                    <a:pt x="47269" y="6972"/>
                  </a:lnTo>
                  <a:lnTo>
                    <a:pt x="47637" y="7950"/>
                  </a:lnTo>
                  <a:lnTo>
                    <a:pt x="47904" y="8978"/>
                  </a:lnTo>
                  <a:lnTo>
                    <a:pt x="48056" y="10058"/>
                  </a:lnTo>
                  <a:lnTo>
                    <a:pt x="48552" y="9931"/>
                  </a:lnTo>
                  <a:lnTo>
                    <a:pt x="48933" y="10071"/>
                  </a:lnTo>
                  <a:lnTo>
                    <a:pt x="49847" y="10858"/>
                  </a:lnTo>
                  <a:lnTo>
                    <a:pt x="50139" y="11861"/>
                  </a:lnTo>
                  <a:lnTo>
                    <a:pt x="50393" y="12331"/>
                  </a:lnTo>
                  <a:close/>
                </a:path>
                <a:path w="73659" h="74295">
                  <a:moveTo>
                    <a:pt x="62153" y="28422"/>
                  </a:moveTo>
                  <a:lnTo>
                    <a:pt x="62141" y="27876"/>
                  </a:lnTo>
                  <a:lnTo>
                    <a:pt x="61683" y="27546"/>
                  </a:lnTo>
                  <a:lnTo>
                    <a:pt x="61429" y="27533"/>
                  </a:lnTo>
                  <a:lnTo>
                    <a:pt x="61226" y="27774"/>
                  </a:lnTo>
                  <a:lnTo>
                    <a:pt x="60972" y="28143"/>
                  </a:lnTo>
                  <a:lnTo>
                    <a:pt x="60858" y="28651"/>
                  </a:lnTo>
                  <a:lnTo>
                    <a:pt x="61290" y="28752"/>
                  </a:lnTo>
                  <a:lnTo>
                    <a:pt x="61709" y="28917"/>
                  </a:lnTo>
                  <a:lnTo>
                    <a:pt x="62090" y="29108"/>
                  </a:lnTo>
                  <a:lnTo>
                    <a:pt x="62153" y="28422"/>
                  </a:lnTo>
                  <a:close/>
                </a:path>
                <a:path w="73659" h="74295">
                  <a:moveTo>
                    <a:pt x="73164" y="49479"/>
                  </a:moveTo>
                  <a:lnTo>
                    <a:pt x="69507" y="47396"/>
                  </a:lnTo>
                  <a:lnTo>
                    <a:pt x="68465" y="42519"/>
                  </a:lnTo>
                  <a:lnTo>
                    <a:pt x="68199" y="40754"/>
                  </a:lnTo>
                  <a:lnTo>
                    <a:pt x="67792" y="40995"/>
                  </a:lnTo>
                  <a:lnTo>
                    <a:pt x="68453" y="46164"/>
                  </a:lnTo>
                  <a:lnTo>
                    <a:pt x="68199" y="51536"/>
                  </a:lnTo>
                  <a:lnTo>
                    <a:pt x="67995" y="54165"/>
                  </a:lnTo>
                  <a:lnTo>
                    <a:pt x="70104" y="54178"/>
                  </a:lnTo>
                  <a:lnTo>
                    <a:pt x="71437" y="54419"/>
                  </a:lnTo>
                  <a:lnTo>
                    <a:pt x="72263" y="54673"/>
                  </a:lnTo>
                  <a:lnTo>
                    <a:pt x="73164" y="49479"/>
                  </a:lnTo>
                  <a:close/>
                </a:path>
              </a:pathLst>
            </a:custGeom>
            <a:solidFill>
              <a:srgbClr val="3D4B55"/>
            </a:solidFill>
          </p:spPr>
          <p:txBody>
            <a:bodyPr wrap="square" lIns="0" tIns="0" rIns="0" bIns="0" rtlCol="0"/>
            <a:lstStyle/>
            <a:p>
              <a:endParaRPr/>
            </a:p>
          </p:txBody>
        </p:sp>
        <p:sp>
          <p:nvSpPr>
            <p:cNvPr id="109" name="object 109"/>
            <p:cNvSpPr/>
            <p:nvPr/>
          </p:nvSpPr>
          <p:spPr>
            <a:xfrm>
              <a:off x="733259" y="6148260"/>
              <a:ext cx="21590" cy="27940"/>
            </a:xfrm>
            <a:custGeom>
              <a:avLst/>
              <a:gdLst/>
              <a:ahLst/>
              <a:cxnLst/>
              <a:rect l="l" t="t" r="r" b="b"/>
              <a:pathLst>
                <a:path w="21590" h="27939">
                  <a:moveTo>
                    <a:pt x="12522" y="26339"/>
                  </a:moveTo>
                  <a:lnTo>
                    <a:pt x="11163" y="26390"/>
                  </a:lnTo>
                  <a:lnTo>
                    <a:pt x="9385" y="26492"/>
                  </a:lnTo>
                  <a:lnTo>
                    <a:pt x="8890" y="26670"/>
                  </a:lnTo>
                  <a:lnTo>
                    <a:pt x="8915" y="26898"/>
                  </a:lnTo>
                  <a:lnTo>
                    <a:pt x="8686" y="26809"/>
                  </a:lnTo>
                  <a:lnTo>
                    <a:pt x="8851" y="26339"/>
                  </a:lnTo>
                  <a:lnTo>
                    <a:pt x="8102" y="18770"/>
                  </a:lnTo>
                  <a:lnTo>
                    <a:pt x="8166" y="15811"/>
                  </a:lnTo>
                  <a:lnTo>
                    <a:pt x="8191" y="14643"/>
                  </a:lnTo>
                  <a:lnTo>
                    <a:pt x="7226" y="15379"/>
                  </a:lnTo>
                  <a:lnTo>
                    <a:pt x="6362" y="15811"/>
                  </a:lnTo>
                  <a:lnTo>
                    <a:pt x="5511" y="15798"/>
                  </a:lnTo>
                  <a:lnTo>
                    <a:pt x="3695" y="15430"/>
                  </a:lnTo>
                  <a:lnTo>
                    <a:pt x="2959" y="10629"/>
                  </a:lnTo>
                  <a:lnTo>
                    <a:pt x="2654" y="6578"/>
                  </a:lnTo>
                  <a:lnTo>
                    <a:pt x="0" y="13944"/>
                  </a:lnTo>
                  <a:lnTo>
                    <a:pt x="4102" y="24879"/>
                  </a:lnTo>
                  <a:lnTo>
                    <a:pt x="5321" y="27838"/>
                  </a:lnTo>
                  <a:lnTo>
                    <a:pt x="8001" y="27190"/>
                  </a:lnTo>
                  <a:lnTo>
                    <a:pt x="9423" y="26898"/>
                  </a:lnTo>
                  <a:lnTo>
                    <a:pt x="10363" y="26708"/>
                  </a:lnTo>
                  <a:lnTo>
                    <a:pt x="12522" y="26339"/>
                  </a:lnTo>
                  <a:close/>
                </a:path>
                <a:path w="21590" h="27939">
                  <a:moveTo>
                    <a:pt x="15100" y="457"/>
                  </a:moveTo>
                  <a:lnTo>
                    <a:pt x="14719" y="266"/>
                  </a:lnTo>
                  <a:lnTo>
                    <a:pt x="14300" y="114"/>
                  </a:lnTo>
                  <a:lnTo>
                    <a:pt x="13868" y="0"/>
                  </a:lnTo>
                  <a:lnTo>
                    <a:pt x="13779" y="457"/>
                  </a:lnTo>
                  <a:lnTo>
                    <a:pt x="13665" y="1841"/>
                  </a:lnTo>
                  <a:lnTo>
                    <a:pt x="14452" y="7518"/>
                  </a:lnTo>
                  <a:lnTo>
                    <a:pt x="11315" y="11455"/>
                  </a:lnTo>
                  <a:lnTo>
                    <a:pt x="10147" y="12801"/>
                  </a:lnTo>
                  <a:lnTo>
                    <a:pt x="12547" y="17348"/>
                  </a:lnTo>
                  <a:lnTo>
                    <a:pt x="13614" y="23253"/>
                  </a:lnTo>
                  <a:lnTo>
                    <a:pt x="13500" y="16814"/>
                  </a:lnTo>
                  <a:lnTo>
                    <a:pt x="13487" y="11455"/>
                  </a:lnTo>
                  <a:lnTo>
                    <a:pt x="14617" y="8255"/>
                  </a:lnTo>
                  <a:lnTo>
                    <a:pt x="14516" y="7391"/>
                  </a:lnTo>
                  <a:lnTo>
                    <a:pt x="14389" y="5651"/>
                  </a:lnTo>
                  <a:lnTo>
                    <a:pt x="15049" y="1016"/>
                  </a:lnTo>
                  <a:lnTo>
                    <a:pt x="15100" y="457"/>
                  </a:lnTo>
                  <a:close/>
                </a:path>
                <a:path w="21590" h="27939">
                  <a:moveTo>
                    <a:pt x="20866" y="27165"/>
                  </a:moveTo>
                  <a:lnTo>
                    <a:pt x="18745" y="27165"/>
                  </a:lnTo>
                  <a:lnTo>
                    <a:pt x="16205" y="27406"/>
                  </a:lnTo>
                  <a:lnTo>
                    <a:pt x="13284" y="27889"/>
                  </a:lnTo>
                  <a:lnTo>
                    <a:pt x="20866" y="27165"/>
                  </a:lnTo>
                  <a:close/>
                </a:path>
                <a:path w="21590" h="27939">
                  <a:moveTo>
                    <a:pt x="21361" y="16814"/>
                  </a:moveTo>
                  <a:lnTo>
                    <a:pt x="20802" y="12357"/>
                  </a:lnTo>
                  <a:lnTo>
                    <a:pt x="19888" y="12890"/>
                  </a:lnTo>
                  <a:lnTo>
                    <a:pt x="18834" y="13462"/>
                  </a:lnTo>
                  <a:lnTo>
                    <a:pt x="18135" y="13754"/>
                  </a:lnTo>
                  <a:lnTo>
                    <a:pt x="17894" y="16814"/>
                  </a:lnTo>
                  <a:lnTo>
                    <a:pt x="16903" y="20053"/>
                  </a:lnTo>
                  <a:lnTo>
                    <a:pt x="13627" y="23329"/>
                  </a:lnTo>
                  <a:lnTo>
                    <a:pt x="14122" y="26085"/>
                  </a:lnTo>
                  <a:lnTo>
                    <a:pt x="16675" y="25704"/>
                  </a:lnTo>
                  <a:lnTo>
                    <a:pt x="18923" y="25514"/>
                  </a:lnTo>
                  <a:lnTo>
                    <a:pt x="21005" y="25514"/>
                  </a:lnTo>
                  <a:lnTo>
                    <a:pt x="21196" y="22885"/>
                  </a:lnTo>
                  <a:lnTo>
                    <a:pt x="21336" y="20053"/>
                  </a:lnTo>
                  <a:lnTo>
                    <a:pt x="21361" y="16814"/>
                  </a:lnTo>
                  <a:close/>
                </a:path>
              </a:pathLst>
            </a:custGeom>
            <a:solidFill>
              <a:srgbClr val="919CA5"/>
            </a:solidFill>
          </p:spPr>
          <p:txBody>
            <a:bodyPr wrap="square" lIns="0" tIns="0" rIns="0" bIns="0" rtlCol="0"/>
            <a:lstStyle/>
            <a:p>
              <a:endParaRPr/>
            </a:p>
          </p:txBody>
        </p:sp>
        <p:sp>
          <p:nvSpPr>
            <p:cNvPr id="110" name="object 110"/>
            <p:cNvSpPr/>
            <p:nvPr/>
          </p:nvSpPr>
          <p:spPr>
            <a:xfrm>
              <a:off x="741349" y="6156515"/>
              <a:ext cx="10160" cy="19050"/>
            </a:xfrm>
            <a:custGeom>
              <a:avLst/>
              <a:gdLst/>
              <a:ahLst/>
              <a:cxnLst/>
              <a:rect l="l" t="t" r="r" b="b"/>
              <a:pathLst>
                <a:path w="10159" h="19050">
                  <a:moveTo>
                    <a:pt x="10045" y="5499"/>
                  </a:moveTo>
                  <a:lnTo>
                    <a:pt x="9512" y="5702"/>
                  </a:lnTo>
                  <a:lnTo>
                    <a:pt x="8496" y="5702"/>
                  </a:lnTo>
                  <a:lnTo>
                    <a:pt x="6985" y="3213"/>
                  </a:lnTo>
                  <a:lnTo>
                    <a:pt x="6540" y="0"/>
                  </a:lnTo>
                  <a:lnTo>
                    <a:pt x="5308" y="3429"/>
                  </a:lnTo>
                  <a:lnTo>
                    <a:pt x="5511" y="15011"/>
                  </a:lnTo>
                  <a:lnTo>
                    <a:pt x="4457" y="9093"/>
                  </a:lnTo>
                  <a:lnTo>
                    <a:pt x="2057" y="4546"/>
                  </a:lnTo>
                  <a:lnTo>
                    <a:pt x="1397" y="5283"/>
                  </a:lnTo>
                  <a:lnTo>
                    <a:pt x="723" y="5905"/>
                  </a:lnTo>
                  <a:lnTo>
                    <a:pt x="88" y="6400"/>
                  </a:lnTo>
                  <a:lnTo>
                    <a:pt x="0" y="10528"/>
                  </a:lnTo>
                  <a:lnTo>
                    <a:pt x="774" y="18427"/>
                  </a:lnTo>
                  <a:lnTo>
                    <a:pt x="609" y="18478"/>
                  </a:lnTo>
                  <a:lnTo>
                    <a:pt x="812" y="18643"/>
                  </a:lnTo>
                  <a:lnTo>
                    <a:pt x="787" y="18427"/>
                  </a:lnTo>
                  <a:lnTo>
                    <a:pt x="1282" y="18249"/>
                  </a:lnTo>
                  <a:lnTo>
                    <a:pt x="3060" y="18148"/>
                  </a:lnTo>
                  <a:lnTo>
                    <a:pt x="4419" y="18097"/>
                  </a:lnTo>
                  <a:lnTo>
                    <a:pt x="6032" y="17830"/>
                  </a:lnTo>
                  <a:lnTo>
                    <a:pt x="5524" y="15074"/>
                  </a:lnTo>
                  <a:lnTo>
                    <a:pt x="7645" y="12954"/>
                  </a:lnTo>
                  <a:lnTo>
                    <a:pt x="8813" y="11785"/>
                  </a:lnTo>
                  <a:lnTo>
                    <a:pt x="9804" y="8547"/>
                  </a:lnTo>
                  <a:lnTo>
                    <a:pt x="10045" y="5499"/>
                  </a:lnTo>
                  <a:close/>
                </a:path>
              </a:pathLst>
            </a:custGeom>
            <a:solidFill>
              <a:srgbClr val="B6C1CB"/>
            </a:solidFill>
          </p:spPr>
          <p:txBody>
            <a:bodyPr wrap="square" lIns="0" tIns="0" rIns="0" bIns="0" rtlCol="0"/>
            <a:lstStyle/>
            <a:p>
              <a:endParaRPr/>
            </a:p>
          </p:txBody>
        </p:sp>
        <p:sp>
          <p:nvSpPr>
            <p:cNvPr id="111" name="object 111"/>
            <p:cNvSpPr/>
            <p:nvPr/>
          </p:nvSpPr>
          <p:spPr>
            <a:xfrm>
              <a:off x="694016" y="6120638"/>
              <a:ext cx="28575" cy="17145"/>
            </a:xfrm>
            <a:custGeom>
              <a:avLst/>
              <a:gdLst/>
              <a:ahLst/>
              <a:cxnLst/>
              <a:rect l="l" t="t" r="r" b="b"/>
              <a:pathLst>
                <a:path w="28575" h="17145">
                  <a:moveTo>
                    <a:pt x="6299" y="16484"/>
                  </a:moveTo>
                  <a:lnTo>
                    <a:pt x="5016" y="16535"/>
                  </a:lnTo>
                  <a:lnTo>
                    <a:pt x="3530" y="16573"/>
                  </a:lnTo>
                  <a:lnTo>
                    <a:pt x="1981" y="16624"/>
                  </a:lnTo>
                  <a:lnTo>
                    <a:pt x="3416" y="16637"/>
                  </a:lnTo>
                  <a:lnTo>
                    <a:pt x="4864" y="16586"/>
                  </a:lnTo>
                  <a:lnTo>
                    <a:pt x="6299" y="16484"/>
                  </a:lnTo>
                  <a:close/>
                </a:path>
                <a:path w="28575" h="17145">
                  <a:moveTo>
                    <a:pt x="23152" y="15481"/>
                  </a:moveTo>
                  <a:lnTo>
                    <a:pt x="23126" y="15341"/>
                  </a:lnTo>
                  <a:lnTo>
                    <a:pt x="22999" y="15341"/>
                  </a:lnTo>
                  <a:lnTo>
                    <a:pt x="22847" y="15354"/>
                  </a:lnTo>
                  <a:lnTo>
                    <a:pt x="22682" y="15354"/>
                  </a:lnTo>
                  <a:lnTo>
                    <a:pt x="22834" y="15417"/>
                  </a:lnTo>
                  <a:lnTo>
                    <a:pt x="22999" y="15481"/>
                  </a:lnTo>
                  <a:lnTo>
                    <a:pt x="23152" y="15544"/>
                  </a:lnTo>
                  <a:close/>
                </a:path>
                <a:path w="28575" h="17145">
                  <a:moveTo>
                    <a:pt x="28206" y="3860"/>
                  </a:moveTo>
                  <a:lnTo>
                    <a:pt x="26073" y="0"/>
                  </a:lnTo>
                  <a:lnTo>
                    <a:pt x="13398" y="825"/>
                  </a:lnTo>
                  <a:lnTo>
                    <a:pt x="10033" y="1879"/>
                  </a:lnTo>
                  <a:lnTo>
                    <a:pt x="5753" y="4165"/>
                  </a:lnTo>
                  <a:lnTo>
                    <a:pt x="2413" y="9613"/>
                  </a:lnTo>
                  <a:lnTo>
                    <a:pt x="0" y="15036"/>
                  </a:lnTo>
                  <a:lnTo>
                    <a:pt x="7162" y="14808"/>
                  </a:lnTo>
                  <a:lnTo>
                    <a:pt x="8216" y="11836"/>
                  </a:lnTo>
                  <a:lnTo>
                    <a:pt x="11722" y="3035"/>
                  </a:lnTo>
                  <a:lnTo>
                    <a:pt x="20561" y="4648"/>
                  </a:lnTo>
                  <a:lnTo>
                    <a:pt x="20662" y="11125"/>
                  </a:lnTo>
                  <a:lnTo>
                    <a:pt x="20510" y="13855"/>
                  </a:lnTo>
                  <a:lnTo>
                    <a:pt x="22745" y="13690"/>
                  </a:lnTo>
                  <a:lnTo>
                    <a:pt x="24091" y="13716"/>
                  </a:lnTo>
                  <a:lnTo>
                    <a:pt x="24599" y="14236"/>
                  </a:lnTo>
                  <a:lnTo>
                    <a:pt x="24765" y="15163"/>
                  </a:lnTo>
                  <a:lnTo>
                    <a:pt x="24892" y="13068"/>
                  </a:lnTo>
                  <a:lnTo>
                    <a:pt x="25222" y="10960"/>
                  </a:lnTo>
                  <a:lnTo>
                    <a:pt x="28206" y="3860"/>
                  </a:lnTo>
                  <a:close/>
                </a:path>
              </a:pathLst>
            </a:custGeom>
            <a:solidFill>
              <a:srgbClr val="919CA5"/>
            </a:solidFill>
          </p:spPr>
          <p:txBody>
            <a:bodyPr wrap="square" lIns="0" tIns="0" rIns="0" bIns="0" rtlCol="0"/>
            <a:lstStyle/>
            <a:p>
              <a:endParaRPr/>
            </a:p>
          </p:txBody>
        </p:sp>
        <p:sp>
          <p:nvSpPr>
            <p:cNvPr id="112" name="object 112"/>
            <p:cNvSpPr/>
            <p:nvPr/>
          </p:nvSpPr>
          <p:spPr>
            <a:xfrm>
              <a:off x="701183" y="6123669"/>
              <a:ext cx="13970" cy="12065"/>
            </a:xfrm>
            <a:custGeom>
              <a:avLst/>
              <a:gdLst/>
              <a:ahLst/>
              <a:cxnLst/>
              <a:rect l="l" t="t" r="r" b="b"/>
              <a:pathLst>
                <a:path w="13970" h="12064">
                  <a:moveTo>
                    <a:pt x="4559" y="0"/>
                  </a:moveTo>
                  <a:lnTo>
                    <a:pt x="1054" y="8801"/>
                  </a:lnTo>
                  <a:lnTo>
                    <a:pt x="0" y="11772"/>
                  </a:lnTo>
                  <a:lnTo>
                    <a:pt x="3340" y="11607"/>
                  </a:lnTo>
                  <a:lnTo>
                    <a:pt x="4267" y="8483"/>
                  </a:lnTo>
                  <a:lnTo>
                    <a:pt x="6680" y="1130"/>
                  </a:lnTo>
                  <a:lnTo>
                    <a:pt x="10591" y="2997"/>
                  </a:lnTo>
                  <a:lnTo>
                    <a:pt x="10223" y="8305"/>
                  </a:lnTo>
                  <a:lnTo>
                    <a:pt x="9880" y="11099"/>
                  </a:lnTo>
                  <a:lnTo>
                    <a:pt x="13347" y="10820"/>
                  </a:lnTo>
                  <a:lnTo>
                    <a:pt x="13500" y="8089"/>
                  </a:lnTo>
                  <a:lnTo>
                    <a:pt x="13398" y="1600"/>
                  </a:lnTo>
                  <a:lnTo>
                    <a:pt x="9105" y="825"/>
                  </a:lnTo>
                  <a:lnTo>
                    <a:pt x="4559" y="0"/>
                  </a:lnTo>
                  <a:close/>
                </a:path>
              </a:pathLst>
            </a:custGeom>
            <a:solidFill>
              <a:srgbClr val="B6C1CB"/>
            </a:solidFill>
          </p:spPr>
          <p:txBody>
            <a:bodyPr wrap="square" lIns="0" tIns="0" rIns="0" bIns="0" rtlCol="0"/>
            <a:lstStyle/>
            <a:p>
              <a:endParaRPr/>
            </a:p>
          </p:txBody>
        </p:sp>
        <p:sp>
          <p:nvSpPr>
            <p:cNvPr id="113" name="object 113"/>
            <p:cNvSpPr/>
            <p:nvPr/>
          </p:nvSpPr>
          <p:spPr>
            <a:xfrm>
              <a:off x="704519" y="6124803"/>
              <a:ext cx="7620" cy="12065"/>
            </a:xfrm>
            <a:custGeom>
              <a:avLst/>
              <a:gdLst/>
              <a:ahLst/>
              <a:cxnLst/>
              <a:rect l="l" t="t" r="r" b="b"/>
              <a:pathLst>
                <a:path w="7620" h="12064">
                  <a:moveTo>
                    <a:pt x="6299" y="11645"/>
                  </a:moveTo>
                  <a:lnTo>
                    <a:pt x="5905" y="11684"/>
                  </a:lnTo>
                  <a:lnTo>
                    <a:pt x="6286" y="11709"/>
                  </a:lnTo>
                  <a:close/>
                </a:path>
                <a:path w="7620" h="12064">
                  <a:moveTo>
                    <a:pt x="7251" y="1854"/>
                  </a:moveTo>
                  <a:lnTo>
                    <a:pt x="5372" y="965"/>
                  </a:lnTo>
                  <a:lnTo>
                    <a:pt x="3340" y="0"/>
                  </a:lnTo>
                  <a:lnTo>
                    <a:pt x="914" y="7353"/>
                  </a:lnTo>
                  <a:lnTo>
                    <a:pt x="0" y="10464"/>
                  </a:lnTo>
                  <a:lnTo>
                    <a:pt x="2095" y="10337"/>
                  </a:lnTo>
                  <a:lnTo>
                    <a:pt x="6540" y="9969"/>
                  </a:lnTo>
                  <a:lnTo>
                    <a:pt x="6870" y="7162"/>
                  </a:lnTo>
                  <a:lnTo>
                    <a:pt x="7251" y="1854"/>
                  </a:lnTo>
                  <a:close/>
                </a:path>
              </a:pathLst>
            </a:custGeom>
            <a:solidFill>
              <a:srgbClr val="FFFFFF"/>
            </a:solidFill>
          </p:spPr>
          <p:txBody>
            <a:bodyPr wrap="square" lIns="0" tIns="0" rIns="0" bIns="0" rtlCol="0"/>
            <a:lstStyle/>
            <a:p>
              <a:endParaRPr/>
            </a:p>
          </p:txBody>
        </p:sp>
        <p:sp>
          <p:nvSpPr>
            <p:cNvPr id="114" name="object 114"/>
            <p:cNvSpPr/>
            <p:nvPr/>
          </p:nvSpPr>
          <p:spPr>
            <a:xfrm>
              <a:off x="692374" y="6154316"/>
              <a:ext cx="30480" cy="38100"/>
            </a:xfrm>
            <a:custGeom>
              <a:avLst/>
              <a:gdLst/>
              <a:ahLst/>
              <a:cxnLst/>
              <a:rect l="l" t="t" r="r" b="b"/>
              <a:pathLst>
                <a:path w="30479" h="38100">
                  <a:moveTo>
                    <a:pt x="14465" y="0"/>
                  </a:moveTo>
                  <a:lnTo>
                    <a:pt x="0" y="2832"/>
                  </a:lnTo>
                  <a:lnTo>
                    <a:pt x="13855" y="37490"/>
                  </a:lnTo>
                  <a:lnTo>
                    <a:pt x="17564" y="35191"/>
                  </a:lnTo>
                  <a:lnTo>
                    <a:pt x="15506" y="30495"/>
                  </a:lnTo>
                  <a:lnTo>
                    <a:pt x="12371" y="21917"/>
                  </a:lnTo>
                  <a:lnTo>
                    <a:pt x="10629" y="13267"/>
                  </a:lnTo>
                  <a:lnTo>
                    <a:pt x="12750" y="8356"/>
                  </a:lnTo>
                  <a:lnTo>
                    <a:pt x="17316" y="10206"/>
                  </a:lnTo>
                  <a:lnTo>
                    <a:pt x="21513" y="16746"/>
                  </a:lnTo>
                  <a:lnTo>
                    <a:pt x="24805" y="24460"/>
                  </a:lnTo>
                  <a:lnTo>
                    <a:pt x="26657" y="29832"/>
                  </a:lnTo>
                  <a:lnTo>
                    <a:pt x="30048" y="28041"/>
                  </a:lnTo>
                  <a:lnTo>
                    <a:pt x="28117" y="21412"/>
                  </a:lnTo>
                  <a:lnTo>
                    <a:pt x="25222" y="10020"/>
                  </a:lnTo>
                  <a:lnTo>
                    <a:pt x="21170" y="2590"/>
                  </a:lnTo>
                  <a:lnTo>
                    <a:pt x="17894" y="977"/>
                  </a:lnTo>
                  <a:lnTo>
                    <a:pt x="14465" y="0"/>
                  </a:lnTo>
                  <a:close/>
                </a:path>
              </a:pathLst>
            </a:custGeom>
            <a:solidFill>
              <a:srgbClr val="919CA5"/>
            </a:solidFill>
          </p:spPr>
          <p:txBody>
            <a:bodyPr wrap="square" lIns="0" tIns="0" rIns="0" bIns="0" rtlCol="0"/>
            <a:lstStyle/>
            <a:p>
              <a:endParaRPr/>
            </a:p>
          </p:txBody>
        </p:sp>
        <p:sp>
          <p:nvSpPr>
            <p:cNvPr id="115" name="object 115"/>
            <p:cNvSpPr/>
            <p:nvPr/>
          </p:nvSpPr>
          <p:spPr>
            <a:xfrm>
              <a:off x="702999" y="6162671"/>
              <a:ext cx="16510" cy="27305"/>
            </a:xfrm>
            <a:custGeom>
              <a:avLst/>
              <a:gdLst/>
              <a:ahLst/>
              <a:cxnLst/>
              <a:rect l="l" t="t" r="r" b="b"/>
              <a:pathLst>
                <a:path w="16509" h="27304">
                  <a:moveTo>
                    <a:pt x="2121" y="0"/>
                  </a:moveTo>
                  <a:lnTo>
                    <a:pt x="0" y="4910"/>
                  </a:lnTo>
                  <a:lnTo>
                    <a:pt x="1742" y="13560"/>
                  </a:lnTo>
                  <a:lnTo>
                    <a:pt x="4877" y="22138"/>
                  </a:lnTo>
                  <a:lnTo>
                    <a:pt x="6934" y="26835"/>
                  </a:lnTo>
                  <a:lnTo>
                    <a:pt x="8700" y="25742"/>
                  </a:lnTo>
                  <a:lnTo>
                    <a:pt x="2604" y="7797"/>
                  </a:lnTo>
                  <a:lnTo>
                    <a:pt x="7226" y="4610"/>
                  </a:lnTo>
                  <a:lnTo>
                    <a:pt x="12586" y="18910"/>
                  </a:lnTo>
                  <a:lnTo>
                    <a:pt x="13919" y="22656"/>
                  </a:lnTo>
                  <a:lnTo>
                    <a:pt x="16027" y="21475"/>
                  </a:lnTo>
                  <a:lnTo>
                    <a:pt x="14178" y="16103"/>
                  </a:lnTo>
                  <a:lnTo>
                    <a:pt x="10889" y="8389"/>
                  </a:lnTo>
                  <a:lnTo>
                    <a:pt x="6692" y="1850"/>
                  </a:lnTo>
                  <a:lnTo>
                    <a:pt x="2121" y="0"/>
                  </a:lnTo>
                  <a:close/>
                </a:path>
              </a:pathLst>
            </a:custGeom>
            <a:solidFill>
              <a:srgbClr val="B6C1CB"/>
            </a:solidFill>
          </p:spPr>
          <p:txBody>
            <a:bodyPr wrap="square" lIns="0" tIns="0" rIns="0" bIns="0" rtlCol="0"/>
            <a:lstStyle/>
            <a:p>
              <a:endParaRPr/>
            </a:p>
          </p:txBody>
        </p:sp>
        <p:sp>
          <p:nvSpPr>
            <p:cNvPr id="116" name="object 116"/>
            <p:cNvSpPr/>
            <p:nvPr/>
          </p:nvSpPr>
          <p:spPr>
            <a:xfrm>
              <a:off x="705606" y="6167278"/>
              <a:ext cx="11430" cy="21590"/>
            </a:xfrm>
            <a:custGeom>
              <a:avLst/>
              <a:gdLst/>
              <a:ahLst/>
              <a:cxnLst/>
              <a:rect l="l" t="t" r="r" b="b"/>
              <a:pathLst>
                <a:path w="11429" h="21589">
                  <a:moveTo>
                    <a:pt x="4622" y="0"/>
                  </a:moveTo>
                  <a:lnTo>
                    <a:pt x="1473" y="2171"/>
                  </a:lnTo>
                  <a:lnTo>
                    <a:pt x="0" y="3187"/>
                  </a:lnTo>
                  <a:lnTo>
                    <a:pt x="4800" y="17398"/>
                  </a:lnTo>
                  <a:lnTo>
                    <a:pt x="6095" y="21132"/>
                  </a:lnTo>
                  <a:lnTo>
                    <a:pt x="9448" y="19113"/>
                  </a:lnTo>
                  <a:lnTo>
                    <a:pt x="11302" y="18059"/>
                  </a:lnTo>
                  <a:lnTo>
                    <a:pt x="9969" y="14300"/>
                  </a:lnTo>
                  <a:lnTo>
                    <a:pt x="4622" y="0"/>
                  </a:lnTo>
                  <a:close/>
                </a:path>
              </a:pathLst>
            </a:custGeom>
            <a:solidFill>
              <a:srgbClr val="FFFFFF"/>
            </a:solidFill>
          </p:spPr>
          <p:txBody>
            <a:bodyPr wrap="square" lIns="0" tIns="0" rIns="0" bIns="0" rtlCol="0"/>
            <a:lstStyle/>
            <a:p>
              <a:endParaRPr/>
            </a:p>
          </p:txBody>
        </p:sp>
        <p:sp>
          <p:nvSpPr>
            <p:cNvPr id="117" name="object 117"/>
            <p:cNvSpPr/>
            <p:nvPr/>
          </p:nvSpPr>
          <p:spPr>
            <a:xfrm>
              <a:off x="718320" y="6149937"/>
              <a:ext cx="14604" cy="31115"/>
            </a:xfrm>
            <a:custGeom>
              <a:avLst/>
              <a:gdLst/>
              <a:ahLst/>
              <a:cxnLst/>
              <a:rect l="l" t="t" r="r" b="b"/>
              <a:pathLst>
                <a:path w="14604" h="31114">
                  <a:moveTo>
                    <a:pt x="5537" y="0"/>
                  </a:moveTo>
                  <a:lnTo>
                    <a:pt x="4102" y="584"/>
                  </a:lnTo>
                  <a:lnTo>
                    <a:pt x="2235" y="1257"/>
                  </a:lnTo>
                  <a:lnTo>
                    <a:pt x="0" y="1892"/>
                  </a:lnTo>
                  <a:lnTo>
                    <a:pt x="9131" y="30721"/>
                  </a:lnTo>
                  <a:lnTo>
                    <a:pt x="14490" y="28308"/>
                  </a:lnTo>
                  <a:lnTo>
                    <a:pt x="5537" y="0"/>
                  </a:lnTo>
                  <a:close/>
                </a:path>
              </a:pathLst>
            </a:custGeom>
            <a:solidFill>
              <a:srgbClr val="E4BD57"/>
            </a:solidFill>
          </p:spPr>
          <p:txBody>
            <a:bodyPr wrap="square" lIns="0" tIns="0" rIns="0" bIns="0" rtlCol="0"/>
            <a:lstStyle/>
            <a:p>
              <a:endParaRPr/>
            </a:p>
          </p:txBody>
        </p:sp>
        <p:sp>
          <p:nvSpPr>
            <p:cNvPr id="118" name="object 118"/>
            <p:cNvSpPr/>
            <p:nvPr/>
          </p:nvSpPr>
          <p:spPr>
            <a:xfrm>
              <a:off x="736599" y="6119993"/>
              <a:ext cx="41910" cy="50165"/>
            </a:xfrm>
            <a:custGeom>
              <a:avLst/>
              <a:gdLst/>
              <a:ahLst/>
              <a:cxnLst/>
              <a:rect l="l" t="t" r="r" b="b"/>
              <a:pathLst>
                <a:path w="41909" h="50164">
                  <a:moveTo>
                    <a:pt x="20111" y="39281"/>
                  </a:moveTo>
                  <a:lnTo>
                    <a:pt x="18275" y="39281"/>
                  </a:lnTo>
                  <a:lnTo>
                    <a:pt x="18529" y="39395"/>
                  </a:lnTo>
                  <a:lnTo>
                    <a:pt x="18663" y="40144"/>
                  </a:lnTo>
                  <a:lnTo>
                    <a:pt x="19215" y="46088"/>
                  </a:lnTo>
                  <a:lnTo>
                    <a:pt x="25066" y="49390"/>
                  </a:lnTo>
                  <a:lnTo>
                    <a:pt x="26924" y="49898"/>
                  </a:lnTo>
                  <a:lnTo>
                    <a:pt x="29667" y="49898"/>
                  </a:lnTo>
                  <a:lnTo>
                    <a:pt x="31052" y="49707"/>
                  </a:lnTo>
                  <a:lnTo>
                    <a:pt x="27844" y="49580"/>
                  </a:lnTo>
                  <a:lnTo>
                    <a:pt x="26708" y="49377"/>
                  </a:lnTo>
                  <a:lnTo>
                    <a:pt x="20561" y="41617"/>
                  </a:lnTo>
                  <a:lnTo>
                    <a:pt x="20714" y="41579"/>
                  </a:lnTo>
                  <a:lnTo>
                    <a:pt x="20974" y="41579"/>
                  </a:lnTo>
                  <a:lnTo>
                    <a:pt x="20111" y="39281"/>
                  </a:lnTo>
                  <a:close/>
                </a:path>
                <a:path w="41909" h="50164">
                  <a:moveTo>
                    <a:pt x="22661" y="45548"/>
                  </a:moveTo>
                  <a:lnTo>
                    <a:pt x="28512" y="48628"/>
                  </a:lnTo>
                  <a:lnTo>
                    <a:pt x="28829" y="48742"/>
                  </a:lnTo>
                  <a:lnTo>
                    <a:pt x="29464" y="48894"/>
                  </a:lnTo>
                  <a:lnTo>
                    <a:pt x="29667" y="49060"/>
                  </a:lnTo>
                  <a:lnTo>
                    <a:pt x="29655" y="49390"/>
                  </a:lnTo>
                  <a:lnTo>
                    <a:pt x="29426" y="49529"/>
                  </a:lnTo>
                  <a:lnTo>
                    <a:pt x="28728" y="49580"/>
                  </a:lnTo>
                  <a:lnTo>
                    <a:pt x="27915" y="49593"/>
                  </a:lnTo>
                  <a:lnTo>
                    <a:pt x="31168" y="49593"/>
                  </a:lnTo>
                  <a:lnTo>
                    <a:pt x="31692" y="49060"/>
                  </a:lnTo>
                  <a:lnTo>
                    <a:pt x="32763" y="46761"/>
                  </a:lnTo>
                  <a:lnTo>
                    <a:pt x="30696" y="46761"/>
                  </a:lnTo>
                  <a:lnTo>
                    <a:pt x="22661" y="45548"/>
                  </a:lnTo>
                  <a:close/>
                </a:path>
                <a:path w="41909" h="50164">
                  <a:moveTo>
                    <a:pt x="27813" y="28625"/>
                  </a:moveTo>
                  <a:lnTo>
                    <a:pt x="33579" y="33566"/>
                  </a:lnTo>
                  <a:lnTo>
                    <a:pt x="30416" y="39916"/>
                  </a:lnTo>
                  <a:lnTo>
                    <a:pt x="30336" y="40919"/>
                  </a:lnTo>
                  <a:lnTo>
                    <a:pt x="30696" y="46761"/>
                  </a:lnTo>
                  <a:lnTo>
                    <a:pt x="32763" y="46761"/>
                  </a:lnTo>
                  <a:lnTo>
                    <a:pt x="33988" y="44132"/>
                  </a:lnTo>
                  <a:lnTo>
                    <a:pt x="33862" y="40678"/>
                  </a:lnTo>
                  <a:lnTo>
                    <a:pt x="33354" y="37350"/>
                  </a:lnTo>
                  <a:lnTo>
                    <a:pt x="33439" y="36550"/>
                  </a:lnTo>
                  <a:lnTo>
                    <a:pt x="35840" y="36194"/>
                  </a:lnTo>
                  <a:lnTo>
                    <a:pt x="37872" y="35674"/>
                  </a:lnTo>
                  <a:lnTo>
                    <a:pt x="38100" y="35331"/>
                  </a:lnTo>
                  <a:lnTo>
                    <a:pt x="38566" y="33159"/>
                  </a:lnTo>
                  <a:lnTo>
                    <a:pt x="34404" y="33159"/>
                  </a:lnTo>
                  <a:lnTo>
                    <a:pt x="30696" y="29044"/>
                  </a:lnTo>
                  <a:lnTo>
                    <a:pt x="27813" y="28625"/>
                  </a:lnTo>
                  <a:close/>
                </a:path>
                <a:path w="41909" h="50164">
                  <a:moveTo>
                    <a:pt x="22272" y="45031"/>
                  </a:moveTo>
                  <a:lnTo>
                    <a:pt x="22454" y="45516"/>
                  </a:lnTo>
                  <a:lnTo>
                    <a:pt x="22661" y="45548"/>
                  </a:lnTo>
                  <a:lnTo>
                    <a:pt x="22272" y="45031"/>
                  </a:lnTo>
                  <a:close/>
                </a:path>
                <a:path w="41909" h="50164">
                  <a:moveTo>
                    <a:pt x="20974" y="41579"/>
                  </a:moveTo>
                  <a:lnTo>
                    <a:pt x="20714" y="41579"/>
                  </a:lnTo>
                  <a:lnTo>
                    <a:pt x="20947" y="42710"/>
                  </a:lnTo>
                  <a:lnTo>
                    <a:pt x="21058" y="42964"/>
                  </a:lnTo>
                  <a:lnTo>
                    <a:pt x="21793" y="44208"/>
                  </a:lnTo>
                  <a:lnTo>
                    <a:pt x="22187" y="44919"/>
                  </a:lnTo>
                  <a:lnTo>
                    <a:pt x="20974" y="41579"/>
                  </a:lnTo>
                  <a:close/>
                </a:path>
                <a:path w="41909" h="50164">
                  <a:moveTo>
                    <a:pt x="813" y="27597"/>
                  </a:moveTo>
                  <a:lnTo>
                    <a:pt x="356" y="27978"/>
                  </a:lnTo>
                  <a:lnTo>
                    <a:pt x="0" y="28219"/>
                  </a:lnTo>
                  <a:lnTo>
                    <a:pt x="28" y="36487"/>
                  </a:lnTo>
                  <a:lnTo>
                    <a:pt x="864" y="42964"/>
                  </a:lnTo>
                  <a:lnTo>
                    <a:pt x="2286" y="43243"/>
                  </a:lnTo>
                  <a:lnTo>
                    <a:pt x="3074" y="43243"/>
                  </a:lnTo>
                  <a:lnTo>
                    <a:pt x="4623" y="42329"/>
                  </a:lnTo>
                  <a:lnTo>
                    <a:pt x="5787" y="40995"/>
                  </a:lnTo>
                  <a:lnTo>
                    <a:pt x="3226" y="40995"/>
                  </a:lnTo>
                  <a:lnTo>
                    <a:pt x="2451" y="40563"/>
                  </a:lnTo>
                  <a:lnTo>
                    <a:pt x="1981" y="39954"/>
                  </a:lnTo>
                  <a:lnTo>
                    <a:pt x="1613" y="38188"/>
                  </a:lnTo>
                  <a:lnTo>
                    <a:pt x="1677" y="37274"/>
                  </a:lnTo>
                  <a:lnTo>
                    <a:pt x="1685" y="36194"/>
                  </a:lnTo>
                  <a:lnTo>
                    <a:pt x="1140" y="34035"/>
                  </a:lnTo>
                  <a:lnTo>
                    <a:pt x="1038" y="33159"/>
                  </a:lnTo>
                  <a:lnTo>
                    <a:pt x="920" y="31381"/>
                  </a:lnTo>
                  <a:lnTo>
                    <a:pt x="813" y="27597"/>
                  </a:lnTo>
                  <a:close/>
                </a:path>
                <a:path w="41909" h="50164">
                  <a:moveTo>
                    <a:pt x="13018" y="39674"/>
                  </a:moveTo>
                  <a:lnTo>
                    <a:pt x="13475" y="40678"/>
                  </a:lnTo>
                  <a:lnTo>
                    <a:pt x="13957" y="41274"/>
                  </a:lnTo>
                  <a:lnTo>
                    <a:pt x="14161" y="41389"/>
                  </a:lnTo>
                  <a:lnTo>
                    <a:pt x="14567" y="41300"/>
                  </a:lnTo>
                  <a:lnTo>
                    <a:pt x="16145" y="40436"/>
                  </a:lnTo>
                  <a:lnTo>
                    <a:pt x="13834" y="40424"/>
                  </a:lnTo>
                  <a:lnTo>
                    <a:pt x="13361" y="40144"/>
                  </a:lnTo>
                  <a:lnTo>
                    <a:pt x="13018" y="39674"/>
                  </a:lnTo>
                  <a:close/>
                </a:path>
                <a:path w="41909" h="50164">
                  <a:moveTo>
                    <a:pt x="17094" y="22453"/>
                  </a:moveTo>
                  <a:lnTo>
                    <a:pt x="11450" y="23583"/>
                  </a:lnTo>
                  <a:lnTo>
                    <a:pt x="8703" y="28113"/>
                  </a:lnTo>
                  <a:lnTo>
                    <a:pt x="6961" y="34035"/>
                  </a:lnTo>
                  <a:lnTo>
                    <a:pt x="4331" y="39344"/>
                  </a:lnTo>
                  <a:lnTo>
                    <a:pt x="3124" y="39344"/>
                  </a:lnTo>
                  <a:lnTo>
                    <a:pt x="3227" y="39674"/>
                  </a:lnTo>
                  <a:lnTo>
                    <a:pt x="3465" y="40220"/>
                  </a:lnTo>
                  <a:lnTo>
                    <a:pt x="3570" y="40678"/>
                  </a:lnTo>
                  <a:lnTo>
                    <a:pt x="3416" y="40919"/>
                  </a:lnTo>
                  <a:lnTo>
                    <a:pt x="3226" y="40995"/>
                  </a:lnTo>
                  <a:lnTo>
                    <a:pt x="5787" y="40995"/>
                  </a:lnTo>
                  <a:lnTo>
                    <a:pt x="8281" y="38138"/>
                  </a:lnTo>
                  <a:lnTo>
                    <a:pt x="10160" y="34861"/>
                  </a:lnTo>
                  <a:lnTo>
                    <a:pt x="9504" y="30124"/>
                  </a:lnTo>
                  <a:lnTo>
                    <a:pt x="9576" y="27660"/>
                  </a:lnTo>
                  <a:lnTo>
                    <a:pt x="10757" y="26301"/>
                  </a:lnTo>
                  <a:lnTo>
                    <a:pt x="11494" y="26250"/>
                  </a:lnTo>
                  <a:lnTo>
                    <a:pt x="15551" y="26250"/>
                  </a:lnTo>
                  <a:lnTo>
                    <a:pt x="17094" y="24510"/>
                  </a:lnTo>
                  <a:lnTo>
                    <a:pt x="17513" y="23685"/>
                  </a:lnTo>
                  <a:lnTo>
                    <a:pt x="17094" y="22453"/>
                  </a:lnTo>
                  <a:close/>
                </a:path>
                <a:path w="41909" h="50164">
                  <a:moveTo>
                    <a:pt x="13770" y="28632"/>
                  </a:moveTo>
                  <a:lnTo>
                    <a:pt x="12896" y="33159"/>
                  </a:lnTo>
                  <a:lnTo>
                    <a:pt x="13023" y="35674"/>
                  </a:lnTo>
                  <a:lnTo>
                    <a:pt x="13361" y="37922"/>
                  </a:lnTo>
                  <a:lnTo>
                    <a:pt x="13847" y="39281"/>
                  </a:lnTo>
                  <a:lnTo>
                    <a:pt x="13964" y="39674"/>
                  </a:lnTo>
                  <a:lnTo>
                    <a:pt x="14072" y="40322"/>
                  </a:lnTo>
                  <a:lnTo>
                    <a:pt x="13945" y="40424"/>
                  </a:lnTo>
                  <a:lnTo>
                    <a:pt x="16168" y="40424"/>
                  </a:lnTo>
                  <a:lnTo>
                    <a:pt x="18136" y="39281"/>
                  </a:lnTo>
                  <a:lnTo>
                    <a:pt x="20111" y="39281"/>
                  </a:lnTo>
                  <a:lnTo>
                    <a:pt x="19977" y="38925"/>
                  </a:lnTo>
                  <a:lnTo>
                    <a:pt x="20321" y="37693"/>
                  </a:lnTo>
                  <a:lnTo>
                    <a:pt x="13805" y="37693"/>
                  </a:lnTo>
                  <a:lnTo>
                    <a:pt x="13462" y="33985"/>
                  </a:lnTo>
                  <a:lnTo>
                    <a:pt x="13537" y="31381"/>
                  </a:lnTo>
                  <a:lnTo>
                    <a:pt x="13770" y="28632"/>
                  </a:lnTo>
                  <a:close/>
                </a:path>
                <a:path w="41909" h="50164">
                  <a:moveTo>
                    <a:pt x="22047" y="31508"/>
                  </a:moveTo>
                  <a:lnTo>
                    <a:pt x="19533" y="34035"/>
                  </a:lnTo>
                  <a:lnTo>
                    <a:pt x="17094" y="37274"/>
                  </a:lnTo>
                  <a:lnTo>
                    <a:pt x="13805" y="37693"/>
                  </a:lnTo>
                  <a:lnTo>
                    <a:pt x="20321" y="37693"/>
                  </a:lnTo>
                  <a:lnTo>
                    <a:pt x="22047" y="31508"/>
                  </a:lnTo>
                  <a:close/>
                </a:path>
                <a:path w="41909" h="50164">
                  <a:moveTo>
                    <a:pt x="27465" y="16268"/>
                  </a:moveTo>
                  <a:lnTo>
                    <a:pt x="23686" y="16268"/>
                  </a:lnTo>
                  <a:lnTo>
                    <a:pt x="28388" y="19585"/>
                  </a:lnTo>
                  <a:lnTo>
                    <a:pt x="33168" y="23017"/>
                  </a:lnTo>
                  <a:lnTo>
                    <a:pt x="36093" y="26989"/>
                  </a:lnTo>
                  <a:lnTo>
                    <a:pt x="35230" y="31927"/>
                  </a:lnTo>
                  <a:lnTo>
                    <a:pt x="34404" y="33159"/>
                  </a:lnTo>
                  <a:lnTo>
                    <a:pt x="38566" y="33159"/>
                  </a:lnTo>
                  <a:lnTo>
                    <a:pt x="40158" y="25742"/>
                  </a:lnTo>
                  <a:lnTo>
                    <a:pt x="31598" y="19532"/>
                  </a:lnTo>
                  <a:lnTo>
                    <a:pt x="27465" y="16268"/>
                  </a:lnTo>
                  <a:close/>
                </a:path>
                <a:path w="41909" h="50164">
                  <a:moveTo>
                    <a:pt x="15551" y="26250"/>
                  </a:moveTo>
                  <a:lnTo>
                    <a:pt x="11494" y="26250"/>
                  </a:lnTo>
                  <a:lnTo>
                    <a:pt x="12853" y="27216"/>
                  </a:lnTo>
                  <a:lnTo>
                    <a:pt x="12256" y="31381"/>
                  </a:lnTo>
                  <a:lnTo>
                    <a:pt x="12637" y="30124"/>
                  </a:lnTo>
                  <a:lnTo>
                    <a:pt x="13259" y="29044"/>
                  </a:lnTo>
                  <a:lnTo>
                    <a:pt x="13564" y="28625"/>
                  </a:lnTo>
                  <a:lnTo>
                    <a:pt x="13790" y="28397"/>
                  </a:lnTo>
                  <a:lnTo>
                    <a:pt x="13899" y="28113"/>
                  </a:lnTo>
                  <a:lnTo>
                    <a:pt x="15551" y="26250"/>
                  </a:lnTo>
                  <a:close/>
                </a:path>
                <a:path w="41909" h="50164">
                  <a:moveTo>
                    <a:pt x="15621" y="18110"/>
                  </a:moveTo>
                  <a:lnTo>
                    <a:pt x="14643" y="18275"/>
                  </a:lnTo>
                  <a:lnTo>
                    <a:pt x="14211" y="18326"/>
                  </a:lnTo>
                  <a:lnTo>
                    <a:pt x="13805" y="18326"/>
                  </a:lnTo>
                  <a:lnTo>
                    <a:pt x="14631" y="20383"/>
                  </a:lnTo>
                  <a:lnTo>
                    <a:pt x="15037" y="20383"/>
                  </a:lnTo>
                  <a:lnTo>
                    <a:pt x="18745" y="21208"/>
                  </a:lnTo>
                  <a:lnTo>
                    <a:pt x="20803" y="23266"/>
                  </a:lnTo>
                  <a:lnTo>
                    <a:pt x="22965" y="26301"/>
                  </a:lnTo>
                  <a:lnTo>
                    <a:pt x="23686" y="27393"/>
                  </a:lnTo>
                  <a:lnTo>
                    <a:pt x="26988" y="26161"/>
                  </a:lnTo>
                  <a:lnTo>
                    <a:pt x="29464" y="21208"/>
                  </a:lnTo>
                  <a:lnTo>
                    <a:pt x="25756" y="18745"/>
                  </a:lnTo>
                  <a:lnTo>
                    <a:pt x="25246" y="18135"/>
                  </a:lnTo>
                  <a:lnTo>
                    <a:pt x="17958" y="18135"/>
                  </a:lnTo>
                  <a:lnTo>
                    <a:pt x="15621" y="18110"/>
                  </a:lnTo>
                  <a:close/>
                </a:path>
                <a:path w="41909" h="50164">
                  <a:moveTo>
                    <a:pt x="7011" y="0"/>
                  </a:moveTo>
                  <a:lnTo>
                    <a:pt x="6706" y="698"/>
                  </a:lnTo>
                  <a:lnTo>
                    <a:pt x="6223" y="1219"/>
                  </a:lnTo>
                  <a:lnTo>
                    <a:pt x="5436" y="1473"/>
                  </a:lnTo>
                  <a:lnTo>
                    <a:pt x="10528" y="3479"/>
                  </a:lnTo>
                  <a:lnTo>
                    <a:pt x="15177" y="6921"/>
                  </a:lnTo>
                  <a:lnTo>
                    <a:pt x="19571" y="11328"/>
                  </a:lnTo>
                  <a:lnTo>
                    <a:pt x="21222" y="11734"/>
                  </a:lnTo>
                  <a:lnTo>
                    <a:pt x="21311" y="12268"/>
                  </a:lnTo>
                  <a:lnTo>
                    <a:pt x="22847" y="14465"/>
                  </a:lnTo>
                  <a:lnTo>
                    <a:pt x="21463" y="16001"/>
                  </a:lnTo>
                  <a:lnTo>
                    <a:pt x="19355" y="16979"/>
                  </a:lnTo>
                  <a:lnTo>
                    <a:pt x="18885" y="17487"/>
                  </a:lnTo>
                  <a:lnTo>
                    <a:pt x="17958" y="18135"/>
                  </a:lnTo>
                  <a:lnTo>
                    <a:pt x="25246" y="18135"/>
                  </a:lnTo>
                  <a:lnTo>
                    <a:pt x="23686" y="16268"/>
                  </a:lnTo>
                  <a:lnTo>
                    <a:pt x="27465" y="16268"/>
                  </a:lnTo>
                  <a:lnTo>
                    <a:pt x="26886" y="15811"/>
                  </a:lnTo>
                  <a:lnTo>
                    <a:pt x="27292" y="13817"/>
                  </a:lnTo>
                  <a:lnTo>
                    <a:pt x="27387" y="13601"/>
                  </a:lnTo>
                  <a:lnTo>
                    <a:pt x="25578" y="13601"/>
                  </a:lnTo>
                  <a:lnTo>
                    <a:pt x="26693" y="11607"/>
                  </a:lnTo>
                  <a:lnTo>
                    <a:pt x="25184" y="11607"/>
                  </a:lnTo>
                  <a:lnTo>
                    <a:pt x="25057" y="11582"/>
                  </a:lnTo>
                  <a:lnTo>
                    <a:pt x="24918" y="11480"/>
                  </a:lnTo>
                  <a:lnTo>
                    <a:pt x="24562" y="11391"/>
                  </a:lnTo>
                  <a:lnTo>
                    <a:pt x="24371" y="11379"/>
                  </a:lnTo>
                  <a:lnTo>
                    <a:pt x="24994" y="10375"/>
                  </a:lnTo>
                  <a:lnTo>
                    <a:pt x="27791" y="10375"/>
                  </a:lnTo>
                  <a:lnTo>
                    <a:pt x="26696" y="10071"/>
                  </a:lnTo>
                  <a:lnTo>
                    <a:pt x="19977" y="5968"/>
                  </a:lnTo>
                  <a:lnTo>
                    <a:pt x="18187" y="4762"/>
                  </a:lnTo>
                  <a:lnTo>
                    <a:pt x="16383" y="4000"/>
                  </a:lnTo>
                  <a:lnTo>
                    <a:pt x="14897" y="2717"/>
                  </a:lnTo>
                  <a:lnTo>
                    <a:pt x="13843" y="2260"/>
                  </a:lnTo>
                  <a:lnTo>
                    <a:pt x="12967" y="1765"/>
                  </a:lnTo>
                  <a:lnTo>
                    <a:pt x="12484" y="1117"/>
                  </a:lnTo>
                  <a:lnTo>
                    <a:pt x="9828" y="1104"/>
                  </a:lnTo>
                  <a:lnTo>
                    <a:pt x="7887" y="482"/>
                  </a:lnTo>
                  <a:lnTo>
                    <a:pt x="7404" y="241"/>
                  </a:lnTo>
                  <a:lnTo>
                    <a:pt x="7011" y="0"/>
                  </a:lnTo>
                  <a:close/>
                </a:path>
                <a:path w="41909" h="50164">
                  <a:moveTo>
                    <a:pt x="38625" y="13169"/>
                  </a:moveTo>
                  <a:lnTo>
                    <a:pt x="28486" y="13169"/>
                  </a:lnTo>
                  <a:lnTo>
                    <a:pt x="32398" y="13639"/>
                  </a:lnTo>
                  <a:lnTo>
                    <a:pt x="37033" y="13639"/>
                  </a:lnTo>
                  <a:lnTo>
                    <a:pt x="38625" y="13169"/>
                  </a:lnTo>
                  <a:close/>
                </a:path>
                <a:path w="41909" h="50164">
                  <a:moveTo>
                    <a:pt x="31577" y="11429"/>
                  </a:moveTo>
                  <a:lnTo>
                    <a:pt x="27750" y="11429"/>
                  </a:lnTo>
                  <a:lnTo>
                    <a:pt x="28085" y="11582"/>
                  </a:lnTo>
                  <a:lnTo>
                    <a:pt x="28169" y="12268"/>
                  </a:lnTo>
                  <a:lnTo>
                    <a:pt x="27940" y="12433"/>
                  </a:lnTo>
                  <a:lnTo>
                    <a:pt x="27369" y="12661"/>
                  </a:lnTo>
                  <a:lnTo>
                    <a:pt x="26550" y="12953"/>
                  </a:lnTo>
                  <a:lnTo>
                    <a:pt x="25667" y="13563"/>
                  </a:lnTo>
                  <a:lnTo>
                    <a:pt x="27387" y="13601"/>
                  </a:lnTo>
                  <a:lnTo>
                    <a:pt x="27470" y="13411"/>
                  </a:lnTo>
                  <a:lnTo>
                    <a:pt x="28486" y="13169"/>
                  </a:lnTo>
                  <a:lnTo>
                    <a:pt x="38625" y="13169"/>
                  </a:lnTo>
                  <a:lnTo>
                    <a:pt x="39700" y="12852"/>
                  </a:lnTo>
                  <a:lnTo>
                    <a:pt x="40679" y="12128"/>
                  </a:lnTo>
                  <a:lnTo>
                    <a:pt x="34087" y="12128"/>
                  </a:lnTo>
                  <a:lnTo>
                    <a:pt x="31577" y="11429"/>
                  </a:lnTo>
                  <a:close/>
                </a:path>
                <a:path w="41909" h="50164">
                  <a:moveTo>
                    <a:pt x="41847" y="11264"/>
                  </a:moveTo>
                  <a:lnTo>
                    <a:pt x="34087" y="12128"/>
                  </a:lnTo>
                  <a:lnTo>
                    <a:pt x="40679" y="12128"/>
                  </a:lnTo>
                  <a:lnTo>
                    <a:pt x="41847" y="11264"/>
                  </a:lnTo>
                  <a:close/>
                </a:path>
                <a:path w="41909" h="50164">
                  <a:moveTo>
                    <a:pt x="27791" y="10375"/>
                  </a:moveTo>
                  <a:lnTo>
                    <a:pt x="24994" y="10375"/>
                  </a:lnTo>
                  <a:lnTo>
                    <a:pt x="25451" y="10413"/>
                  </a:lnTo>
                  <a:lnTo>
                    <a:pt x="25573" y="11061"/>
                  </a:lnTo>
                  <a:lnTo>
                    <a:pt x="25443" y="11328"/>
                  </a:lnTo>
                  <a:lnTo>
                    <a:pt x="25328" y="11480"/>
                  </a:lnTo>
                  <a:lnTo>
                    <a:pt x="25184" y="11607"/>
                  </a:lnTo>
                  <a:lnTo>
                    <a:pt x="26693" y="11607"/>
                  </a:lnTo>
                  <a:lnTo>
                    <a:pt x="27097" y="11480"/>
                  </a:lnTo>
                  <a:lnTo>
                    <a:pt x="27381" y="11429"/>
                  </a:lnTo>
                  <a:lnTo>
                    <a:pt x="31577" y="11429"/>
                  </a:lnTo>
                  <a:lnTo>
                    <a:pt x="27791" y="10375"/>
                  </a:lnTo>
                  <a:close/>
                </a:path>
                <a:path w="41909" h="50164">
                  <a:moveTo>
                    <a:pt x="12230" y="1104"/>
                  </a:moveTo>
                  <a:lnTo>
                    <a:pt x="10833" y="1117"/>
                  </a:lnTo>
                  <a:lnTo>
                    <a:pt x="12484" y="1117"/>
                  </a:lnTo>
                  <a:lnTo>
                    <a:pt x="12230" y="1104"/>
                  </a:lnTo>
                  <a:close/>
                </a:path>
              </a:pathLst>
            </a:custGeom>
            <a:solidFill>
              <a:srgbClr val="AF2D36"/>
            </a:solidFill>
          </p:spPr>
          <p:txBody>
            <a:bodyPr wrap="square" lIns="0" tIns="0" rIns="0" bIns="0" rtlCol="0"/>
            <a:lstStyle/>
            <a:p>
              <a:endParaRPr/>
            </a:p>
          </p:txBody>
        </p:sp>
        <p:sp>
          <p:nvSpPr>
            <p:cNvPr id="119" name="object 119"/>
            <p:cNvSpPr/>
            <p:nvPr/>
          </p:nvSpPr>
          <p:spPr>
            <a:xfrm>
              <a:off x="737412" y="6101296"/>
              <a:ext cx="50165" cy="66040"/>
            </a:xfrm>
            <a:custGeom>
              <a:avLst/>
              <a:gdLst/>
              <a:ahLst/>
              <a:cxnLst/>
              <a:rect l="l" t="t" r="r" b="b"/>
              <a:pathLst>
                <a:path w="50165" h="66039">
                  <a:moveTo>
                    <a:pt x="3416" y="37452"/>
                  </a:moveTo>
                  <a:lnTo>
                    <a:pt x="3327" y="36385"/>
                  </a:lnTo>
                  <a:lnTo>
                    <a:pt x="3251" y="35712"/>
                  </a:lnTo>
                  <a:lnTo>
                    <a:pt x="3124" y="36715"/>
                  </a:lnTo>
                  <a:lnTo>
                    <a:pt x="3289" y="37642"/>
                  </a:lnTo>
                  <a:lnTo>
                    <a:pt x="3378" y="38569"/>
                  </a:lnTo>
                  <a:lnTo>
                    <a:pt x="3416" y="37452"/>
                  </a:lnTo>
                  <a:close/>
                </a:path>
                <a:path w="50165" h="66039">
                  <a:moveTo>
                    <a:pt x="6375" y="38874"/>
                  </a:moveTo>
                  <a:lnTo>
                    <a:pt x="6057" y="37299"/>
                  </a:lnTo>
                  <a:lnTo>
                    <a:pt x="5981" y="35509"/>
                  </a:lnTo>
                  <a:lnTo>
                    <a:pt x="5981" y="34137"/>
                  </a:lnTo>
                  <a:lnTo>
                    <a:pt x="5575" y="33731"/>
                  </a:lnTo>
                  <a:lnTo>
                    <a:pt x="4330" y="33324"/>
                  </a:lnTo>
                  <a:lnTo>
                    <a:pt x="3924" y="33731"/>
                  </a:lnTo>
                  <a:lnTo>
                    <a:pt x="3810" y="33934"/>
                  </a:lnTo>
                  <a:lnTo>
                    <a:pt x="3644" y="34328"/>
                  </a:lnTo>
                  <a:lnTo>
                    <a:pt x="4102" y="34048"/>
                  </a:lnTo>
                  <a:lnTo>
                    <a:pt x="4800" y="33693"/>
                  </a:lnTo>
                  <a:lnTo>
                    <a:pt x="5499" y="33921"/>
                  </a:lnTo>
                  <a:lnTo>
                    <a:pt x="5664" y="34074"/>
                  </a:lnTo>
                  <a:lnTo>
                    <a:pt x="5727" y="34302"/>
                  </a:lnTo>
                  <a:lnTo>
                    <a:pt x="5816" y="34569"/>
                  </a:lnTo>
                  <a:lnTo>
                    <a:pt x="5829" y="34950"/>
                  </a:lnTo>
                  <a:lnTo>
                    <a:pt x="5842" y="36372"/>
                  </a:lnTo>
                  <a:lnTo>
                    <a:pt x="5867" y="37693"/>
                  </a:lnTo>
                  <a:lnTo>
                    <a:pt x="6375" y="38874"/>
                  </a:lnTo>
                  <a:close/>
                </a:path>
                <a:path w="50165" h="66039">
                  <a:moveTo>
                    <a:pt x="18161" y="34823"/>
                  </a:moveTo>
                  <a:lnTo>
                    <a:pt x="17640" y="35090"/>
                  </a:lnTo>
                  <a:lnTo>
                    <a:pt x="17221" y="35471"/>
                  </a:lnTo>
                  <a:lnTo>
                    <a:pt x="16789" y="35814"/>
                  </a:lnTo>
                  <a:lnTo>
                    <a:pt x="17627" y="35547"/>
                  </a:lnTo>
                  <a:lnTo>
                    <a:pt x="18021" y="35052"/>
                  </a:lnTo>
                  <a:lnTo>
                    <a:pt x="18161" y="34823"/>
                  </a:lnTo>
                  <a:close/>
                </a:path>
                <a:path w="50165" h="66039">
                  <a:moveTo>
                    <a:pt x="22021" y="33172"/>
                  </a:moveTo>
                  <a:lnTo>
                    <a:pt x="20396" y="30848"/>
                  </a:lnTo>
                  <a:lnTo>
                    <a:pt x="20396" y="30441"/>
                  </a:lnTo>
                  <a:lnTo>
                    <a:pt x="18745" y="30022"/>
                  </a:lnTo>
                  <a:lnTo>
                    <a:pt x="14351" y="25628"/>
                  </a:lnTo>
                  <a:lnTo>
                    <a:pt x="9702" y="22186"/>
                  </a:lnTo>
                  <a:lnTo>
                    <a:pt x="4610" y="20180"/>
                  </a:lnTo>
                  <a:lnTo>
                    <a:pt x="4064" y="20320"/>
                  </a:lnTo>
                  <a:lnTo>
                    <a:pt x="3213" y="20358"/>
                  </a:lnTo>
                  <a:lnTo>
                    <a:pt x="2921" y="20459"/>
                  </a:lnTo>
                  <a:lnTo>
                    <a:pt x="2400" y="20510"/>
                  </a:lnTo>
                  <a:lnTo>
                    <a:pt x="2019" y="20485"/>
                  </a:lnTo>
                  <a:lnTo>
                    <a:pt x="1562" y="20370"/>
                  </a:lnTo>
                  <a:lnTo>
                    <a:pt x="3352" y="21755"/>
                  </a:lnTo>
                  <a:lnTo>
                    <a:pt x="5499" y="23253"/>
                  </a:lnTo>
                  <a:lnTo>
                    <a:pt x="11226" y="23812"/>
                  </a:lnTo>
                  <a:lnTo>
                    <a:pt x="12877" y="24815"/>
                  </a:lnTo>
                  <a:lnTo>
                    <a:pt x="12344" y="26898"/>
                  </a:lnTo>
                  <a:lnTo>
                    <a:pt x="12039" y="27813"/>
                  </a:lnTo>
                  <a:lnTo>
                    <a:pt x="14401" y="29019"/>
                  </a:lnTo>
                  <a:lnTo>
                    <a:pt x="18046" y="31051"/>
                  </a:lnTo>
                  <a:lnTo>
                    <a:pt x="19024" y="34861"/>
                  </a:lnTo>
                  <a:lnTo>
                    <a:pt x="18973" y="35064"/>
                  </a:lnTo>
                  <a:lnTo>
                    <a:pt x="18846" y="35344"/>
                  </a:lnTo>
                  <a:lnTo>
                    <a:pt x="18529" y="35674"/>
                  </a:lnTo>
                  <a:lnTo>
                    <a:pt x="20637" y="34709"/>
                  </a:lnTo>
                  <a:lnTo>
                    <a:pt x="22021" y="33172"/>
                  </a:lnTo>
                  <a:close/>
                </a:path>
                <a:path w="50165" h="66039">
                  <a:moveTo>
                    <a:pt x="35280" y="45681"/>
                  </a:moveTo>
                  <a:lnTo>
                    <a:pt x="32346" y="41706"/>
                  </a:lnTo>
                  <a:lnTo>
                    <a:pt x="27533" y="38252"/>
                  </a:lnTo>
                  <a:lnTo>
                    <a:pt x="22872" y="34963"/>
                  </a:lnTo>
                  <a:lnTo>
                    <a:pt x="24942" y="37439"/>
                  </a:lnTo>
                  <a:lnTo>
                    <a:pt x="28651" y="39916"/>
                  </a:lnTo>
                  <a:lnTo>
                    <a:pt x="26174" y="44856"/>
                  </a:lnTo>
                  <a:lnTo>
                    <a:pt x="22872" y="46088"/>
                  </a:lnTo>
                  <a:lnTo>
                    <a:pt x="22047" y="44856"/>
                  </a:lnTo>
                  <a:lnTo>
                    <a:pt x="19989" y="41973"/>
                  </a:lnTo>
                  <a:lnTo>
                    <a:pt x="19164" y="41148"/>
                  </a:lnTo>
                  <a:lnTo>
                    <a:pt x="17932" y="39916"/>
                  </a:lnTo>
                  <a:lnTo>
                    <a:pt x="14224" y="39090"/>
                  </a:lnTo>
                  <a:lnTo>
                    <a:pt x="13817" y="39090"/>
                  </a:lnTo>
                  <a:lnTo>
                    <a:pt x="12992" y="37033"/>
                  </a:lnTo>
                  <a:lnTo>
                    <a:pt x="13398" y="37033"/>
                  </a:lnTo>
                  <a:lnTo>
                    <a:pt x="14300" y="36906"/>
                  </a:lnTo>
                  <a:lnTo>
                    <a:pt x="14808" y="36804"/>
                  </a:lnTo>
                  <a:lnTo>
                    <a:pt x="13601" y="36715"/>
                  </a:lnTo>
                  <a:lnTo>
                    <a:pt x="11455" y="35979"/>
                  </a:lnTo>
                  <a:lnTo>
                    <a:pt x="11214" y="35953"/>
                  </a:lnTo>
                  <a:lnTo>
                    <a:pt x="11252" y="36144"/>
                  </a:lnTo>
                  <a:lnTo>
                    <a:pt x="11950" y="38100"/>
                  </a:lnTo>
                  <a:lnTo>
                    <a:pt x="11950" y="40538"/>
                  </a:lnTo>
                  <a:lnTo>
                    <a:pt x="9004" y="43281"/>
                  </a:lnTo>
                  <a:lnTo>
                    <a:pt x="8775" y="43281"/>
                  </a:lnTo>
                  <a:lnTo>
                    <a:pt x="6997" y="41744"/>
                  </a:lnTo>
                  <a:lnTo>
                    <a:pt x="5067" y="38277"/>
                  </a:lnTo>
                  <a:lnTo>
                    <a:pt x="4965" y="34632"/>
                  </a:lnTo>
                  <a:lnTo>
                    <a:pt x="4787" y="34658"/>
                  </a:lnTo>
                  <a:lnTo>
                    <a:pt x="4381" y="34836"/>
                  </a:lnTo>
                  <a:lnTo>
                    <a:pt x="4013" y="35064"/>
                  </a:lnTo>
                  <a:lnTo>
                    <a:pt x="4140" y="35953"/>
                  </a:lnTo>
                  <a:lnTo>
                    <a:pt x="4521" y="39293"/>
                  </a:lnTo>
                  <a:lnTo>
                    <a:pt x="3086" y="43599"/>
                  </a:lnTo>
                  <a:lnTo>
                    <a:pt x="1130" y="45389"/>
                  </a:lnTo>
                  <a:lnTo>
                    <a:pt x="0" y="46304"/>
                  </a:lnTo>
                  <a:lnTo>
                    <a:pt x="114" y="50215"/>
                  </a:lnTo>
                  <a:lnTo>
                    <a:pt x="215" y="51866"/>
                  </a:lnTo>
                  <a:lnTo>
                    <a:pt x="304" y="52679"/>
                  </a:lnTo>
                  <a:lnTo>
                    <a:pt x="977" y="55321"/>
                  </a:lnTo>
                  <a:lnTo>
                    <a:pt x="1092" y="54775"/>
                  </a:lnTo>
                  <a:lnTo>
                    <a:pt x="1422" y="53644"/>
                  </a:lnTo>
                  <a:lnTo>
                    <a:pt x="1790" y="53073"/>
                  </a:lnTo>
                  <a:lnTo>
                    <a:pt x="1943" y="53124"/>
                  </a:lnTo>
                  <a:lnTo>
                    <a:pt x="1968" y="56565"/>
                  </a:lnTo>
                  <a:lnTo>
                    <a:pt x="2184" y="57645"/>
                  </a:lnTo>
                  <a:lnTo>
                    <a:pt x="2311" y="58039"/>
                  </a:lnTo>
                  <a:lnTo>
                    <a:pt x="3517" y="58039"/>
                  </a:lnTo>
                  <a:lnTo>
                    <a:pt x="5969" y="53073"/>
                  </a:lnTo>
                  <a:lnTo>
                    <a:pt x="6146" y="52730"/>
                  </a:lnTo>
                  <a:lnTo>
                    <a:pt x="7886" y="46812"/>
                  </a:lnTo>
                  <a:lnTo>
                    <a:pt x="10020" y="43281"/>
                  </a:lnTo>
                  <a:lnTo>
                    <a:pt x="10629" y="42278"/>
                  </a:lnTo>
                  <a:lnTo>
                    <a:pt x="16281" y="41148"/>
                  </a:lnTo>
                  <a:lnTo>
                    <a:pt x="16700" y="42379"/>
                  </a:lnTo>
                  <a:lnTo>
                    <a:pt x="16281" y="43205"/>
                  </a:lnTo>
                  <a:lnTo>
                    <a:pt x="12992" y="46913"/>
                  </a:lnTo>
                  <a:lnTo>
                    <a:pt x="12712" y="50215"/>
                  </a:lnTo>
                  <a:lnTo>
                    <a:pt x="12623" y="52489"/>
                  </a:lnTo>
                  <a:lnTo>
                    <a:pt x="12992" y="56388"/>
                  </a:lnTo>
                  <a:lnTo>
                    <a:pt x="16281" y="55981"/>
                  </a:lnTo>
                  <a:lnTo>
                    <a:pt x="18757" y="52679"/>
                  </a:lnTo>
                  <a:lnTo>
                    <a:pt x="21234" y="50215"/>
                  </a:lnTo>
                  <a:lnTo>
                    <a:pt x="19164" y="57645"/>
                  </a:lnTo>
                  <a:lnTo>
                    <a:pt x="21640" y="64223"/>
                  </a:lnTo>
                  <a:lnTo>
                    <a:pt x="29883" y="65455"/>
                  </a:lnTo>
                  <a:lnTo>
                    <a:pt x="29464" y="58864"/>
                  </a:lnTo>
                  <a:lnTo>
                    <a:pt x="32766" y="52273"/>
                  </a:lnTo>
                  <a:lnTo>
                    <a:pt x="30365" y="50215"/>
                  </a:lnTo>
                  <a:lnTo>
                    <a:pt x="27000" y="47332"/>
                  </a:lnTo>
                  <a:lnTo>
                    <a:pt x="29883" y="47739"/>
                  </a:lnTo>
                  <a:lnTo>
                    <a:pt x="33591" y="51866"/>
                  </a:lnTo>
                  <a:lnTo>
                    <a:pt x="34417" y="50622"/>
                  </a:lnTo>
                  <a:lnTo>
                    <a:pt x="34988" y="47332"/>
                  </a:lnTo>
                  <a:lnTo>
                    <a:pt x="35204" y="46088"/>
                  </a:lnTo>
                  <a:lnTo>
                    <a:pt x="35280" y="45681"/>
                  </a:lnTo>
                  <a:close/>
                </a:path>
                <a:path w="50165" h="66039">
                  <a:moveTo>
                    <a:pt x="49999" y="11239"/>
                  </a:moveTo>
                  <a:lnTo>
                    <a:pt x="48742" y="9194"/>
                  </a:lnTo>
                  <a:lnTo>
                    <a:pt x="47256" y="6781"/>
                  </a:lnTo>
                  <a:lnTo>
                    <a:pt x="47256" y="16129"/>
                  </a:lnTo>
                  <a:lnTo>
                    <a:pt x="46596" y="18237"/>
                  </a:lnTo>
                  <a:lnTo>
                    <a:pt x="46266" y="18821"/>
                  </a:lnTo>
                  <a:lnTo>
                    <a:pt x="45605" y="19456"/>
                  </a:lnTo>
                  <a:lnTo>
                    <a:pt x="45339" y="19545"/>
                  </a:lnTo>
                  <a:lnTo>
                    <a:pt x="45478" y="19291"/>
                  </a:lnTo>
                  <a:lnTo>
                    <a:pt x="45859" y="18580"/>
                  </a:lnTo>
                  <a:lnTo>
                    <a:pt x="45974" y="18237"/>
                  </a:lnTo>
                  <a:lnTo>
                    <a:pt x="46101" y="17538"/>
                  </a:lnTo>
                  <a:lnTo>
                    <a:pt x="46253" y="16078"/>
                  </a:lnTo>
                  <a:lnTo>
                    <a:pt x="45707" y="11493"/>
                  </a:lnTo>
                  <a:lnTo>
                    <a:pt x="45783" y="9245"/>
                  </a:lnTo>
                  <a:lnTo>
                    <a:pt x="47256" y="16129"/>
                  </a:lnTo>
                  <a:lnTo>
                    <a:pt x="47256" y="6781"/>
                  </a:lnTo>
                  <a:lnTo>
                    <a:pt x="44513" y="2324"/>
                  </a:lnTo>
                  <a:lnTo>
                    <a:pt x="42862" y="0"/>
                  </a:lnTo>
                  <a:lnTo>
                    <a:pt x="42760" y="609"/>
                  </a:lnTo>
                  <a:lnTo>
                    <a:pt x="42735" y="1739"/>
                  </a:lnTo>
                  <a:lnTo>
                    <a:pt x="43586" y="4889"/>
                  </a:lnTo>
                  <a:lnTo>
                    <a:pt x="44145" y="7848"/>
                  </a:lnTo>
                  <a:lnTo>
                    <a:pt x="33629" y="25400"/>
                  </a:lnTo>
                  <a:lnTo>
                    <a:pt x="31851" y="25387"/>
                  </a:lnTo>
                  <a:lnTo>
                    <a:pt x="31445" y="25590"/>
                  </a:lnTo>
                  <a:lnTo>
                    <a:pt x="30835" y="25844"/>
                  </a:lnTo>
                  <a:lnTo>
                    <a:pt x="30238" y="25933"/>
                  </a:lnTo>
                  <a:lnTo>
                    <a:pt x="25895" y="25933"/>
                  </a:lnTo>
                  <a:lnTo>
                    <a:pt x="19367" y="24066"/>
                  </a:lnTo>
                  <a:lnTo>
                    <a:pt x="18224" y="23685"/>
                  </a:lnTo>
                  <a:lnTo>
                    <a:pt x="18148" y="23469"/>
                  </a:lnTo>
                  <a:lnTo>
                    <a:pt x="18072" y="22618"/>
                  </a:lnTo>
                  <a:lnTo>
                    <a:pt x="16865" y="22440"/>
                  </a:lnTo>
                  <a:lnTo>
                    <a:pt x="15328" y="21958"/>
                  </a:lnTo>
                  <a:lnTo>
                    <a:pt x="14071" y="21424"/>
                  </a:lnTo>
                  <a:lnTo>
                    <a:pt x="15557" y="22694"/>
                  </a:lnTo>
                  <a:lnTo>
                    <a:pt x="17360" y="23469"/>
                  </a:lnTo>
                  <a:lnTo>
                    <a:pt x="19164" y="24663"/>
                  </a:lnTo>
                  <a:lnTo>
                    <a:pt x="25869" y="28765"/>
                  </a:lnTo>
                  <a:lnTo>
                    <a:pt x="33261" y="30835"/>
                  </a:lnTo>
                  <a:lnTo>
                    <a:pt x="41021" y="29972"/>
                  </a:lnTo>
                  <a:lnTo>
                    <a:pt x="43192" y="28359"/>
                  </a:lnTo>
                  <a:lnTo>
                    <a:pt x="44843" y="25933"/>
                  </a:lnTo>
                  <a:lnTo>
                    <a:pt x="45034" y="25400"/>
                  </a:lnTo>
                  <a:lnTo>
                    <a:pt x="47091" y="19545"/>
                  </a:lnTo>
                  <a:lnTo>
                    <a:pt x="49999" y="11239"/>
                  </a:lnTo>
                  <a:close/>
                </a:path>
              </a:pathLst>
            </a:custGeom>
            <a:solidFill>
              <a:srgbClr val="7A1B19"/>
            </a:solidFill>
          </p:spPr>
          <p:txBody>
            <a:bodyPr wrap="square" lIns="0" tIns="0" rIns="0" bIns="0" rtlCol="0"/>
            <a:lstStyle/>
            <a:p>
              <a:endParaRPr/>
            </a:p>
          </p:txBody>
        </p:sp>
        <p:sp>
          <p:nvSpPr>
            <p:cNvPr id="120" name="object 120"/>
            <p:cNvSpPr/>
            <p:nvPr/>
          </p:nvSpPr>
          <p:spPr>
            <a:xfrm>
              <a:off x="732053" y="6120815"/>
              <a:ext cx="14604" cy="16510"/>
            </a:xfrm>
            <a:custGeom>
              <a:avLst/>
              <a:gdLst/>
              <a:ahLst/>
              <a:cxnLst/>
              <a:rect l="l" t="t" r="r" b="b"/>
              <a:pathLst>
                <a:path w="14604" h="16510">
                  <a:moveTo>
                    <a:pt x="13982" y="4876"/>
                  </a:moveTo>
                  <a:close/>
                </a:path>
                <a:path w="14604" h="16510">
                  <a:moveTo>
                    <a:pt x="14084" y="4876"/>
                  </a:moveTo>
                  <a:close/>
                </a:path>
                <a:path w="14604" h="16510">
                  <a:moveTo>
                    <a:pt x="14452" y="10134"/>
                  </a:moveTo>
                  <a:lnTo>
                    <a:pt x="14287" y="10160"/>
                  </a:lnTo>
                  <a:lnTo>
                    <a:pt x="14122" y="10134"/>
                  </a:lnTo>
                  <a:lnTo>
                    <a:pt x="13957" y="9893"/>
                  </a:lnTo>
                  <a:lnTo>
                    <a:pt x="13843" y="9613"/>
                  </a:lnTo>
                  <a:lnTo>
                    <a:pt x="13792" y="8559"/>
                  </a:lnTo>
                  <a:lnTo>
                    <a:pt x="13906" y="8153"/>
                  </a:lnTo>
                  <a:lnTo>
                    <a:pt x="14058" y="7835"/>
                  </a:lnTo>
                  <a:lnTo>
                    <a:pt x="13893" y="7670"/>
                  </a:lnTo>
                  <a:lnTo>
                    <a:pt x="12915" y="6972"/>
                  </a:lnTo>
                  <a:lnTo>
                    <a:pt x="12890" y="7835"/>
                  </a:lnTo>
                  <a:lnTo>
                    <a:pt x="12585" y="8547"/>
                  </a:lnTo>
                  <a:lnTo>
                    <a:pt x="12293" y="8559"/>
                  </a:lnTo>
                  <a:lnTo>
                    <a:pt x="11887" y="8356"/>
                  </a:lnTo>
                  <a:lnTo>
                    <a:pt x="11696" y="8267"/>
                  </a:lnTo>
                  <a:lnTo>
                    <a:pt x="11645" y="7670"/>
                  </a:lnTo>
                  <a:lnTo>
                    <a:pt x="11836" y="7200"/>
                  </a:lnTo>
                  <a:lnTo>
                    <a:pt x="12166" y="6819"/>
                  </a:lnTo>
                  <a:lnTo>
                    <a:pt x="12420" y="6604"/>
                  </a:lnTo>
                  <a:lnTo>
                    <a:pt x="10515" y="5168"/>
                  </a:lnTo>
                  <a:lnTo>
                    <a:pt x="8928" y="3848"/>
                  </a:lnTo>
                  <a:lnTo>
                    <a:pt x="7467" y="2311"/>
                  </a:lnTo>
                  <a:lnTo>
                    <a:pt x="6540" y="1612"/>
                  </a:lnTo>
                  <a:lnTo>
                    <a:pt x="5080" y="444"/>
                  </a:lnTo>
                  <a:lnTo>
                    <a:pt x="3276" y="0"/>
                  </a:lnTo>
                  <a:lnTo>
                    <a:pt x="2336" y="0"/>
                  </a:lnTo>
                  <a:lnTo>
                    <a:pt x="0" y="177"/>
                  </a:lnTo>
                  <a:lnTo>
                    <a:pt x="1701" y="2311"/>
                  </a:lnTo>
                  <a:lnTo>
                    <a:pt x="3543" y="5168"/>
                  </a:lnTo>
                  <a:lnTo>
                    <a:pt x="5626" y="11176"/>
                  </a:lnTo>
                  <a:lnTo>
                    <a:pt x="5765" y="12331"/>
                  </a:lnTo>
                  <a:lnTo>
                    <a:pt x="5892" y="15786"/>
                  </a:lnTo>
                  <a:lnTo>
                    <a:pt x="6464" y="15887"/>
                  </a:lnTo>
                  <a:lnTo>
                    <a:pt x="6946" y="15697"/>
                  </a:lnTo>
                  <a:lnTo>
                    <a:pt x="7213" y="15036"/>
                  </a:lnTo>
                  <a:lnTo>
                    <a:pt x="7581" y="14312"/>
                  </a:lnTo>
                  <a:lnTo>
                    <a:pt x="7810" y="13538"/>
                  </a:lnTo>
                  <a:lnTo>
                    <a:pt x="7734" y="12331"/>
                  </a:lnTo>
                  <a:lnTo>
                    <a:pt x="7454" y="11836"/>
                  </a:lnTo>
                  <a:lnTo>
                    <a:pt x="7429" y="11569"/>
                  </a:lnTo>
                  <a:lnTo>
                    <a:pt x="7708" y="11341"/>
                  </a:lnTo>
                  <a:lnTo>
                    <a:pt x="7543" y="10756"/>
                  </a:lnTo>
                  <a:lnTo>
                    <a:pt x="7239" y="10198"/>
                  </a:lnTo>
                  <a:lnTo>
                    <a:pt x="6883" y="9893"/>
                  </a:lnTo>
                  <a:lnTo>
                    <a:pt x="6718" y="9753"/>
                  </a:lnTo>
                  <a:lnTo>
                    <a:pt x="6565" y="9867"/>
                  </a:lnTo>
                  <a:lnTo>
                    <a:pt x="6426" y="9893"/>
                  </a:lnTo>
                  <a:lnTo>
                    <a:pt x="6121" y="9791"/>
                  </a:lnTo>
                  <a:lnTo>
                    <a:pt x="6019" y="9613"/>
                  </a:lnTo>
                  <a:lnTo>
                    <a:pt x="6070" y="8940"/>
                  </a:lnTo>
                  <a:lnTo>
                    <a:pt x="6413" y="8674"/>
                  </a:lnTo>
                  <a:lnTo>
                    <a:pt x="7315" y="8356"/>
                  </a:lnTo>
                  <a:lnTo>
                    <a:pt x="8242" y="8547"/>
                  </a:lnTo>
                  <a:lnTo>
                    <a:pt x="8356" y="8737"/>
                  </a:lnTo>
                  <a:lnTo>
                    <a:pt x="8191" y="8978"/>
                  </a:lnTo>
                  <a:lnTo>
                    <a:pt x="7670" y="9410"/>
                  </a:lnTo>
                  <a:lnTo>
                    <a:pt x="7327" y="9613"/>
                  </a:lnTo>
                  <a:lnTo>
                    <a:pt x="7048" y="9715"/>
                  </a:lnTo>
                  <a:lnTo>
                    <a:pt x="9207" y="10756"/>
                  </a:lnTo>
                  <a:lnTo>
                    <a:pt x="11277" y="12382"/>
                  </a:lnTo>
                  <a:lnTo>
                    <a:pt x="13398" y="11328"/>
                  </a:lnTo>
                  <a:lnTo>
                    <a:pt x="13995" y="11176"/>
                  </a:lnTo>
                  <a:lnTo>
                    <a:pt x="14325" y="10693"/>
                  </a:lnTo>
                  <a:lnTo>
                    <a:pt x="14452" y="10160"/>
                  </a:lnTo>
                  <a:close/>
                </a:path>
              </a:pathLst>
            </a:custGeom>
            <a:solidFill>
              <a:srgbClr val="B6C1CB"/>
            </a:solidFill>
          </p:spPr>
          <p:txBody>
            <a:bodyPr wrap="square" lIns="0" tIns="0" rIns="0" bIns="0" rtlCol="0"/>
            <a:lstStyle/>
            <a:p>
              <a:endParaRPr/>
            </a:p>
          </p:txBody>
        </p:sp>
        <p:sp>
          <p:nvSpPr>
            <p:cNvPr id="121" name="object 121"/>
            <p:cNvSpPr/>
            <p:nvPr/>
          </p:nvSpPr>
          <p:spPr>
            <a:xfrm>
              <a:off x="736667" y="6123118"/>
              <a:ext cx="19050" cy="24130"/>
            </a:xfrm>
            <a:custGeom>
              <a:avLst/>
              <a:gdLst/>
              <a:ahLst/>
              <a:cxnLst/>
              <a:rect l="l" t="t" r="r" b="b"/>
              <a:pathLst>
                <a:path w="19050" h="24129">
                  <a:moveTo>
                    <a:pt x="1282" y="13487"/>
                  </a:moveTo>
                  <a:lnTo>
                    <a:pt x="1196" y="16738"/>
                  </a:lnTo>
                  <a:lnTo>
                    <a:pt x="116" y="23113"/>
                  </a:lnTo>
                  <a:lnTo>
                    <a:pt x="0" y="24015"/>
                  </a:lnTo>
                  <a:lnTo>
                    <a:pt x="1142" y="23113"/>
                  </a:lnTo>
                  <a:lnTo>
                    <a:pt x="3098" y="21361"/>
                  </a:lnTo>
                  <a:lnTo>
                    <a:pt x="3987" y="18707"/>
                  </a:lnTo>
                  <a:lnTo>
                    <a:pt x="4102" y="17703"/>
                  </a:lnTo>
                  <a:lnTo>
                    <a:pt x="3991" y="15481"/>
                  </a:lnTo>
                  <a:lnTo>
                    <a:pt x="3973" y="13588"/>
                  </a:lnTo>
                  <a:lnTo>
                    <a:pt x="1866" y="13588"/>
                  </a:lnTo>
                  <a:lnTo>
                    <a:pt x="1282" y="13487"/>
                  </a:lnTo>
                  <a:close/>
                </a:path>
                <a:path w="19050" h="24129">
                  <a:moveTo>
                    <a:pt x="8712" y="11493"/>
                  </a:moveTo>
                  <a:lnTo>
                    <a:pt x="5079" y="11493"/>
                  </a:lnTo>
                  <a:lnTo>
                    <a:pt x="6324" y="11899"/>
                  </a:lnTo>
                  <a:lnTo>
                    <a:pt x="6706" y="12293"/>
                  </a:lnTo>
                  <a:lnTo>
                    <a:pt x="9626" y="20446"/>
                  </a:lnTo>
                  <a:lnTo>
                    <a:pt x="10439" y="19646"/>
                  </a:lnTo>
                  <a:lnTo>
                    <a:pt x="11874" y="18021"/>
                  </a:lnTo>
                  <a:lnTo>
                    <a:pt x="11833" y="16306"/>
                  </a:lnTo>
                  <a:lnTo>
                    <a:pt x="11072" y="14185"/>
                  </a:lnTo>
                  <a:lnTo>
                    <a:pt x="11031" y="13881"/>
                  </a:lnTo>
                  <a:lnTo>
                    <a:pt x="11341" y="13449"/>
                  </a:lnTo>
                  <a:lnTo>
                    <a:pt x="11518" y="13296"/>
                  </a:lnTo>
                  <a:lnTo>
                    <a:pt x="18360" y="13296"/>
                  </a:lnTo>
                  <a:lnTo>
                    <a:pt x="18922" y="12992"/>
                  </a:lnTo>
                  <a:lnTo>
                    <a:pt x="18794" y="12547"/>
                  </a:lnTo>
                  <a:lnTo>
                    <a:pt x="9016" y="12534"/>
                  </a:lnTo>
                  <a:lnTo>
                    <a:pt x="8699" y="12433"/>
                  </a:lnTo>
                  <a:lnTo>
                    <a:pt x="8712" y="11493"/>
                  </a:lnTo>
                  <a:close/>
                </a:path>
                <a:path w="19050" h="24129">
                  <a:moveTo>
                    <a:pt x="18360" y="13296"/>
                  </a:moveTo>
                  <a:lnTo>
                    <a:pt x="12242" y="13296"/>
                  </a:lnTo>
                  <a:lnTo>
                    <a:pt x="14808" y="14185"/>
                  </a:lnTo>
                  <a:lnTo>
                    <a:pt x="16776" y="14185"/>
                  </a:lnTo>
                  <a:lnTo>
                    <a:pt x="17208" y="14109"/>
                  </a:lnTo>
                  <a:lnTo>
                    <a:pt x="17551" y="13995"/>
                  </a:lnTo>
                  <a:lnTo>
                    <a:pt x="18360" y="13296"/>
                  </a:lnTo>
                  <a:close/>
                </a:path>
                <a:path w="19050" h="24129">
                  <a:moveTo>
                    <a:pt x="3251" y="10083"/>
                  </a:moveTo>
                  <a:lnTo>
                    <a:pt x="3133" y="11442"/>
                  </a:lnTo>
                  <a:lnTo>
                    <a:pt x="3023" y="11823"/>
                  </a:lnTo>
                  <a:lnTo>
                    <a:pt x="2349" y="13398"/>
                  </a:lnTo>
                  <a:lnTo>
                    <a:pt x="1866" y="13588"/>
                  </a:lnTo>
                  <a:lnTo>
                    <a:pt x="3973" y="13588"/>
                  </a:lnTo>
                  <a:lnTo>
                    <a:pt x="4062" y="12725"/>
                  </a:lnTo>
                  <a:lnTo>
                    <a:pt x="4325" y="12547"/>
                  </a:lnTo>
                  <a:lnTo>
                    <a:pt x="4442" y="12382"/>
                  </a:lnTo>
                  <a:lnTo>
                    <a:pt x="3517" y="12382"/>
                  </a:lnTo>
                  <a:lnTo>
                    <a:pt x="3286" y="12293"/>
                  </a:lnTo>
                  <a:lnTo>
                    <a:pt x="3086" y="12141"/>
                  </a:lnTo>
                  <a:lnTo>
                    <a:pt x="3200" y="11442"/>
                  </a:lnTo>
                  <a:lnTo>
                    <a:pt x="3467" y="11112"/>
                  </a:lnTo>
                  <a:lnTo>
                    <a:pt x="4161" y="10566"/>
                  </a:lnTo>
                  <a:lnTo>
                    <a:pt x="4940" y="10286"/>
                  </a:lnTo>
                  <a:lnTo>
                    <a:pt x="18076" y="10286"/>
                  </a:lnTo>
                  <a:lnTo>
                    <a:pt x="18031" y="10147"/>
                  </a:lnTo>
                  <a:lnTo>
                    <a:pt x="3362" y="10134"/>
                  </a:lnTo>
                  <a:close/>
                </a:path>
                <a:path w="19050" h="24129">
                  <a:moveTo>
                    <a:pt x="18198" y="10667"/>
                  </a:moveTo>
                  <a:lnTo>
                    <a:pt x="10020" y="10667"/>
                  </a:lnTo>
                  <a:lnTo>
                    <a:pt x="10312" y="10693"/>
                  </a:lnTo>
                  <a:lnTo>
                    <a:pt x="10311" y="10985"/>
                  </a:lnTo>
                  <a:lnTo>
                    <a:pt x="9927" y="11823"/>
                  </a:lnTo>
                  <a:lnTo>
                    <a:pt x="9620" y="12293"/>
                  </a:lnTo>
                  <a:lnTo>
                    <a:pt x="9448" y="12458"/>
                  </a:lnTo>
                  <a:lnTo>
                    <a:pt x="9182" y="12547"/>
                  </a:lnTo>
                  <a:lnTo>
                    <a:pt x="18794" y="12547"/>
                  </a:lnTo>
                  <a:lnTo>
                    <a:pt x="18198" y="10667"/>
                  </a:lnTo>
                  <a:close/>
                </a:path>
                <a:path w="19050" h="24129">
                  <a:moveTo>
                    <a:pt x="18076" y="10286"/>
                  </a:moveTo>
                  <a:lnTo>
                    <a:pt x="5765" y="10286"/>
                  </a:lnTo>
                  <a:lnTo>
                    <a:pt x="5994" y="10325"/>
                  </a:lnTo>
                  <a:lnTo>
                    <a:pt x="6324" y="10439"/>
                  </a:lnTo>
                  <a:lnTo>
                    <a:pt x="6413" y="10566"/>
                  </a:lnTo>
                  <a:lnTo>
                    <a:pt x="5283" y="11226"/>
                  </a:lnTo>
                  <a:lnTo>
                    <a:pt x="4236" y="12001"/>
                  </a:lnTo>
                  <a:lnTo>
                    <a:pt x="3809" y="12293"/>
                  </a:lnTo>
                  <a:lnTo>
                    <a:pt x="3517" y="12382"/>
                  </a:lnTo>
                  <a:lnTo>
                    <a:pt x="4442" y="12382"/>
                  </a:lnTo>
                  <a:lnTo>
                    <a:pt x="4673" y="11899"/>
                  </a:lnTo>
                  <a:lnTo>
                    <a:pt x="5079" y="11493"/>
                  </a:lnTo>
                  <a:lnTo>
                    <a:pt x="8712" y="11493"/>
                  </a:lnTo>
                  <a:lnTo>
                    <a:pt x="9003" y="11112"/>
                  </a:lnTo>
                  <a:lnTo>
                    <a:pt x="9334" y="10883"/>
                  </a:lnTo>
                  <a:lnTo>
                    <a:pt x="10020" y="10667"/>
                  </a:lnTo>
                  <a:lnTo>
                    <a:pt x="18198" y="10667"/>
                  </a:lnTo>
                  <a:lnTo>
                    <a:pt x="18076" y="10286"/>
                  </a:lnTo>
                  <a:close/>
                </a:path>
                <a:path w="19050" h="24129">
                  <a:moveTo>
                    <a:pt x="4915" y="8699"/>
                  </a:moveTo>
                  <a:lnTo>
                    <a:pt x="4432" y="8699"/>
                  </a:lnTo>
                  <a:lnTo>
                    <a:pt x="4584" y="8724"/>
                  </a:lnTo>
                  <a:lnTo>
                    <a:pt x="4635" y="9105"/>
                  </a:lnTo>
                  <a:lnTo>
                    <a:pt x="4287" y="9639"/>
                  </a:lnTo>
                  <a:lnTo>
                    <a:pt x="4127" y="9829"/>
                  </a:lnTo>
                  <a:lnTo>
                    <a:pt x="3594" y="10134"/>
                  </a:lnTo>
                  <a:lnTo>
                    <a:pt x="3390" y="10147"/>
                  </a:lnTo>
                  <a:lnTo>
                    <a:pt x="18031" y="10147"/>
                  </a:lnTo>
                  <a:lnTo>
                    <a:pt x="6680" y="10083"/>
                  </a:lnTo>
                  <a:lnTo>
                    <a:pt x="4915" y="8699"/>
                  </a:lnTo>
                  <a:close/>
                </a:path>
                <a:path w="19050" h="24129">
                  <a:moveTo>
                    <a:pt x="12421" y="4368"/>
                  </a:moveTo>
                  <a:lnTo>
                    <a:pt x="10553" y="4368"/>
                  </a:lnTo>
                  <a:lnTo>
                    <a:pt x="10619" y="4571"/>
                  </a:lnTo>
                  <a:lnTo>
                    <a:pt x="10511" y="5092"/>
                  </a:lnTo>
                  <a:lnTo>
                    <a:pt x="10262" y="7454"/>
                  </a:lnTo>
                  <a:lnTo>
                    <a:pt x="10147" y="7696"/>
                  </a:lnTo>
                  <a:lnTo>
                    <a:pt x="10007" y="7785"/>
                  </a:lnTo>
                  <a:lnTo>
                    <a:pt x="9855" y="7823"/>
                  </a:lnTo>
                  <a:lnTo>
                    <a:pt x="9715" y="8394"/>
                  </a:lnTo>
                  <a:lnTo>
                    <a:pt x="9397" y="8877"/>
                  </a:lnTo>
                  <a:lnTo>
                    <a:pt x="8738" y="9042"/>
                  </a:lnTo>
                  <a:lnTo>
                    <a:pt x="6680" y="10083"/>
                  </a:lnTo>
                  <a:lnTo>
                    <a:pt x="18011" y="10083"/>
                  </a:lnTo>
                  <a:lnTo>
                    <a:pt x="17868" y="9639"/>
                  </a:lnTo>
                  <a:lnTo>
                    <a:pt x="14325" y="7670"/>
                  </a:lnTo>
                  <a:lnTo>
                    <a:pt x="11912" y="6464"/>
                  </a:lnTo>
                  <a:lnTo>
                    <a:pt x="11823" y="6235"/>
                  </a:lnTo>
                  <a:lnTo>
                    <a:pt x="12293" y="5016"/>
                  </a:lnTo>
                  <a:lnTo>
                    <a:pt x="12421" y="4368"/>
                  </a:lnTo>
                  <a:close/>
                </a:path>
                <a:path w="19050" h="24129">
                  <a:moveTo>
                    <a:pt x="2451" y="7404"/>
                  </a:moveTo>
                  <a:lnTo>
                    <a:pt x="2222" y="7480"/>
                  </a:lnTo>
                  <a:lnTo>
                    <a:pt x="2628" y="7899"/>
                  </a:lnTo>
                  <a:lnTo>
                    <a:pt x="2916" y="8394"/>
                  </a:lnTo>
                  <a:lnTo>
                    <a:pt x="3111" y="9042"/>
                  </a:lnTo>
                  <a:lnTo>
                    <a:pt x="3479" y="8801"/>
                  </a:lnTo>
                  <a:lnTo>
                    <a:pt x="3848" y="8724"/>
                  </a:lnTo>
                  <a:lnTo>
                    <a:pt x="4432" y="8699"/>
                  </a:lnTo>
                  <a:lnTo>
                    <a:pt x="4915" y="8699"/>
                  </a:lnTo>
                  <a:lnTo>
                    <a:pt x="4506" y="8394"/>
                  </a:lnTo>
                  <a:lnTo>
                    <a:pt x="2451" y="7404"/>
                  </a:lnTo>
                  <a:close/>
                </a:path>
                <a:path w="19050" h="24129">
                  <a:moveTo>
                    <a:pt x="2184" y="7391"/>
                  </a:moveTo>
                  <a:close/>
                </a:path>
                <a:path w="19050" h="24129">
                  <a:moveTo>
                    <a:pt x="2171" y="7378"/>
                  </a:moveTo>
                  <a:close/>
                </a:path>
                <a:path w="19050" h="24129">
                  <a:moveTo>
                    <a:pt x="12468" y="4127"/>
                  </a:moveTo>
                  <a:lnTo>
                    <a:pt x="8077" y="4127"/>
                  </a:lnTo>
                  <a:lnTo>
                    <a:pt x="8204" y="4165"/>
                  </a:lnTo>
                  <a:lnTo>
                    <a:pt x="8390" y="4724"/>
                  </a:lnTo>
                  <a:lnTo>
                    <a:pt x="9296" y="5359"/>
                  </a:lnTo>
                  <a:lnTo>
                    <a:pt x="9448" y="5537"/>
                  </a:lnTo>
                  <a:lnTo>
                    <a:pt x="9563" y="5308"/>
                  </a:lnTo>
                  <a:lnTo>
                    <a:pt x="9765" y="5016"/>
                  </a:lnTo>
                  <a:lnTo>
                    <a:pt x="10172" y="4571"/>
                  </a:lnTo>
                  <a:lnTo>
                    <a:pt x="10553" y="4368"/>
                  </a:lnTo>
                  <a:lnTo>
                    <a:pt x="12421" y="4368"/>
                  </a:lnTo>
                  <a:lnTo>
                    <a:pt x="12468" y="4127"/>
                  </a:lnTo>
                  <a:close/>
                </a:path>
                <a:path w="19050" h="24129">
                  <a:moveTo>
                    <a:pt x="2857" y="0"/>
                  </a:moveTo>
                  <a:lnTo>
                    <a:pt x="4330" y="1536"/>
                  </a:lnTo>
                  <a:lnTo>
                    <a:pt x="6019" y="2946"/>
                  </a:lnTo>
                  <a:lnTo>
                    <a:pt x="7823" y="4305"/>
                  </a:lnTo>
                  <a:lnTo>
                    <a:pt x="7962" y="4190"/>
                  </a:lnTo>
                  <a:lnTo>
                    <a:pt x="12468" y="4127"/>
                  </a:lnTo>
                  <a:lnTo>
                    <a:pt x="12623" y="3340"/>
                  </a:lnTo>
                  <a:lnTo>
                    <a:pt x="11722" y="2793"/>
                  </a:lnTo>
                  <a:lnTo>
                    <a:pt x="7658" y="2387"/>
                  </a:lnTo>
                  <a:lnTo>
                    <a:pt x="5816" y="2120"/>
                  </a:lnTo>
                  <a:lnTo>
                    <a:pt x="3416" y="419"/>
                  </a:lnTo>
                  <a:lnTo>
                    <a:pt x="2857" y="0"/>
                  </a:lnTo>
                  <a:close/>
                </a:path>
              </a:pathLst>
            </a:custGeom>
            <a:solidFill>
              <a:srgbClr val="919CA5"/>
            </a:solidFill>
          </p:spPr>
          <p:txBody>
            <a:bodyPr wrap="square" lIns="0" tIns="0" rIns="0" bIns="0" rtlCol="0"/>
            <a:lstStyle/>
            <a:p>
              <a:endParaRPr/>
            </a:p>
          </p:txBody>
        </p:sp>
        <p:sp>
          <p:nvSpPr>
            <p:cNvPr id="122" name="object 122"/>
            <p:cNvSpPr/>
            <p:nvPr/>
          </p:nvSpPr>
          <p:spPr>
            <a:xfrm>
              <a:off x="669023" y="6134976"/>
              <a:ext cx="64769" cy="22860"/>
            </a:xfrm>
            <a:custGeom>
              <a:avLst/>
              <a:gdLst/>
              <a:ahLst/>
              <a:cxnLst/>
              <a:rect l="l" t="t" r="r" b="b"/>
              <a:pathLst>
                <a:path w="64770" h="22860">
                  <a:moveTo>
                    <a:pt x="49415" y="5791"/>
                  </a:moveTo>
                  <a:lnTo>
                    <a:pt x="49060" y="5092"/>
                  </a:lnTo>
                  <a:lnTo>
                    <a:pt x="48933" y="4635"/>
                  </a:lnTo>
                  <a:lnTo>
                    <a:pt x="30772" y="5473"/>
                  </a:lnTo>
                  <a:lnTo>
                    <a:pt x="20434" y="5854"/>
                  </a:lnTo>
                  <a:lnTo>
                    <a:pt x="12065" y="6007"/>
                  </a:lnTo>
                  <a:lnTo>
                    <a:pt x="7493" y="6007"/>
                  </a:lnTo>
                  <a:lnTo>
                    <a:pt x="6438" y="4330"/>
                  </a:lnTo>
                  <a:lnTo>
                    <a:pt x="8864" y="1993"/>
                  </a:lnTo>
                  <a:lnTo>
                    <a:pt x="10274" y="774"/>
                  </a:lnTo>
                  <a:lnTo>
                    <a:pt x="9232" y="0"/>
                  </a:lnTo>
                  <a:lnTo>
                    <a:pt x="8763" y="12"/>
                  </a:lnTo>
                  <a:lnTo>
                    <a:pt x="3619" y="4457"/>
                  </a:lnTo>
                  <a:lnTo>
                    <a:pt x="660" y="7874"/>
                  </a:lnTo>
                  <a:lnTo>
                    <a:pt x="0" y="10464"/>
                  </a:lnTo>
                  <a:lnTo>
                    <a:pt x="49415" y="5791"/>
                  </a:lnTo>
                  <a:close/>
                </a:path>
                <a:path w="64770" h="22860">
                  <a:moveTo>
                    <a:pt x="55994" y="13576"/>
                  </a:moveTo>
                  <a:lnTo>
                    <a:pt x="55333" y="13271"/>
                  </a:lnTo>
                  <a:lnTo>
                    <a:pt x="55003" y="12941"/>
                  </a:lnTo>
                  <a:lnTo>
                    <a:pt x="54686" y="12522"/>
                  </a:lnTo>
                  <a:lnTo>
                    <a:pt x="54381" y="12700"/>
                  </a:lnTo>
                  <a:lnTo>
                    <a:pt x="53924" y="12890"/>
                  </a:lnTo>
                  <a:lnTo>
                    <a:pt x="52120" y="12890"/>
                  </a:lnTo>
                  <a:lnTo>
                    <a:pt x="50876" y="12179"/>
                  </a:lnTo>
                  <a:lnTo>
                    <a:pt x="50647" y="11925"/>
                  </a:lnTo>
                  <a:lnTo>
                    <a:pt x="48412" y="9499"/>
                  </a:lnTo>
                  <a:lnTo>
                    <a:pt x="47967" y="8369"/>
                  </a:lnTo>
                  <a:lnTo>
                    <a:pt x="48260" y="7112"/>
                  </a:lnTo>
                  <a:lnTo>
                    <a:pt x="48361" y="6896"/>
                  </a:lnTo>
                  <a:lnTo>
                    <a:pt x="48488" y="6705"/>
                  </a:lnTo>
                  <a:lnTo>
                    <a:pt x="46736" y="6883"/>
                  </a:lnTo>
                  <a:lnTo>
                    <a:pt x="46736" y="14008"/>
                  </a:lnTo>
                  <a:lnTo>
                    <a:pt x="46609" y="14478"/>
                  </a:lnTo>
                  <a:lnTo>
                    <a:pt x="46024" y="14947"/>
                  </a:lnTo>
                  <a:lnTo>
                    <a:pt x="45834" y="14998"/>
                  </a:lnTo>
                  <a:lnTo>
                    <a:pt x="45415" y="14986"/>
                  </a:lnTo>
                  <a:lnTo>
                    <a:pt x="45250" y="14884"/>
                  </a:lnTo>
                  <a:lnTo>
                    <a:pt x="45110" y="14478"/>
                  </a:lnTo>
                  <a:lnTo>
                    <a:pt x="45186" y="14249"/>
                  </a:lnTo>
                  <a:lnTo>
                    <a:pt x="45504" y="13817"/>
                  </a:lnTo>
                  <a:lnTo>
                    <a:pt x="45783" y="13614"/>
                  </a:lnTo>
                  <a:lnTo>
                    <a:pt x="45910" y="13462"/>
                  </a:lnTo>
                  <a:lnTo>
                    <a:pt x="46126" y="13169"/>
                  </a:lnTo>
                  <a:lnTo>
                    <a:pt x="46240" y="12966"/>
                  </a:lnTo>
                  <a:lnTo>
                    <a:pt x="46393" y="12941"/>
                  </a:lnTo>
                  <a:lnTo>
                    <a:pt x="46520" y="13068"/>
                  </a:lnTo>
                  <a:lnTo>
                    <a:pt x="46609" y="13195"/>
                  </a:lnTo>
                  <a:lnTo>
                    <a:pt x="46736" y="14008"/>
                  </a:lnTo>
                  <a:lnTo>
                    <a:pt x="46736" y="6883"/>
                  </a:lnTo>
                  <a:lnTo>
                    <a:pt x="41440" y="7378"/>
                  </a:lnTo>
                  <a:lnTo>
                    <a:pt x="41440" y="8470"/>
                  </a:lnTo>
                  <a:lnTo>
                    <a:pt x="41440" y="9118"/>
                  </a:lnTo>
                  <a:lnTo>
                    <a:pt x="41262" y="9232"/>
                  </a:lnTo>
                  <a:lnTo>
                    <a:pt x="41097" y="9398"/>
                  </a:lnTo>
                  <a:lnTo>
                    <a:pt x="40830" y="9499"/>
                  </a:lnTo>
                  <a:lnTo>
                    <a:pt x="40271" y="10160"/>
                  </a:lnTo>
                  <a:lnTo>
                    <a:pt x="40144" y="10845"/>
                  </a:lnTo>
                  <a:lnTo>
                    <a:pt x="40411" y="11404"/>
                  </a:lnTo>
                  <a:lnTo>
                    <a:pt x="40525" y="11557"/>
                  </a:lnTo>
                  <a:lnTo>
                    <a:pt x="40767" y="11696"/>
                  </a:lnTo>
                  <a:lnTo>
                    <a:pt x="40881" y="11887"/>
                  </a:lnTo>
                  <a:lnTo>
                    <a:pt x="40754" y="11925"/>
                  </a:lnTo>
                  <a:lnTo>
                    <a:pt x="40322" y="11887"/>
                  </a:lnTo>
                  <a:lnTo>
                    <a:pt x="40005" y="11785"/>
                  </a:lnTo>
                  <a:lnTo>
                    <a:pt x="39395" y="11315"/>
                  </a:lnTo>
                  <a:lnTo>
                    <a:pt x="39268" y="11049"/>
                  </a:lnTo>
                  <a:lnTo>
                    <a:pt x="39141" y="9906"/>
                  </a:lnTo>
                  <a:lnTo>
                    <a:pt x="39344" y="9398"/>
                  </a:lnTo>
                  <a:lnTo>
                    <a:pt x="39903" y="8737"/>
                  </a:lnTo>
                  <a:lnTo>
                    <a:pt x="40220" y="8547"/>
                  </a:lnTo>
                  <a:lnTo>
                    <a:pt x="40754" y="8369"/>
                  </a:lnTo>
                  <a:lnTo>
                    <a:pt x="41122" y="8394"/>
                  </a:lnTo>
                  <a:lnTo>
                    <a:pt x="41440" y="8470"/>
                  </a:lnTo>
                  <a:lnTo>
                    <a:pt x="41440" y="7378"/>
                  </a:lnTo>
                  <a:lnTo>
                    <a:pt x="37020" y="7797"/>
                  </a:lnTo>
                  <a:lnTo>
                    <a:pt x="37020" y="15786"/>
                  </a:lnTo>
                  <a:lnTo>
                    <a:pt x="36918" y="16027"/>
                  </a:lnTo>
                  <a:lnTo>
                    <a:pt x="36334" y="16484"/>
                  </a:lnTo>
                  <a:lnTo>
                    <a:pt x="36144" y="16535"/>
                  </a:lnTo>
                  <a:lnTo>
                    <a:pt x="35725" y="16522"/>
                  </a:lnTo>
                  <a:lnTo>
                    <a:pt x="35521" y="16395"/>
                  </a:lnTo>
                  <a:lnTo>
                    <a:pt x="35394" y="16268"/>
                  </a:lnTo>
                  <a:lnTo>
                    <a:pt x="35420" y="16027"/>
                  </a:lnTo>
                  <a:lnTo>
                    <a:pt x="35496" y="15786"/>
                  </a:lnTo>
                  <a:lnTo>
                    <a:pt x="35814" y="15354"/>
                  </a:lnTo>
                  <a:lnTo>
                    <a:pt x="36093" y="15163"/>
                  </a:lnTo>
                  <a:lnTo>
                    <a:pt x="36220" y="14998"/>
                  </a:lnTo>
                  <a:lnTo>
                    <a:pt x="36449" y="14681"/>
                  </a:lnTo>
                  <a:lnTo>
                    <a:pt x="36550" y="14503"/>
                  </a:lnTo>
                  <a:lnTo>
                    <a:pt x="36703" y="14478"/>
                  </a:lnTo>
                  <a:lnTo>
                    <a:pt x="36906" y="14681"/>
                  </a:lnTo>
                  <a:lnTo>
                    <a:pt x="37020" y="15786"/>
                  </a:lnTo>
                  <a:lnTo>
                    <a:pt x="37020" y="7797"/>
                  </a:lnTo>
                  <a:lnTo>
                    <a:pt x="31750" y="8293"/>
                  </a:lnTo>
                  <a:lnTo>
                    <a:pt x="31750" y="10020"/>
                  </a:lnTo>
                  <a:lnTo>
                    <a:pt x="31750" y="10655"/>
                  </a:lnTo>
                  <a:lnTo>
                    <a:pt x="31572" y="10769"/>
                  </a:lnTo>
                  <a:lnTo>
                    <a:pt x="31407" y="10934"/>
                  </a:lnTo>
                  <a:lnTo>
                    <a:pt x="31140" y="11049"/>
                  </a:lnTo>
                  <a:lnTo>
                    <a:pt x="30645" y="11620"/>
                  </a:lnTo>
                  <a:lnTo>
                    <a:pt x="30530" y="11798"/>
                  </a:lnTo>
                  <a:lnTo>
                    <a:pt x="30416" y="12280"/>
                  </a:lnTo>
                  <a:lnTo>
                    <a:pt x="30721" y="12941"/>
                  </a:lnTo>
                  <a:lnTo>
                    <a:pt x="30835" y="13093"/>
                  </a:lnTo>
                  <a:lnTo>
                    <a:pt x="31102" y="13246"/>
                  </a:lnTo>
                  <a:lnTo>
                    <a:pt x="31191" y="13423"/>
                  </a:lnTo>
                  <a:lnTo>
                    <a:pt x="31064" y="13462"/>
                  </a:lnTo>
                  <a:lnTo>
                    <a:pt x="30632" y="13423"/>
                  </a:lnTo>
                  <a:lnTo>
                    <a:pt x="30378" y="13347"/>
                  </a:lnTo>
                  <a:lnTo>
                    <a:pt x="29756" y="12890"/>
                  </a:lnTo>
                  <a:lnTo>
                    <a:pt x="29629" y="12700"/>
                  </a:lnTo>
                  <a:lnTo>
                    <a:pt x="29527" y="12471"/>
                  </a:lnTo>
                  <a:lnTo>
                    <a:pt x="29451" y="11442"/>
                  </a:lnTo>
                  <a:lnTo>
                    <a:pt x="29654" y="10934"/>
                  </a:lnTo>
                  <a:lnTo>
                    <a:pt x="30213" y="10274"/>
                  </a:lnTo>
                  <a:lnTo>
                    <a:pt x="30530" y="10083"/>
                  </a:lnTo>
                  <a:lnTo>
                    <a:pt x="31064" y="9906"/>
                  </a:lnTo>
                  <a:lnTo>
                    <a:pt x="31432" y="9931"/>
                  </a:lnTo>
                  <a:lnTo>
                    <a:pt x="31750" y="10020"/>
                  </a:lnTo>
                  <a:lnTo>
                    <a:pt x="31750" y="8293"/>
                  </a:lnTo>
                  <a:lnTo>
                    <a:pt x="27343" y="8712"/>
                  </a:lnTo>
                  <a:lnTo>
                    <a:pt x="27343" y="17195"/>
                  </a:lnTo>
                  <a:lnTo>
                    <a:pt x="27228" y="17564"/>
                  </a:lnTo>
                  <a:lnTo>
                    <a:pt x="26644" y="18021"/>
                  </a:lnTo>
                  <a:lnTo>
                    <a:pt x="26441" y="18084"/>
                  </a:lnTo>
                  <a:lnTo>
                    <a:pt x="26225" y="18072"/>
                  </a:lnTo>
                  <a:lnTo>
                    <a:pt x="26035" y="18072"/>
                  </a:lnTo>
                  <a:lnTo>
                    <a:pt x="25831" y="17945"/>
                  </a:lnTo>
                  <a:lnTo>
                    <a:pt x="25704" y="17805"/>
                  </a:lnTo>
                  <a:lnTo>
                    <a:pt x="25730" y="17564"/>
                  </a:lnTo>
                  <a:lnTo>
                    <a:pt x="25806" y="17322"/>
                  </a:lnTo>
                  <a:lnTo>
                    <a:pt x="26073" y="16941"/>
                  </a:lnTo>
                  <a:lnTo>
                    <a:pt x="26403" y="16700"/>
                  </a:lnTo>
                  <a:lnTo>
                    <a:pt x="26517" y="16548"/>
                  </a:lnTo>
                  <a:lnTo>
                    <a:pt x="26758" y="16217"/>
                  </a:lnTo>
                  <a:lnTo>
                    <a:pt x="26860" y="16040"/>
                  </a:lnTo>
                  <a:lnTo>
                    <a:pt x="27012" y="16027"/>
                  </a:lnTo>
                  <a:lnTo>
                    <a:pt x="27216" y="16217"/>
                  </a:lnTo>
                  <a:lnTo>
                    <a:pt x="27343" y="17195"/>
                  </a:lnTo>
                  <a:lnTo>
                    <a:pt x="27343" y="8712"/>
                  </a:lnTo>
                  <a:lnTo>
                    <a:pt x="22059" y="9207"/>
                  </a:lnTo>
                  <a:lnTo>
                    <a:pt x="22059" y="12192"/>
                  </a:lnTo>
                  <a:lnTo>
                    <a:pt x="21717" y="12471"/>
                  </a:lnTo>
                  <a:lnTo>
                    <a:pt x="21450" y="12585"/>
                  </a:lnTo>
                  <a:lnTo>
                    <a:pt x="20967" y="13144"/>
                  </a:lnTo>
                  <a:lnTo>
                    <a:pt x="20840" y="13335"/>
                  </a:lnTo>
                  <a:lnTo>
                    <a:pt x="20726" y="13817"/>
                  </a:lnTo>
                  <a:lnTo>
                    <a:pt x="21094" y="14605"/>
                  </a:lnTo>
                  <a:lnTo>
                    <a:pt x="21386" y="14770"/>
                  </a:lnTo>
                  <a:lnTo>
                    <a:pt x="21488" y="14986"/>
                  </a:lnTo>
                  <a:lnTo>
                    <a:pt x="19761" y="12979"/>
                  </a:lnTo>
                  <a:lnTo>
                    <a:pt x="19964" y="12471"/>
                  </a:lnTo>
                  <a:lnTo>
                    <a:pt x="20459" y="11887"/>
                  </a:lnTo>
                  <a:lnTo>
                    <a:pt x="20840" y="11620"/>
                  </a:lnTo>
                  <a:lnTo>
                    <a:pt x="21361" y="11442"/>
                  </a:lnTo>
                  <a:lnTo>
                    <a:pt x="21742" y="11468"/>
                  </a:lnTo>
                  <a:lnTo>
                    <a:pt x="21971" y="11531"/>
                  </a:lnTo>
                  <a:lnTo>
                    <a:pt x="22059" y="12192"/>
                  </a:lnTo>
                  <a:lnTo>
                    <a:pt x="22059" y="9207"/>
                  </a:lnTo>
                  <a:lnTo>
                    <a:pt x="17602" y="9626"/>
                  </a:lnTo>
                  <a:lnTo>
                    <a:pt x="17602" y="19037"/>
                  </a:lnTo>
                  <a:lnTo>
                    <a:pt x="16954" y="19558"/>
                  </a:lnTo>
                  <a:lnTo>
                    <a:pt x="16751" y="19621"/>
                  </a:lnTo>
                  <a:lnTo>
                    <a:pt x="16535" y="19608"/>
                  </a:lnTo>
                  <a:lnTo>
                    <a:pt x="16344" y="19608"/>
                  </a:lnTo>
                  <a:lnTo>
                    <a:pt x="16141" y="19481"/>
                  </a:lnTo>
                  <a:lnTo>
                    <a:pt x="16002" y="19329"/>
                  </a:lnTo>
                  <a:lnTo>
                    <a:pt x="16116" y="18859"/>
                  </a:lnTo>
                  <a:lnTo>
                    <a:pt x="16433" y="18440"/>
                  </a:lnTo>
                  <a:lnTo>
                    <a:pt x="16713" y="18237"/>
                  </a:lnTo>
                  <a:lnTo>
                    <a:pt x="17068" y="17767"/>
                  </a:lnTo>
                  <a:lnTo>
                    <a:pt x="17157" y="17576"/>
                  </a:lnTo>
                  <a:lnTo>
                    <a:pt x="17322" y="17564"/>
                  </a:lnTo>
                  <a:lnTo>
                    <a:pt x="17526" y="17767"/>
                  </a:lnTo>
                  <a:lnTo>
                    <a:pt x="17602" y="19037"/>
                  </a:lnTo>
                  <a:lnTo>
                    <a:pt x="17602" y="9626"/>
                  </a:lnTo>
                  <a:lnTo>
                    <a:pt x="12369" y="10121"/>
                  </a:lnTo>
                  <a:lnTo>
                    <a:pt x="12369" y="13728"/>
                  </a:lnTo>
                  <a:lnTo>
                    <a:pt x="12026" y="14008"/>
                  </a:lnTo>
                  <a:lnTo>
                    <a:pt x="11760" y="14122"/>
                  </a:lnTo>
                  <a:lnTo>
                    <a:pt x="11188" y="14782"/>
                  </a:lnTo>
                  <a:lnTo>
                    <a:pt x="11074" y="15455"/>
                  </a:lnTo>
                  <a:lnTo>
                    <a:pt x="11404" y="16141"/>
                  </a:lnTo>
                  <a:lnTo>
                    <a:pt x="11620" y="16268"/>
                  </a:lnTo>
                  <a:lnTo>
                    <a:pt x="11734" y="16535"/>
                  </a:lnTo>
                  <a:lnTo>
                    <a:pt x="10096" y="15455"/>
                  </a:lnTo>
                  <a:lnTo>
                    <a:pt x="10172" y="14249"/>
                  </a:lnTo>
                  <a:lnTo>
                    <a:pt x="11671" y="12979"/>
                  </a:lnTo>
                  <a:lnTo>
                    <a:pt x="12052" y="13017"/>
                  </a:lnTo>
                  <a:lnTo>
                    <a:pt x="12268" y="13068"/>
                  </a:lnTo>
                  <a:lnTo>
                    <a:pt x="12369" y="13728"/>
                  </a:lnTo>
                  <a:lnTo>
                    <a:pt x="12369" y="10121"/>
                  </a:lnTo>
                  <a:lnTo>
                    <a:pt x="800" y="11214"/>
                  </a:lnTo>
                  <a:lnTo>
                    <a:pt x="6045" y="14414"/>
                  </a:lnTo>
                  <a:lnTo>
                    <a:pt x="9283" y="17195"/>
                  </a:lnTo>
                  <a:lnTo>
                    <a:pt x="15392" y="22860"/>
                  </a:lnTo>
                  <a:lnTo>
                    <a:pt x="32080" y="19621"/>
                  </a:lnTo>
                  <a:lnTo>
                    <a:pt x="39839" y="18084"/>
                  </a:lnTo>
                  <a:lnTo>
                    <a:pt x="54178" y="14389"/>
                  </a:lnTo>
                  <a:lnTo>
                    <a:pt x="55994" y="13576"/>
                  </a:lnTo>
                  <a:close/>
                </a:path>
                <a:path w="64770" h="22860">
                  <a:moveTo>
                    <a:pt x="64363" y="5257"/>
                  </a:moveTo>
                  <a:lnTo>
                    <a:pt x="61264" y="3479"/>
                  </a:lnTo>
                  <a:lnTo>
                    <a:pt x="60756" y="1333"/>
                  </a:lnTo>
                  <a:lnTo>
                    <a:pt x="60477" y="1206"/>
                  </a:lnTo>
                  <a:lnTo>
                    <a:pt x="58483" y="279"/>
                  </a:lnTo>
                  <a:lnTo>
                    <a:pt x="58039" y="190"/>
                  </a:lnTo>
                  <a:lnTo>
                    <a:pt x="55943" y="190"/>
                  </a:lnTo>
                  <a:lnTo>
                    <a:pt x="54267" y="1181"/>
                  </a:lnTo>
                  <a:lnTo>
                    <a:pt x="53924" y="1181"/>
                  </a:lnTo>
                  <a:lnTo>
                    <a:pt x="49441" y="4470"/>
                  </a:lnTo>
                  <a:lnTo>
                    <a:pt x="50444" y="5854"/>
                  </a:lnTo>
                  <a:lnTo>
                    <a:pt x="50393" y="6248"/>
                  </a:lnTo>
                  <a:lnTo>
                    <a:pt x="49212" y="6743"/>
                  </a:lnTo>
                  <a:lnTo>
                    <a:pt x="48831" y="8255"/>
                  </a:lnTo>
                  <a:lnTo>
                    <a:pt x="49237" y="9182"/>
                  </a:lnTo>
                  <a:lnTo>
                    <a:pt x="51308" y="11430"/>
                  </a:lnTo>
                  <a:lnTo>
                    <a:pt x="52387" y="12065"/>
                  </a:lnTo>
                  <a:lnTo>
                    <a:pt x="54089" y="12065"/>
                  </a:lnTo>
                  <a:lnTo>
                    <a:pt x="54622" y="11531"/>
                  </a:lnTo>
                  <a:lnTo>
                    <a:pt x="55041" y="11531"/>
                  </a:lnTo>
                  <a:lnTo>
                    <a:pt x="55753" y="13093"/>
                  </a:lnTo>
                  <a:lnTo>
                    <a:pt x="58127" y="13093"/>
                  </a:lnTo>
                  <a:lnTo>
                    <a:pt x="58597" y="13030"/>
                  </a:lnTo>
                  <a:lnTo>
                    <a:pt x="60274" y="12636"/>
                  </a:lnTo>
                  <a:lnTo>
                    <a:pt x="61048" y="12179"/>
                  </a:lnTo>
                  <a:lnTo>
                    <a:pt x="61366" y="11493"/>
                  </a:lnTo>
                  <a:lnTo>
                    <a:pt x="61544" y="11125"/>
                  </a:lnTo>
                  <a:lnTo>
                    <a:pt x="61290" y="10566"/>
                  </a:lnTo>
                  <a:lnTo>
                    <a:pt x="61391" y="10223"/>
                  </a:lnTo>
                  <a:lnTo>
                    <a:pt x="63881" y="9436"/>
                  </a:lnTo>
                  <a:lnTo>
                    <a:pt x="64363" y="5257"/>
                  </a:lnTo>
                  <a:close/>
                </a:path>
              </a:pathLst>
            </a:custGeom>
            <a:solidFill>
              <a:srgbClr val="E4BD57"/>
            </a:solidFill>
          </p:spPr>
          <p:txBody>
            <a:bodyPr wrap="square" lIns="0" tIns="0" rIns="0" bIns="0" rtlCol="0"/>
            <a:lstStyle/>
            <a:p>
              <a:endParaRPr/>
            </a:p>
          </p:txBody>
        </p:sp>
        <p:sp>
          <p:nvSpPr>
            <p:cNvPr id="123" name="object 123"/>
            <p:cNvSpPr/>
            <p:nvPr/>
          </p:nvSpPr>
          <p:spPr>
            <a:xfrm>
              <a:off x="714133" y="6110363"/>
              <a:ext cx="42545" cy="13335"/>
            </a:xfrm>
            <a:custGeom>
              <a:avLst/>
              <a:gdLst/>
              <a:ahLst/>
              <a:cxnLst/>
              <a:rect l="l" t="t" r="r" b="b"/>
              <a:pathLst>
                <a:path w="42545" h="13335">
                  <a:moveTo>
                    <a:pt x="13182" y="3733"/>
                  </a:moveTo>
                  <a:lnTo>
                    <a:pt x="12509" y="2032"/>
                  </a:lnTo>
                  <a:lnTo>
                    <a:pt x="12052" y="1270"/>
                  </a:lnTo>
                  <a:lnTo>
                    <a:pt x="11607" y="609"/>
                  </a:lnTo>
                  <a:lnTo>
                    <a:pt x="10769" y="596"/>
                  </a:lnTo>
                  <a:lnTo>
                    <a:pt x="9690" y="977"/>
                  </a:lnTo>
                  <a:lnTo>
                    <a:pt x="9067" y="1600"/>
                  </a:lnTo>
                  <a:lnTo>
                    <a:pt x="10299" y="2006"/>
                  </a:lnTo>
                  <a:lnTo>
                    <a:pt x="10718" y="2832"/>
                  </a:lnTo>
                  <a:lnTo>
                    <a:pt x="10299" y="3251"/>
                  </a:lnTo>
                  <a:lnTo>
                    <a:pt x="6591" y="6134"/>
                  </a:lnTo>
                  <a:lnTo>
                    <a:pt x="3708" y="774"/>
                  </a:lnTo>
                  <a:lnTo>
                    <a:pt x="0" y="2006"/>
                  </a:lnTo>
                  <a:lnTo>
                    <a:pt x="1651" y="3251"/>
                  </a:lnTo>
                  <a:lnTo>
                    <a:pt x="3708" y="3657"/>
                  </a:lnTo>
                  <a:lnTo>
                    <a:pt x="4953" y="4889"/>
                  </a:lnTo>
                  <a:lnTo>
                    <a:pt x="3873" y="5118"/>
                  </a:lnTo>
                  <a:lnTo>
                    <a:pt x="5600" y="5829"/>
                  </a:lnTo>
                  <a:lnTo>
                    <a:pt x="7175" y="6553"/>
                  </a:lnTo>
                  <a:lnTo>
                    <a:pt x="8445" y="7315"/>
                  </a:lnTo>
                  <a:lnTo>
                    <a:pt x="9080" y="7670"/>
                  </a:lnTo>
                  <a:lnTo>
                    <a:pt x="9575" y="7988"/>
                  </a:lnTo>
                  <a:lnTo>
                    <a:pt x="10642" y="8801"/>
                  </a:lnTo>
                  <a:lnTo>
                    <a:pt x="11150" y="9296"/>
                  </a:lnTo>
                  <a:lnTo>
                    <a:pt x="11264" y="9486"/>
                  </a:lnTo>
                  <a:lnTo>
                    <a:pt x="11264" y="9626"/>
                  </a:lnTo>
                  <a:lnTo>
                    <a:pt x="11493" y="9702"/>
                  </a:lnTo>
                  <a:lnTo>
                    <a:pt x="11734" y="9740"/>
                  </a:lnTo>
                  <a:lnTo>
                    <a:pt x="12458" y="9613"/>
                  </a:lnTo>
                  <a:lnTo>
                    <a:pt x="12877" y="9118"/>
                  </a:lnTo>
                  <a:lnTo>
                    <a:pt x="13169" y="8597"/>
                  </a:lnTo>
                  <a:lnTo>
                    <a:pt x="13017" y="7835"/>
                  </a:lnTo>
                  <a:lnTo>
                    <a:pt x="13182" y="3733"/>
                  </a:lnTo>
                  <a:close/>
                </a:path>
                <a:path w="42545" h="13335">
                  <a:moveTo>
                    <a:pt x="35369" y="8026"/>
                  </a:moveTo>
                  <a:lnTo>
                    <a:pt x="34429" y="7353"/>
                  </a:lnTo>
                  <a:lnTo>
                    <a:pt x="33959" y="6972"/>
                  </a:lnTo>
                  <a:lnTo>
                    <a:pt x="34544" y="8432"/>
                  </a:lnTo>
                  <a:lnTo>
                    <a:pt x="34747" y="8496"/>
                  </a:lnTo>
                  <a:lnTo>
                    <a:pt x="35369" y="8026"/>
                  </a:lnTo>
                  <a:close/>
                </a:path>
                <a:path w="42545" h="13335">
                  <a:moveTo>
                    <a:pt x="41986" y="8229"/>
                  </a:moveTo>
                  <a:lnTo>
                    <a:pt x="41884" y="7797"/>
                  </a:lnTo>
                  <a:lnTo>
                    <a:pt x="40652" y="3987"/>
                  </a:lnTo>
                  <a:lnTo>
                    <a:pt x="39090" y="3060"/>
                  </a:lnTo>
                  <a:lnTo>
                    <a:pt x="38277" y="0"/>
                  </a:lnTo>
                  <a:lnTo>
                    <a:pt x="36664" y="1993"/>
                  </a:lnTo>
                  <a:lnTo>
                    <a:pt x="36512" y="2159"/>
                  </a:lnTo>
                  <a:lnTo>
                    <a:pt x="36436" y="2489"/>
                  </a:lnTo>
                  <a:lnTo>
                    <a:pt x="40513" y="8229"/>
                  </a:lnTo>
                  <a:lnTo>
                    <a:pt x="40386" y="9258"/>
                  </a:lnTo>
                  <a:lnTo>
                    <a:pt x="40055" y="9321"/>
                  </a:lnTo>
                  <a:lnTo>
                    <a:pt x="39878" y="9207"/>
                  </a:lnTo>
                  <a:lnTo>
                    <a:pt x="39712" y="8877"/>
                  </a:lnTo>
                  <a:lnTo>
                    <a:pt x="39471" y="8432"/>
                  </a:lnTo>
                  <a:lnTo>
                    <a:pt x="39077" y="7353"/>
                  </a:lnTo>
                  <a:lnTo>
                    <a:pt x="38303" y="5511"/>
                  </a:lnTo>
                  <a:lnTo>
                    <a:pt x="38277" y="5727"/>
                  </a:lnTo>
                  <a:lnTo>
                    <a:pt x="38163" y="5930"/>
                  </a:lnTo>
                  <a:lnTo>
                    <a:pt x="35369" y="8026"/>
                  </a:lnTo>
                  <a:lnTo>
                    <a:pt x="36144" y="8585"/>
                  </a:lnTo>
                  <a:lnTo>
                    <a:pt x="36258" y="8877"/>
                  </a:lnTo>
                  <a:lnTo>
                    <a:pt x="35623" y="8775"/>
                  </a:lnTo>
                  <a:lnTo>
                    <a:pt x="35052" y="8585"/>
                  </a:lnTo>
                  <a:lnTo>
                    <a:pt x="34747" y="8496"/>
                  </a:lnTo>
                  <a:lnTo>
                    <a:pt x="34607" y="8585"/>
                  </a:lnTo>
                  <a:lnTo>
                    <a:pt x="34544" y="8432"/>
                  </a:lnTo>
                  <a:lnTo>
                    <a:pt x="33959" y="8229"/>
                  </a:lnTo>
                  <a:lnTo>
                    <a:pt x="32880" y="7683"/>
                  </a:lnTo>
                  <a:lnTo>
                    <a:pt x="31902" y="6426"/>
                  </a:lnTo>
                  <a:lnTo>
                    <a:pt x="31711" y="6032"/>
                  </a:lnTo>
                  <a:lnTo>
                    <a:pt x="31623" y="5727"/>
                  </a:lnTo>
                  <a:lnTo>
                    <a:pt x="31711" y="4394"/>
                  </a:lnTo>
                  <a:lnTo>
                    <a:pt x="32042" y="4368"/>
                  </a:lnTo>
                  <a:lnTo>
                    <a:pt x="32207" y="4457"/>
                  </a:lnTo>
                  <a:lnTo>
                    <a:pt x="32359" y="4749"/>
                  </a:lnTo>
                  <a:lnTo>
                    <a:pt x="32486" y="4914"/>
                  </a:lnTo>
                  <a:lnTo>
                    <a:pt x="32600" y="5181"/>
                  </a:lnTo>
                  <a:lnTo>
                    <a:pt x="32715" y="5511"/>
                  </a:lnTo>
                  <a:lnTo>
                    <a:pt x="33642" y="6705"/>
                  </a:lnTo>
                  <a:lnTo>
                    <a:pt x="33959" y="6972"/>
                  </a:lnTo>
                  <a:lnTo>
                    <a:pt x="32956" y="4470"/>
                  </a:lnTo>
                  <a:lnTo>
                    <a:pt x="32816" y="4368"/>
                  </a:lnTo>
                  <a:lnTo>
                    <a:pt x="30073" y="2413"/>
                  </a:lnTo>
                  <a:lnTo>
                    <a:pt x="30073" y="4876"/>
                  </a:lnTo>
                  <a:lnTo>
                    <a:pt x="29933" y="8026"/>
                  </a:lnTo>
                  <a:lnTo>
                    <a:pt x="29845" y="8877"/>
                  </a:lnTo>
                  <a:lnTo>
                    <a:pt x="30162" y="9093"/>
                  </a:lnTo>
                  <a:lnTo>
                    <a:pt x="30607" y="9321"/>
                  </a:lnTo>
                  <a:lnTo>
                    <a:pt x="32448" y="9918"/>
                  </a:lnTo>
                  <a:lnTo>
                    <a:pt x="35344" y="9918"/>
                  </a:lnTo>
                  <a:lnTo>
                    <a:pt x="36258" y="11125"/>
                  </a:lnTo>
                  <a:lnTo>
                    <a:pt x="39370" y="12420"/>
                  </a:lnTo>
                  <a:lnTo>
                    <a:pt x="41389" y="12725"/>
                  </a:lnTo>
                  <a:lnTo>
                    <a:pt x="41795" y="9906"/>
                  </a:lnTo>
                  <a:lnTo>
                    <a:pt x="41859" y="9321"/>
                  </a:lnTo>
                  <a:lnTo>
                    <a:pt x="41986" y="8229"/>
                  </a:lnTo>
                  <a:close/>
                </a:path>
              </a:pathLst>
            </a:custGeom>
            <a:solidFill>
              <a:srgbClr val="B6C1CB"/>
            </a:solidFill>
          </p:spPr>
          <p:txBody>
            <a:bodyPr wrap="square" lIns="0" tIns="0" rIns="0" bIns="0" rtlCol="0"/>
            <a:lstStyle/>
            <a:p>
              <a:endParaRPr/>
            </a:p>
          </p:txBody>
        </p:sp>
        <p:sp>
          <p:nvSpPr>
            <p:cNvPr id="124" name="object 124"/>
            <p:cNvSpPr/>
            <p:nvPr/>
          </p:nvSpPr>
          <p:spPr>
            <a:xfrm>
              <a:off x="695617" y="6107468"/>
              <a:ext cx="76835" cy="19050"/>
            </a:xfrm>
            <a:custGeom>
              <a:avLst/>
              <a:gdLst/>
              <a:ahLst/>
              <a:cxnLst/>
              <a:rect l="l" t="t" r="r" b="b"/>
              <a:pathLst>
                <a:path w="76834" h="19050">
                  <a:moveTo>
                    <a:pt x="19951" y="12534"/>
                  </a:moveTo>
                  <a:lnTo>
                    <a:pt x="19545" y="10528"/>
                  </a:lnTo>
                  <a:lnTo>
                    <a:pt x="19392" y="9766"/>
                  </a:lnTo>
                  <a:lnTo>
                    <a:pt x="18364" y="6375"/>
                  </a:lnTo>
                  <a:lnTo>
                    <a:pt x="18046" y="5321"/>
                  </a:lnTo>
                  <a:lnTo>
                    <a:pt x="17246" y="2679"/>
                  </a:lnTo>
                  <a:lnTo>
                    <a:pt x="16306" y="2489"/>
                  </a:lnTo>
                  <a:lnTo>
                    <a:pt x="16167" y="2463"/>
                  </a:lnTo>
                  <a:lnTo>
                    <a:pt x="16167" y="9499"/>
                  </a:lnTo>
                  <a:lnTo>
                    <a:pt x="16040" y="9740"/>
                  </a:lnTo>
                  <a:lnTo>
                    <a:pt x="15786" y="9499"/>
                  </a:lnTo>
                  <a:lnTo>
                    <a:pt x="15328" y="8788"/>
                  </a:lnTo>
                  <a:lnTo>
                    <a:pt x="14897" y="8089"/>
                  </a:lnTo>
                  <a:lnTo>
                    <a:pt x="14528" y="7404"/>
                  </a:lnTo>
                  <a:lnTo>
                    <a:pt x="14528" y="8788"/>
                  </a:lnTo>
                  <a:lnTo>
                    <a:pt x="13017" y="7493"/>
                  </a:lnTo>
                  <a:lnTo>
                    <a:pt x="13017" y="9385"/>
                  </a:lnTo>
                  <a:lnTo>
                    <a:pt x="12890" y="9499"/>
                  </a:lnTo>
                  <a:lnTo>
                    <a:pt x="12407" y="9258"/>
                  </a:lnTo>
                  <a:lnTo>
                    <a:pt x="10388" y="8089"/>
                  </a:lnTo>
                  <a:lnTo>
                    <a:pt x="9664" y="7594"/>
                  </a:lnTo>
                  <a:lnTo>
                    <a:pt x="10058" y="8216"/>
                  </a:lnTo>
                  <a:lnTo>
                    <a:pt x="11938" y="10350"/>
                  </a:lnTo>
                  <a:lnTo>
                    <a:pt x="11874" y="10528"/>
                  </a:lnTo>
                  <a:lnTo>
                    <a:pt x="11328" y="10350"/>
                  </a:lnTo>
                  <a:lnTo>
                    <a:pt x="8178" y="7035"/>
                  </a:lnTo>
                  <a:lnTo>
                    <a:pt x="8293" y="6057"/>
                  </a:lnTo>
                  <a:lnTo>
                    <a:pt x="8470" y="5918"/>
                  </a:lnTo>
                  <a:lnTo>
                    <a:pt x="8699" y="5943"/>
                  </a:lnTo>
                  <a:lnTo>
                    <a:pt x="9080" y="5918"/>
                  </a:lnTo>
                  <a:lnTo>
                    <a:pt x="13017" y="9385"/>
                  </a:lnTo>
                  <a:lnTo>
                    <a:pt x="13017" y="7493"/>
                  </a:lnTo>
                  <a:lnTo>
                    <a:pt x="12623" y="7150"/>
                  </a:lnTo>
                  <a:lnTo>
                    <a:pt x="11684" y="6565"/>
                  </a:lnTo>
                  <a:lnTo>
                    <a:pt x="10617" y="6134"/>
                  </a:lnTo>
                  <a:lnTo>
                    <a:pt x="10452" y="6045"/>
                  </a:lnTo>
                  <a:lnTo>
                    <a:pt x="10058" y="5918"/>
                  </a:lnTo>
                  <a:lnTo>
                    <a:pt x="9779" y="5829"/>
                  </a:lnTo>
                  <a:lnTo>
                    <a:pt x="9499" y="5702"/>
                  </a:lnTo>
                  <a:lnTo>
                    <a:pt x="9271" y="5651"/>
                  </a:lnTo>
                  <a:lnTo>
                    <a:pt x="8763" y="5410"/>
                  </a:lnTo>
                  <a:lnTo>
                    <a:pt x="8826" y="4775"/>
                  </a:lnTo>
                  <a:lnTo>
                    <a:pt x="9690" y="4673"/>
                  </a:lnTo>
                  <a:lnTo>
                    <a:pt x="10833" y="4914"/>
                  </a:lnTo>
                  <a:lnTo>
                    <a:pt x="11315" y="5118"/>
                  </a:lnTo>
                  <a:lnTo>
                    <a:pt x="11569" y="5194"/>
                  </a:lnTo>
                  <a:lnTo>
                    <a:pt x="14528" y="8788"/>
                  </a:lnTo>
                  <a:lnTo>
                    <a:pt x="14528" y="7404"/>
                  </a:lnTo>
                  <a:lnTo>
                    <a:pt x="14630" y="6489"/>
                  </a:lnTo>
                  <a:lnTo>
                    <a:pt x="14833" y="6375"/>
                  </a:lnTo>
                  <a:lnTo>
                    <a:pt x="15163" y="6489"/>
                  </a:lnTo>
                  <a:lnTo>
                    <a:pt x="15532" y="6819"/>
                  </a:lnTo>
                  <a:lnTo>
                    <a:pt x="16065" y="7734"/>
                  </a:lnTo>
                  <a:lnTo>
                    <a:pt x="16167" y="9499"/>
                  </a:lnTo>
                  <a:lnTo>
                    <a:pt x="16167" y="2463"/>
                  </a:lnTo>
                  <a:lnTo>
                    <a:pt x="15836" y="2400"/>
                  </a:lnTo>
                  <a:lnTo>
                    <a:pt x="15836" y="5321"/>
                  </a:lnTo>
                  <a:lnTo>
                    <a:pt x="13652" y="3644"/>
                  </a:lnTo>
                  <a:lnTo>
                    <a:pt x="13449" y="3543"/>
                  </a:lnTo>
                  <a:lnTo>
                    <a:pt x="13068" y="3365"/>
                  </a:lnTo>
                  <a:lnTo>
                    <a:pt x="12954" y="2984"/>
                  </a:lnTo>
                  <a:lnTo>
                    <a:pt x="12979" y="2730"/>
                  </a:lnTo>
                  <a:lnTo>
                    <a:pt x="13512" y="2489"/>
                  </a:lnTo>
                  <a:lnTo>
                    <a:pt x="14122" y="2540"/>
                  </a:lnTo>
                  <a:lnTo>
                    <a:pt x="14744" y="2755"/>
                  </a:lnTo>
                  <a:lnTo>
                    <a:pt x="14884" y="2882"/>
                  </a:lnTo>
                  <a:lnTo>
                    <a:pt x="15189" y="3086"/>
                  </a:lnTo>
                  <a:lnTo>
                    <a:pt x="15621" y="3644"/>
                  </a:lnTo>
                  <a:lnTo>
                    <a:pt x="15735" y="3860"/>
                  </a:lnTo>
                  <a:lnTo>
                    <a:pt x="15836" y="5321"/>
                  </a:lnTo>
                  <a:lnTo>
                    <a:pt x="15836" y="2400"/>
                  </a:lnTo>
                  <a:lnTo>
                    <a:pt x="13195" y="1866"/>
                  </a:lnTo>
                  <a:lnTo>
                    <a:pt x="12306" y="1803"/>
                  </a:lnTo>
                  <a:lnTo>
                    <a:pt x="7937" y="1803"/>
                  </a:lnTo>
                  <a:lnTo>
                    <a:pt x="4203" y="2489"/>
                  </a:lnTo>
                  <a:lnTo>
                    <a:pt x="2222" y="3136"/>
                  </a:lnTo>
                  <a:lnTo>
                    <a:pt x="1854" y="3657"/>
                  </a:lnTo>
                  <a:lnTo>
                    <a:pt x="1676" y="3860"/>
                  </a:lnTo>
                  <a:lnTo>
                    <a:pt x="1219" y="4203"/>
                  </a:lnTo>
                  <a:lnTo>
                    <a:pt x="1016" y="4267"/>
                  </a:lnTo>
                  <a:lnTo>
                    <a:pt x="749" y="4292"/>
                  </a:lnTo>
                  <a:lnTo>
                    <a:pt x="596" y="3949"/>
                  </a:lnTo>
                  <a:lnTo>
                    <a:pt x="101" y="5651"/>
                  </a:lnTo>
                  <a:lnTo>
                    <a:pt x="0" y="6642"/>
                  </a:lnTo>
                  <a:lnTo>
                    <a:pt x="3060" y="13284"/>
                  </a:lnTo>
                  <a:lnTo>
                    <a:pt x="5727" y="14389"/>
                  </a:lnTo>
                  <a:lnTo>
                    <a:pt x="6184" y="14478"/>
                  </a:lnTo>
                  <a:lnTo>
                    <a:pt x="7632" y="14478"/>
                  </a:lnTo>
                  <a:lnTo>
                    <a:pt x="9918" y="13716"/>
                  </a:lnTo>
                  <a:lnTo>
                    <a:pt x="9410" y="13512"/>
                  </a:lnTo>
                  <a:lnTo>
                    <a:pt x="8445" y="13017"/>
                  </a:lnTo>
                  <a:lnTo>
                    <a:pt x="8115" y="12763"/>
                  </a:lnTo>
                  <a:lnTo>
                    <a:pt x="7721" y="12433"/>
                  </a:lnTo>
                  <a:lnTo>
                    <a:pt x="6654" y="11290"/>
                  </a:lnTo>
                  <a:lnTo>
                    <a:pt x="6540" y="11099"/>
                  </a:lnTo>
                  <a:lnTo>
                    <a:pt x="6540" y="12763"/>
                  </a:lnTo>
                  <a:lnTo>
                    <a:pt x="1270" y="6769"/>
                  </a:lnTo>
                  <a:lnTo>
                    <a:pt x="1270" y="6210"/>
                  </a:lnTo>
                  <a:lnTo>
                    <a:pt x="1574" y="6070"/>
                  </a:lnTo>
                  <a:lnTo>
                    <a:pt x="1765" y="6134"/>
                  </a:lnTo>
                  <a:lnTo>
                    <a:pt x="2197" y="6642"/>
                  </a:lnTo>
                  <a:lnTo>
                    <a:pt x="4737" y="10528"/>
                  </a:lnTo>
                  <a:lnTo>
                    <a:pt x="5969" y="12026"/>
                  </a:lnTo>
                  <a:lnTo>
                    <a:pt x="6121" y="12153"/>
                  </a:lnTo>
                  <a:lnTo>
                    <a:pt x="6426" y="12496"/>
                  </a:lnTo>
                  <a:lnTo>
                    <a:pt x="6540" y="12763"/>
                  </a:lnTo>
                  <a:lnTo>
                    <a:pt x="6540" y="11099"/>
                  </a:lnTo>
                  <a:lnTo>
                    <a:pt x="6299" y="10668"/>
                  </a:lnTo>
                  <a:lnTo>
                    <a:pt x="5880" y="9664"/>
                  </a:lnTo>
                  <a:lnTo>
                    <a:pt x="5651" y="8737"/>
                  </a:lnTo>
                  <a:lnTo>
                    <a:pt x="5689" y="7531"/>
                  </a:lnTo>
                  <a:lnTo>
                    <a:pt x="6032" y="8394"/>
                  </a:lnTo>
                  <a:lnTo>
                    <a:pt x="6273" y="9067"/>
                  </a:lnTo>
                  <a:lnTo>
                    <a:pt x="9702" y="12319"/>
                  </a:lnTo>
                  <a:lnTo>
                    <a:pt x="8509" y="11366"/>
                  </a:lnTo>
                  <a:lnTo>
                    <a:pt x="7454" y="9969"/>
                  </a:lnTo>
                  <a:lnTo>
                    <a:pt x="6858" y="8509"/>
                  </a:lnTo>
                  <a:lnTo>
                    <a:pt x="6565" y="7531"/>
                  </a:lnTo>
                  <a:lnTo>
                    <a:pt x="6451" y="6667"/>
                  </a:lnTo>
                  <a:lnTo>
                    <a:pt x="6426" y="6070"/>
                  </a:lnTo>
                  <a:lnTo>
                    <a:pt x="6769" y="6769"/>
                  </a:lnTo>
                  <a:lnTo>
                    <a:pt x="7404" y="8089"/>
                  </a:lnTo>
                  <a:lnTo>
                    <a:pt x="13474" y="12890"/>
                  </a:lnTo>
                  <a:lnTo>
                    <a:pt x="14541" y="12788"/>
                  </a:lnTo>
                  <a:lnTo>
                    <a:pt x="19583" y="12750"/>
                  </a:lnTo>
                  <a:lnTo>
                    <a:pt x="19951" y="12534"/>
                  </a:lnTo>
                  <a:close/>
                </a:path>
                <a:path w="76834" h="19050">
                  <a:moveTo>
                    <a:pt x="47942" y="2984"/>
                  </a:moveTo>
                  <a:lnTo>
                    <a:pt x="44335" y="1917"/>
                  </a:lnTo>
                  <a:lnTo>
                    <a:pt x="44335" y="7531"/>
                  </a:lnTo>
                  <a:lnTo>
                    <a:pt x="44221" y="8026"/>
                  </a:lnTo>
                  <a:lnTo>
                    <a:pt x="44094" y="8267"/>
                  </a:lnTo>
                  <a:lnTo>
                    <a:pt x="43929" y="8267"/>
                  </a:lnTo>
                  <a:lnTo>
                    <a:pt x="43815" y="8064"/>
                  </a:lnTo>
                  <a:lnTo>
                    <a:pt x="43268" y="6845"/>
                  </a:lnTo>
                  <a:lnTo>
                    <a:pt x="43078" y="6057"/>
                  </a:lnTo>
                  <a:lnTo>
                    <a:pt x="43192" y="5397"/>
                  </a:lnTo>
                  <a:lnTo>
                    <a:pt x="43840" y="5245"/>
                  </a:lnTo>
                  <a:lnTo>
                    <a:pt x="44170" y="5372"/>
                  </a:lnTo>
                  <a:lnTo>
                    <a:pt x="44234" y="5676"/>
                  </a:lnTo>
                  <a:lnTo>
                    <a:pt x="44335" y="7531"/>
                  </a:lnTo>
                  <a:lnTo>
                    <a:pt x="44335" y="1917"/>
                  </a:lnTo>
                  <a:lnTo>
                    <a:pt x="41833" y="1168"/>
                  </a:lnTo>
                  <a:lnTo>
                    <a:pt x="41567" y="1066"/>
                  </a:lnTo>
                  <a:lnTo>
                    <a:pt x="41249" y="1016"/>
                  </a:lnTo>
                  <a:lnTo>
                    <a:pt x="40271" y="1016"/>
                  </a:lnTo>
                  <a:lnTo>
                    <a:pt x="38379" y="1536"/>
                  </a:lnTo>
                  <a:lnTo>
                    <a:pt x="38036" y="1587"/>
                  </a:lnTo>
                  <a:lnTo>
                    <a:pt x="42595" y="8026"/>
                  </a:lnTo>
                  <a:lnTo>
                    <a:pt x="42443" y="8051"/>
                  </a:lnTo>
                  <a:lnTo>
                    <a:pt x="42202" y="7150"/>
                  </a:lnTo>
                  <a:lnTo>
                    <a:pt x="42100" y="6972"/>
                  </a:lnTo>
                  <a:lnTo>
                    <a:pt x="40982" y="5524"/>
                  </a:lnTo>
                  <a:lnTo>
                    <a:pt x="40411" y="4927"/>
                  </a:lnTo>
                  <a:lnTo>
                    <a:pt x="40411" y="7937"/>
                  </a:lnTo>
                  <a:lnTo>
                    <a:pt x="40309" y="8064"/>
                  </a:lnTo>
                  <a:lnTo>
                    <a:pt x="39839" y="7937"/>
                  </a:lnTo>
                  <a:lnTo>
                    <a:pt x="38633" y="7391"/>
                  </a:lnTo>
                  <a:lnTo>
                    <a:pt x="38455" y="7277"/>
                  </a:lnTo>
                  <a:lnTo>
                    <a:pt x="37871" y="6908"/>
                  </a:lnTo>
                  <a:lnTo>
                    <a:pt x="37782" y="6769"/>
                  </a:lnTo>
                  <a:lnTo>
                    <a:pt x="37109" y="5676"/>
                  </a:lnTo>
                  <a:lnTo>
                    <a:pt x="37160" y="4368"/>
                  </a:lnTo>
                  <a:lnTo>
                    <a:pt x="37312" y="4279"/>
                  </a:lnTo>
                  <a:lnTo>
                    <a:pt x="37642" y="4279"/>
                  </a:lnTo>
                  <a:lnTo>
                    <a:pt x="37795" y="4368"/>
                  </a:lnTo>
                  <a:lnTo>
                    <a:pt x="38023" y="4711"/>
                  </a:lnTo>
                  <a:lnTo>
                    <a:pt x="38227" y="5194"/>
                  </a:lnTo>
                  <a:lnTo>
                    <a:pt x="39001" y="6489"/>
                  </a:lnTo>
                  <a:lnTo>
                    <a:pt x="40347" y="7734"/>
                  </a:lnTo>
                  <a:lnTo>
                    <a:pt x="40411" y="7937"/>
                  </a:lnTo>
                  <a:lnTo>
                    <a:pt x="40411" y="4927"/>
                  </a:lnTo>
                  <a:lnTo>
                    <a:pt x="39674" y="4279"/>
                  </a:lnTo>
                  <a:lnTo>
                    <a:pt x="39408" y="4051"/>
                  </a:lnTo>
                  <a:lnTo>
                    <a:pt x="36385" y="1828"/>
                  </a:lnTo>
                  <a:lnTo>
                    <a:pt x="35801" y="1181"/>
                  </a:lnTo>
                  <a:lnTo>
                    <a:pt x="35737" y="6451"/>
                  </a:lnTo>
                  <a:lnTo>
                    <a:pt x="35661" y="6756"/>
                  </a:lnTo>
                  <a:lnTo>
                    <a:pt x="35458" y="6057"/>
                  </a:lnTo>
                  <a:lnTo>
                    <a:pt x="35166" y="4927"/>
                  </a:lnTo>
                  <a:lnTo>
                    <a:pt x="34988" y="4521"/>
                  </a:lnTo>
                  <a:lnTo>
                    <a:pt x="34810" y="4203"/>
                  </a:lnTo>
                  <a:lnTo>
                    <a:pt x="35090" y="5372"/>
                  </a:lnTo>
                  <a:lnTo>
                    <a:pt x="35217" y="6489"/>
                  </a:lnTo>
                  <a:lnTo>
                    <a:pt x="35090" y="7391"/>
                  </a:lnTo>
                  <a:lnTo>
                    <a:pt x="34734" y="8331"/>
                  </a:lnTo>
                  <a:lnTo>
                    <a:pt x="34544" y="8458"/>
                  </a:lnTo>
                  <a:lnTo>
                    <a:pt x="34226" y="8356"/>
                  </a:lnTo>
                  <a:lnTo>
                    <a:pt x="34099" y="7150"/>
                  </a:lnTo>
                  <a:lnTo>
                    <a:pt x="34010" y="6057"/>
                  </a:lnTo>
                  <a:lnTo>
                    <a:pt x="33350" y="3175"/>
                  </a:lnTo>
                  <a:lnTo>
                    <a:pt x="32994" y="1181"/>
                  </a:lnTo>
                  <a:lnTo>
                    <a:pt x="34620" y="2400"/>
                  </a:lnTo>
                  <a:lnTo>
                    <a:pt x="35115" y="2933"/>
                  </a:lnTo>
                  <a:lnTo>
                    <a:pt x="35610" y="4051"/>
                  </a:lnTo>
                  <a:lnTo>
                    <a:pt x="35737" y="6451"/>
                  </a:lnTo>
                  <a:lnTo>
                    <a:pt x="35737" y="1092"/>
                  </a:lnTo>
                  <a:lnTo>
                    <a:pt x="32537" y="0"/>
                  </a:lnTo>
                  <a:lnTo>
                    <a:pt x="30784" y="0"/>
                  </a:lnTo>
                  <a:lnTo>
                    <a:pt x="29895" y="927"/>
                  </a:lnTo>
                  <a:lnTo>
                    <a:pt x="29552" y="1371"/>
                  </a:lnTo>
                  <a:lnTo>
                    <a:pt x="31407" y="3657"/>
                  </a:lnTo>
                  <a:lnTo>
                    <a:pt x="32372" y="6057"/>
                  </a:lnTo>
                  <a:lnTo>
                    <a:pt x="32461" y="8267"/>
                  </a:lnTo>
                  <a:lnTo>
                    <a:pt x="32334" y="11201"/>
                  </a:lnTo>
                  <a:lnTo>
                    <a:pt x="32956" y="12458"/>
                  </a:lnTo>
                  <a:lnTo>
                    <a:pt x="33870" y="12738"/>
                  </a:lnTo>
                  <a:lnTo>
                    <a:pt x="36182" y="12738"/>
                  </a:lnTo>
                  <a:lnTo>
                    <a:pt x="38747" y="12522"/>
                  </a:lnTo>
                  <a:lnTo>
                    <a:pt x="39598" y="12522"/>
                  </a:lnTo>
                  <a:lnTo>
                    <a:pt x="40055" y="12598"/>
                  </a:lnTo>
                  <a:lnTo>
                    <a:pt x="40538" y="12712"/>
                  </a:lnTo>
                  <a:lnTo>
                    <a:pt x="40525" y="12522"/>
                  </a:lnTo>
                  <a:lnTo>
                    <a:pt x="38138" y="8458"/>
                  </a:lnTo>
                  <a:lnTo>
                    <a:pt x="38176" y="7277"/>
                  </a:lnTo>
                  <a:lnTo>
                    <a:pt x="38519" y="8178"/>
                  </a:lnTo>
                  <a:lnTo>
                    <a:pt x="38798" y="8801"/>
                  </a:lnTo>
                  <a:lnTo>
                    <a:pt x="44640" y="13385"/>
                  </a:lnTo>
                  <a:lnTo>
                    <a:pt x="45046" y="13385"/>
                  </a:lnTo>
                  <a:lnTo>
                    <a:pt x="47548" y="13208"/>
                  </a:lnTo>
                  <a:lnTo>
                    <a:pt x="47675" y="11036"/>
                  </a:lnTo>
                  <a:lnTo>
                    <a:pt x="47713" y="8267"/>
                  </a:lnTo>
                  <a:lnTo>
                    <a:pt x="47828" y="5245"/>
                  </a:lnTo>
                  <a:lnTo>
                    <a:pt x="47942" y="2984"/>
                  </a:lnTo>
                  <a:close/>
                </a:path>
                <a:path w="76834" h="19050">
                  <a:moveTo>
                    <a:pt x="76301" y="11430"/>
                  </a:moveTo>
                  <a:lnTo>
                    <a:pt x="76263" y="11188"/>
                  </a:lnTo>
                  <a:lnTo>
                    <a:pt x="75780" y="10617"/>
                  </a:lnTo>
                  <a:lnTo>
                    <a:pt x="75488" y="10274"/>
                  </a:lnTo>
                  <a:lnTo>
                    <a:pt x="72021" y="6235"/>
                  </a:lnTo>
                  <a:lnTo>
                    <a:pt x="72021" y="13589"/>
                  </a:lnTo>
                  <a:lnTo>
                    <a:pt x="71716" y="14249"/>
                  </a:lnTo>
                  <a:lnTo>
                    <a:pt x="71323" y="14655"/>
                  </a:lnTo>
                  <a:lnTo>
                    <a:pt x="70446" y="14960"/>
                  </a:lnTo>
                  <a:lnTo>
                    <a:pt x="70154" y="14909"/>
                  </a:lnTo>
                  <a:lnTo>
                    <a:pt x="69837" y="14719"/>
                  </a:lnTo>
                  <a:lnTo>
                    <a:pt x="69799" y="14198"/>
                  </a:lnTo>
                  <a:lnTo>
                    <a:pt x="69913" y="13995"/>
                  </a:lnTo>
                  <a:lnTo>
                    <a:pt x="70053" y="13843"/>
                  </a:lnTo>
                  <a:lnTo>
                    <a:pt x="70726" y="13589"/>
                  </a:lnTo>
                  <a:lnTo>
                    <a:pt x="71056" y="13500"/>
                  </a:lnTo>
                  <a:lnTo>
                    <a:pt x="71666" y="13258"/>
                  </a:lnTo>
                  <a:lnTo>
                    <a:pt x="71920" y="13119"/>
                  </a:lnTo>
                  <a:lnTo>
                    <a:pt x="72021" y="13589"/>
                  </a:lnTo>
                  <a:lnTo>
                    <a:pt x="72021" y="6235"/>
                  </a:lnTo>
                  <a:lnTo>
                    <a:pt x="71678" y="5829"/>
                  </a:lnTo>
                  <a:lnTo>
                    <a:pt x="70929" y="5029"/>
                  </a:lnTo>
                  <a:lnTo>
                    <a:pt x="69519" y="5029"/>
                  </a:lnTo>
                  <a:lnTo>
                    <a:pt x="69176" y="5105"/>
                  </a:lnTo>
                  <a:lnTo>
                    <a:pt x="68580" y="5346"/>
                  </a:lnTo>
                  <a:lnTo>
                    <a:pt x="68287" y="5422"/>
                  </a:lnTo>
                  <a:lnTo>
                    <a:pt x="71323" y="10198"/>
                  </a:lnTo>
                  <a:lnTo>
                    <a:pt x="71297" y="12484"/>
                  </a:lnTo>
                  <a:lnTo>
                    <a:pt x="70599" y="13195"/>
                  </a:lnTo>
                  <a:lnTo>
                    <a:pt x="68592" y="13995"/>
                  </a:lnTo>
                  <a:lnTo>
                    <a:pt x="67779" y="14185"/>
                  </a:lnTo>
                  <a:lnTo>
                    <a:pt x="67462" y="14198"/>
                  </a:lnTo>
                  <a:lnTo>
                    <a:pt x="66941" y="14198"/>
                  </a:lnTo>
                  <a:lnTo>
                    <a:pt x="62039" y="10807"/>
                  </a:lnTo>
                  <a:lnTo>
                    <a:pt x="62318" y="10629"/>
                  </a:lnTo>
                  <a:lnTo>
                    <a:pt x="62547" y="10693"/>
                  </a:lnTo>
                  <a:lnTo>
                    <a:pt x="63538" y="11569"/>
                  </a:lnTo>
                  <a:lnTo>
                    <a:pt x="63715" y="11696"/>
                  </a:lnTo>
                  <a:lnTo>
                    <a:pt x="67691" y="13208"/>
                  </a:lnTo>
                  <a:lnTo>
                    <a:pt x="68414" y="13157"/>
                  </a:lnTo>
                  <a:lnTo>
                    <a:pt x="69037" y="13030"/>
                  </a:lnTo>
                  <a:lnTo>
                    <a:pt x="70319" y="12814"/>
                  </a:lnTo>
                  <a:lnTo>
                    <a:pt x="71208" y="12344"/>
                  </a:lnTo>
                  <a:lnTo>
                    <a:pt x="71297" y="12484"/>
                  </a:lnTo>
                  <a:lnTo>
                    <a:pt x="71297" y="10223"/>
                  </a:lnTo>
                  <a:lnTo>
                    <a:pt x="70091" y="9004"/>
                  </a:lnTo>
                  <a:lnTo>
                    <a:pt x="70065" y="10388"/>
                  </a:lnTo>
                  <a:lnTo>
                    <a:pt x="69951" y="10617"/>
                  </a:lnTo>
                  <a:lnTo>
                    <a:pt x="68846" y="10528"/>
                  </a:lnTo>
                  <a:lnTo>
                    <a:pt x="68376" y="10350"/>
                  </a:lnTo>
                  <a:lnTo>
                    <a:pt x="68376" y="11328"/>
                  </a:lnTo>
                  <a:lnTo>
                    <a:pt x="68173" y="11379"/>
                  </a:lnTo>
                  <a:lnTo>
                    <a:pt x="67614" y="11430"/>
                  </a:lnTo>
                  <a:lnTo>
                    <a:pt x="67462" y="11430"/>
                  </a:lnTo>
                  <a:lnTo>
                    <a:pt x="62077" y="6464"/>
                  </a:lnTo>
                  <a:lnTo>
                    <a:pt x="62242" y="6324"/>
                  </a:lnTo>
                  <a:lnTo>
                    <a:pt x="62572" y="6350"/>
                  </a:lnTo>
                  <a:lnTo>
                    <a:pt x="62712" y="6515"/>
                  </a:lnTo>
                  <a:lnTo>
                    <a:pt x="62877" y="6972"/>
                  </a:lnTo>
                  <a:lnTo>
                    <a:pt x="63004" y="7239"/>
                  </a:lnTo>
                  <a:lnTo>
                    <a:pt x="68338" y="11226"/>
                  </a:lnTo>
                  <a:lnTo>
                    <a:pt x="68376" y="10350"/>
                  </a:lnTo>
                  <a:lnTo>
                    <a:pt x="67881" y="10147"/>
                  </a:lnTo>
                  <a:lnTo>
                    <a:pt x="67703" y="10045"/>
                  </a:lnTo>
                  <a:lnTo>
                    <a:pt x="67614" y="9906"/>
                  </a:lnTo>
                  <a:lnTo>
                    <a:pt x="67678" y="9131"/>
                  </a:lnTo>
                  <a:lnTo>
                    <a:pt x="68008" y="9017"/>
                  </a:lnTo>
                  <a:lnTo>
                    <a:pt x="68287" y="9004"/>
                  </a:lnTo>
                  <a:lnTo>
                    <a:pt x="69392" y="9448"/>
                  </a:lnTo>
                  <a:lnTo>
                    <a:pt x="69951" y="10147"/>
                  </a:lnTo>
                  <a:lnTo>
                    <a:pt x="70065" y="10388"/>
                  </a:lnTo>
                  <a:lnTo>
                    <a:pt x="70065" y="8978"/>
                  </a:lnTo>
                  <a:lnTo>
                    <a:pt x="68846" y="7594"/>
                  </a:lnTo>
                  <a:lnTo>
                    <a:pt x="67589" y="6324"/>
                  </a:lnTo>
                  <a:lnTo>
                    <a:pt x="67094" y="5829"/>
                  </a:lnTo>
                  <a:lnTo>
                    <a:pt x="66916" y="5600"/>
                  </a:lnTo>
                  <a:lnTo>
                    <a:pt x="66840" y="5448"/>
                  </a:lnTo>
                  <a:lnTo>
                    <a:pt x="66268" y="5308"/>
                  </a:lnTo>
                  <a:lnTo>
                    <a:pt x="63944" y="3924"/>
                  </a:lnTo>
                  <a:lnTo>
                    <a:pt x="61544" y="3124"/>
                  </a:lnTo>
                  <a:lnTo>
                    <a:pt x="60655" y="3009"/>
                  </a:lnTo>
                  <a:lnTo>
                    <a:pt x="59944" y="3009"/>
                  </a:lnTo>
                  <a:lnTo>
                    <a:pt x="59664" y="3073"/>
                  </a:lnTo>
                  <a:lnTo>
                    <a:pt x="59575" y="3924"/>
                  </a:lnTo>
                  <a:lnTo>
                    <a:pt x="59486" y="5029"/>
                  </a:lnTo>
                  <a:lnTo>
                    <a:pt x="61201" y="10528"/>
                  </a:lnTo>
                  <a:lnTo>
                    <a:pt x="61315" y="11188"/>
                  </a:lnTo>
                  <a:lnTo>
                    <a:pt x="61061" y="13373"/>
                  </a:lnTo>
                  <a:lnTo>
                    <a:pt x="60591" y="16522"/>
                  </a:lnTo>
                  <a:lnTo>
                    <a:pt x="60744" y="16891"/>
                  </a:lnTo>
                  <a:lnTo>
                    <a:pt x="61645" y="17170"/>
                  </a:lnTo>
                  <a:lnTo>
                    <a:pt x="67919" y="18935"/>
                  </a:lnTo>
                  <a:lnTo>
                    <a:pt x="71920" y="18935"/>
                  </a:lnTo>
                  <a:lnTo>
                    <a:pt x="72428" y="18872"/>
                  </a:lnTo>
                  <a:lnTo>
                    <a:pt x="73964" y="18224"/>
                  </a:lnTo>
                  <a:lnTo>
                    <a:pt x="75450" y="16611"/>
                  </a:lnTo>
                  <a:lnTo>
                    <a:pt x="75844" y="14960"/>
                  </a:lnTo>
                  <a:lnTo>
                    <a:pt x="76200" y="13500"/>
                  </a:lnTo>
                  <a:lnTo>
                    <a:pt x="76276" y="13119"/>
                  </a:lnTo>
                  <a:lnTo>
                    <a:pt x="76288" y="12344"/>
                  </a:lnTo>
                  <a:lnTo>
                    <a:pt x="76301" y="11430"/>
                  </a:lnTo>
                  <a:close/>
                </a:path>
              </a:pathLst>
            </a:custGeom>
            <a:solidFill>
              <a:srgbClr val="AF2D36"/>
            </a:solidFill>
          </p:spPr>
          <p:txBody>
            <a:bodyPr wrap="square" lIns="0" tIns="0" rIns="0" bIns="0" rtlCol="0"/>
            <a:lstStyle/>
            <a:p>
              <a:endParaRPr/>
            </a:p>
          </p:txBody>
        </p:sp>
        <p:sp>
          <p:nvSpPr>
            <p:cNvPr id="125" name="object 125"/>
            <p:cNvSpPr/>
            <p:nvPr/>
          </p:nvSpPr>
          <p:spPr>
            <a:xfrm>
              <a:off x="542251" y="6410033"/>
              <a:ext cx="120014" cy="29209"/>
            </a:xfrm>
            <a:custGeom>
              <a:avLst/>
              <a:gdLst/>
              <a:ahLst/>
              <a:cxnLst/>
              <a:rect l="l" t="t" r="r" b="b"/>
              <a:pathLst>
                <a:path w="120015" h="29210">
                  <a:moveTo>
                    <a:pt x="5613" y="11087"/>
                  </a:moveTo>
                  <a:lnTo>
                    <a:pt x="5194" y="10858"/>
                  </a:lnTo>
                  <a:lnTo>
                    <a:pt x="3225" y="11887"/>
                  </a:lnTo>
                  <a:lnTo>
                    <a:pt x="1498" y="12928"/>
                  </a:lnTo>
                  <a:lnTo>
                    <a:pt x="0" y="13957"/>
                  </a:lnTo>
                  <a:lnTo>
                    <a:pt x="1524" y="13017"/>
                  </a:lnTo>
                  <a:lnTo>
                    <a:pt x="3390" y="12052"/>
                  </a:lnTo>
                  <a:lnTo>
                    <a:pt x="5613" y="11087"/>
                  </a:lnTo>
                  <a:close/>
                </a:path>
                <a:path w="120015" h="29210">
                  <a:moveTo>
                    <a:pt x="9956" y="9347"/>
                  </a:moveTo>
                  <a:lnTo>
                    <a:pt x="9867" y="9169"/>
                  </a:lnTo>
                  <a:lnTo>
                    <a:pt x="9766" y="9004"/>
                  </a:lnTo>
                  <a:lnTo>
                    <a:pt x="9677" y="8826"/>
                  </a:lnTo>
                  <a:lnTo>
                    <a:pt x="9639" y="9055"/>
                  </a:lnTo>
                  <a:lnTo>
                    <a:pt x="9613" y="9283"/>
                  </a:lnTo>
                  <a:lnTo>
                    <a:pt x="9588" y="9486"/>
                  </a:lnTo>
                  <a:lnTo>
                    <a:pt x="9829" y="9398"/>
                  </a:lnTo>
                  <a:lnTo>
                    <a:pt x="9956" y="9347"/>
                  </a:lnTo>
                  <a:close/>
                </a:path>
                <a:path w="120015" h="29210">
                  <a:moveTo>
                    <a:pt x="28714" y="23761"/>
                  </a:moveTo>
                  <a:lnTo>
                    <a:pt x="27863" y="22479"/>
                  </a:lnTo>
                  <a:lnTo>
                    <a:pt x="27419" y="21894"/>
                  </a:lnTo>
                  <a:lnTo>
                    <a:pt x="24866" y="22517"/>
                  </a:lnTo>
                  <a:lnTo>
                    <a:pt x="22491" y="23253"/>
                  </a:lnTo>
                  <a:lnTo>
                    <a:pt x="18389" y="24726"/>
                  </a:lnTo>
                  <a:lnTo>
                    <a:pt x="16611" y="25463"/>
                  </a:lnTo>
                  <a:lnTo>
                    <a:pt x="15100" y="26149"/>
                  </a:lnTo>
                  <a:lnTo>
                    <a:pt x="16090" y="28625"/>
                  </a:lnTo>
                  <a:lnTo>
                    <a:pt x="19519" y="26873"/>
                  </a:lnTo>
                  <a:lnTo>
                    <a:pt x="23837" y="25031"/>
                  </a:lnTo>
                  <a:lnTo>
                    <a:pt x="28714" y="23761"/>
                  </a:lnTo>
                  <a:close/>
                </a:path>
                <a:path w="120015" h="29210">
                  <a:moveTo>
                    <a:pt x="101981" y="1447"/>
                  </a:moveTo>
                  <a:lnTo>
                    <a:pt x="101828" y="0"/>
                  </a:lnTo>
                  <a:lnTo>
                    <a:pt x="98259" y="1689"/>
                  </a:lnTo>
                  <a:lnTo>
                    <a:pt x="93599" y="3251"/>
                  </a:lnTo>
                  <a:lnTo>
                    <a:pt x="87820" y="3251"/>
                  </a:lnTo>
                  <a:lnTo>
                    <a:pt x="85242" y="3187"/>
                  </a:lnTo>
                  <a:lnTo>
                    <a:pt x="80568" y="2667"/>
                  </a:lnTo>
                  <a:lnTo>
                    <a:pt x="71272" y="1651"/>
                  </a:lnTo>
                  <a:lnTo>
                    <a:pt x="64719" y="1041"/>
                  </a:lnTo>
                  <a:lnTo>
                    <a:pt x="59143" y="673"/>
                  </a:lnTo>
                  <a:lnTo>
                    <a:pt x="57797" y="584"/>
                  </a:lnTo>
                  <a:lnTo>
                    <a:pt x="50457" y="381"/>
                  </a:lnTo>
                  <a:lnTo>
                    <a:pt x="50380" y="520"/>
                  </a:lnTo>
                  <a:lnTo>
                    <a:pt x="50253" y="635"/>
                  </a:lnTo>
                  <a:lnTo>
                    <a:pt x="50114" y="673"/>
                  </a:lnTo>
                  <a:lnTo>
                    <a:pt x="49364" y="495"/>
                  </a:lnTo>
                  <a:lnTo>
                    <a:pt x="48717" y="381"/>
                  </a:lnTo>
                  <a:lnTo>
                    <a:pt x="40614" y="1447"/>
                  </a:lnTo>
                  <a:lnTo>
                    <a:pt x="41148" y="1689"/>
                  </a:lnTo>
                  <a:lnTo>
                    <a:pt x="41694" y="1993"/>
                  </a:lnTo>
                  <a:lnTo>
                    <a:pt x="42532" y="2730"/>
                  </a:lnTo>
                  <a:lnTo>
                    <a:pt x="56337" y="2717"/>
                  </a:lnTo>
                  <a:lnTo>
                    <a:pt x="67741" y="3352"/>
                  </a:lnTo>
                  <a:lnTo>
                    <a:pt x="78054" y="4229"/>
                  </a:lnTo>
                  <a:lnTo>
                    <a:pt x="85737" y="4800"/>
                  </a:lnTo>
                  <a:lnTo>
                    <a:pt x="92811" y="4953"/>
                  </a:lnTo>
                  <a:lnTo>
                    <a:pt x="97815" y="3251"/>
                  </a:lnTo>
                  <a:lnTo>
                    <a:pt x="98412" y="3048"/>
                  </a:lnTo>
                  <a:lnTo>
                    <a:pt x="101981" y="1447"/>
                  </a:lnTo>
                  <a:close/>
                </a:path>
                <a:path w="120015" h="29210">
                  <a:moveTo>
                    <a:pt x="119405" y="12827"/>
                  </a:moveTo>
                  <a:lnTo>
                    <a:pt x="119329" y="11988"/>
                  </a:lnTo>
                  <a:lnTo>
                    <a:pt x="118541" y="10795"/>
                  </a:lnTo>
                  <a:lnTo>
                    <a:pt x="117221" y="14947"/>
                  </a:lnTo>
                  <a:lnTo>
                    <a:pt x="114274" y="18884"/>
                  </a:lnTo>
                  <a:lnTo>
                    <a:pt x="106045" y="21056"/>
                  </a:lnTo>
                  <a:lnTo>
                    <a:pt x="103314" y="21475"/>
                  </a:lnTo>
                  <a:lnTo>
                    <a:pt x="100241" y="21755"/>
                  </a:lnTo>
                  <a:lnTo>
                    <a:pt x="86880" y="22237"/>
                  </a:lnTo>
                  <a:lnTo>
                    <a:pt x="71805" y="21818"/>
                  </a:lnTo>
                  <a:lnTo>
                    <a:pt x="38912" y="20040"/>
                  </a:lnTo>
                  <a:lnTo>
                    <a:pt x="34582" y="20459"/>
                  </a:lnTo>
                  <a:lnTo>
                    <a:pt x="30619" y="21196"/>
                  </a:lnTo>
                  <a:lnTo>
                    <a:pt x="30403" y="23342"/>
                  </a:lnTo>
                  <a:lnTo>
                    <a:pt x="33705" y="22593"/>
                  </a:lnTo>
                  <a:lnTo>
                    <a:pt x="37249" y="22123"/>
                  </a:lnTo>
                  <a:lnTo>
                    <a:pt x="43370" y="22199"/>
                  </a:lnTo>
                  <a:lnTo>
                    <a:pt x="72631" y="24193"/>
                  </a:lnTo>
                  <a:lnTo>
                    <a:pt x="81000" y="24587"/>
                  </a:lnTo>
                  <a:lnTo>
                    <a:pt x="119214" y="14224"/>
                  </a:lnTo>
                  <a:lnTo>
                    <a:pt x="118960" y="14008"/>
                  </a:lnTo>
                  <a:lnTo>
                    <a:pt x="119405" y="12827"/>
                  </a:lnTo>
                  <a:close/>
                </a:path>
              </a:pathLst>
            </a:custGeom>
            <a:solidFill>
              <a:srgbClr val="FFFFFF"/>
            </a:solidFill>
          </p:spPr>
          <p:txBody>
            <a:bodyPr wrap="square" lIns="0" tIns="0" rIns="0" bIns="0" rtlCol="0"/>
            <a:lstStyle/>
            <a:p>
              <a:endParaRPr/>
            </a:p>
          </p:txBody>
        </p:sp>
        <p:sp>
          <p:nvSpPr>
            <p:cNvPr id="126" name="object 126"/>
            <p:cNvSpPr/>
            <p:nvPr/>
          </p:nvSpPr>
          <p:spPr>
            <a:xfrm>
              <a:off x="539229" y="6411468"/>
              <a:ext cx="121920" cy="24765"/>
            </a:xfrm>
            <a:custGeom>
              <a:avLst/>
              <a:gdLst/>
              <a:ahLst/>
              <a:cxnLst/>
              <a:rect l="l" t="t" r="r" b="b"/>
              <a:pathLst>
                <a:path w="121920" h="24764">
                  <a:moveTo>
                    <a:pt x="23393" y="22567"/>
                  </a:moveTo>
                  <a:lnTo>
                    <a:pt x="21640" y="22263"/>
                  </a:lnTo>
                  <a:lnTo>
                    <a:pt x="20815" y="22263"/>
                  </a:lnTo>
                  <a:lnTo>
                    <a:pt x="19583" y="21031"/>
                  </a:lnTo>
                  <a:lnTo>
                    <a:pt x="19177" y="20205"/>
                  </a:lnTo>
                  <a:lnTo>
                    <a:pt x="18580" y="18567"/>
                  </a:lnTo>
                  <a:lnTo>
                    <a:pt x="18465" y="17589"/>
                  </a:lnTo>
                  <a:lnTo>
                    <a:pt x="18491" y="16141"/>
                  </a:lnTo>
                  <a:lnTo>
                    <a:pt x="18554" y="15557"/>
                  </a:lnTo>
                  <a:lnTo>
                    <a:pt x="17373" y="14554"/>
                  </a:lnTo>
                  <a:lnTo>
                    <a:pt x="12979" y="7912"/>
                  </a:lnTo>
                  <a:lnTo>
                    <a:pt x="12611" y="8051"/>
                  </a:lnTo>
                  <a:lnTo>
                    <a:pt x="12166" y="11252"/>
                  </a:lnTo>
                  <a:lnTo>
                    <a:pt x="11379" y="11252"/>
                  </a:lnTo>
                  <a:lnTo>
                    <a:pt x="11226" y="11163"/>
                  </a:lnTo>
                  <a:lnTo>
                    <a:pt x="11023" y="10845"/>
                  </a:lnTo>
                  <a:lnTo>
                    <a:pt x="8636" y="9652"/>
                  </a:lnTo>
                  <a:lnTo>
                    <a:pt x="0" y="14884"/>
                  </a:lnTo>
                  <a:lnTo>
                    <a:pt x="50" y="17589"/>
                  </a:lnTo>
                  <a:lnTo>
                    <a:pt x="6248" y="23698"/>
                  </a:lnTo>
                  <a:lnTo>
                    <a:pt x="7429" y="23266"/>
                  </a:lnTo>
                  <a:lnTo>
                    <a:pt x="9105" y="21932"/>
                  </a:lnTo>
                  <a:lnTo>
                    <a:pt x="9728" y="21031"/>
                  </a:lnTo>
                  <a:lnTo>
                    <a:pt x="10960" y="18973"/>
                  </a:lnTo>
                  <a:lnTo>
                    <a:pt x="11963" y="16217"/>
                  </a:lnTo>
                  <a:lnTo>
                    <a:pt x="12242" y="16154"/>
                  </a:lnTo>
                  <a:lnTo>
                    <a:pt x="12433" y="16141"/>
                  </a:lnTo>
                  <a:lnTo>
                    <a:pt x="12852" y="16141"/>
                  </a:lnTo>
                  <a:lnTo>
                    <a:pt x="18122" y="24701"/>
                  </a:lnTo>
                  <a:lnTo>
                    <a:pt x="19646" y="24015"/>
                  </a:lnTo>
                  <a:lnTo>
                    <a:pt x="21437" y="23266"/>
                  </a:lnTo>
                  <a:lnTo>
                    <a:pt x="23393" y="22567"/>
                  </a:lnTo>
                  <a:close/>
                </a:path>
                <a:path w="121920" h="24764">
                  <a:moveTo>
                    <a:pt x="121564" y="9372"/>
                  </a:moveTo>
                  <a:lnTo>
                    <a:pt x="113169" y="5689"/>
                  </a:lnTo>
                  <a:lnTo>
                    <a:pt x="112141" y="5461"/>
                  </a:lnTo>
                  <a:lnTo>
                    <a:pt x="110375" y="4673"/>
                  </a:lnTo>
                  <a:lnTo>
                    <a:pt x="109601" y="4203"/>
                  </a:lnTo>
                  <a:lnTo>
                    <a:pt x="108318" y="3213"/>
                  </a:lnTo>
                  <a:lnTo>
                    <a:pt x="106172" y="2057"/>
                  </a:lnTo>
                  <a:lnTo>
                    <a:pt x="105206" y="609"/>
                  </a:lnTo>
                  <a:lnTo>
                    <a:pt x="105029" y="0"/>
                  </a:lnTo>
                  <a:lnTo>
                    <a:pt x="101434" y="1625"/>
                  </a:lnTo>
                  <a:lnTo>
                    <a:pt x="95834" y="3517"/>
                  </a:lnTo>
                  <a:lnTo>
                    <a:pt x="89509" y="3390"/>
                  </a:lnTo>
                  <a:lnTo>
                    <a:pt x="88760" y="3365"/>
                  </a:lnTo>
                  <a:lnTo>
                    <a:pt x="93738" y="4978"/>
                  </a:lnTo>
                  <a:lnTo>
                    <a:pt x="96621" y="4559"/>
                  </a:lnTo>
                  <a:lnTo>
                    <a:pt x="99504" y="3327"/>
                  </a:lnTo>
                  <a:lnTo>
                    <a:pt x="102387" y="2501"/>
                  </a:lnTo>
                  <a:lnTo>
                    <a:pt x="105270" y="4152"/>
                  </a:lnTo>
                  <a:lnTo>
                    <a:pt x="107746" y="5384"/>
                  </a:lnTo>
                  <a:lnTo>
                    <a:pt x="111721" y="8280"/>
                  </a:lnTo>
                  <a:lnTo>
                    <a:pt x="113169" y="12446"/>
                  </a:lnTo>
                  <a:lnTo>
                    <a:pt x="110109" y="15646"/>
                  </a:lnTo>
                  <a:lnTo>
                    <a:pt x="110210" y="14262"/>
                  </a:lnTo>
                  <a:lnTo>
                    <a:pt x="109956" y="12623"/>
                  </a:lnTo>
                  <a:lnTo>
                    <a:pt x="109550" y="11531"/>
                  </a:lnTo>
                  <a:lnTo>
                    <a:pt x="109004" y="10553"/>
                  </a:lnTo>
                  <a:lnTo>
                    <a:pt x="108407" y="9626"/>
                  </a:lnTo>
                  <a:lnTo>
                    <a:pt x="106680" y="7556"/>
                  </a:lnTo>
                  <a:lnTo>
                    <a:pt x="105498" y="5778"/>
                  </a:lnTo>
                  <a:lnTo>
                    <a:pt x="105346" y="5816"/>
                  </a:lnTo>
                  <a:lnTo>
                    <a:pt x="105295" y="6159"/>
                  </a:lnTo>
                  <a:lnTo>
                    <a:pt x="105397" y="7302"/>
                  </a:lnTo>
                  <a:lnTo>
                    <a:pt x="105613" y="8089"/>
                  </a:lnTo>
                  <a:lnTo>
                    <a:pt x="106299" y="9804"/>
                  </a:lnTo>
                  <a:lnTo>
                    <a:pt x="106768" y="10693"/>
                  </a:lnTo>
                  <a:lnTo>
                    <a:pt x="107302" y="11976"/>
                  </a:lnTo>
                  <a:lnTo>
                    <a:pt x="107759" y="13982"/>
                  </a:lnTo>
                  <a:lnTo>
                    <a:pt x="107784" y="15786"/>
                  </a:lnTo>
                  <a:lnTo>
                    <a:pt x="107734" y="16103"/>
                  </a:lnTo>
                  <a:lnTo>
                    <a:pt x="107188" y="17462"/>
                  </a:lnTo>
                  <a:lnTo>
                    <a:pt x="107226" y="17678"/>
                  </a:lnTo>
                  <a:lnTo>
                    <a:pt x="105841" y="18529"/>
                  </a:lnTo>
                  <a:lnTo>
                    <a:pt x="104648" y="19481"/>
                  </a:lnTo>
                  <a:lnTo>
                    <a:pt x="103251" y="20332"/>
                  </a:lnTo>
                  <a:lnTo>
                    <a:pt x="106324" y="20053"/>
                  </a:lnTo>
                  <a:lnTo>
                    <a:pt x="109054" y="19634"/>
                  </a:lnTo>
                  <a:lnTo>
                    <a:pt x="117284" y="17462"/>
                  </a:lnTo>
                  <a:lnTo>
                    <a:pt x="120230" y="13512"/>
                  </a:lnTo>
                  <a:lnTo>
                    <a:pt x="121564" y="9372"/>
                  </a:lnTo>
                  <a:close/>
                </a:path>
              </a:pathLst>
            </a:custGeom>
            <a:solidFill>
              <a:srgbClr val="919CA5"/>
            </a:solidFill>
          </p:spPr>
          <p:txBody>
            <a:bodyPr wrap="square" lIns="0" tIns="0" rIns="0" bIns="0" rtlCol="0"/>
            <a:lstStyle/>
            <a:p>
              <a:endParaRPr/>
            </a:p>
          </p:txBody>
        </p:sp>
        <p:sp>
          <p:nvSpPr>
            <p:cNvPr id="127" name="object 127"/>
            <p:cNvSpPr/>
            <p:nvPr/>
          </p:nvSpPr>
          <p:spPr>
            <a:xfrm>
              <a:off x="557618" y="6412712"/>
              <a:ext cx="95250" cy="21590"/>
            </a:xfrm>
            <a:custGeom>
              <a:avLst/>
              <a:gdLst/>
              <a:ahLst/>
              <a:cxnLst/>
              <a:rect l="l" t="t" r="r" b="b"/>
              <a:pathLst>
                <a:path w="95250" h="21589">
                  <a:moveTo>
                    <a:pt x="12052" y="19215"/>
                  </a:moveTo>
                  <a:lnTo>
                    <a:pt x="11252" y="18148"/>
                  </a:lnTo>
                  <a:lnTo>
                    <a:pt x="10464" y="17297"/>
                  </a:lnTo>
                  <a:lnTo>
                    <a:pt x="9271" y="17056"/>
                  </a:lnTo>
                  <a:lnTo>
                    <a:pt x="8382" y="16408"/>
                  </a:lnTo>
                  <a:lnTo>
                    <a:pt x="7632" y="15760"/>
                  </a:lnTo>
                  <a:lnTo>
                    <a:pt x="6731" y="16167"/>
                  </a:lnTo>
                  <a:lnTo>
                    <a:pt x="5702" y="16408"/>
                  </a:lnTo>
                  <a:lnTo>
                    <a:pt x="152" y="14325"/>
                  </a:lnTo>
                  <a:lnTo>
                    <a:pt x="0" y="15786"/>
                  </a:lnTo>
                  <a:lnTo>
                    <a:pt x="177" y="17335"/>
                  </a:lnTo>
                  <a:lnTo>
                    <a:pt x="774" y="18973"/>
                  </a:lnTo>
                  <a:lnTo>
                    <a:pt x="1181" y="19799"/>
                  </a:lnTo>
                  <a:lnTo>
                    <a:pt x="2425" y="21031"/>
                  </a:lnTo>
                  <a:lnTo>
                    <a:pt x="3251" y="21031"/>
                  </a:lnTo>
                  <a:lnTo>
                    <a:pt x="4991" y="21336"/>
                  </a:lnTo>
                  <a:lnTo>
                    <a:pt x="7124" y="20574"/>
                  </a:lnTo>
                  <a:lnTo>
                    <a:pt x="9499" y="19837"/>
                  </a:lnTo>
                  <a:lnTo>
                    <a:pt x="12052" y="19215"/>
                  </a:lnTo>
                  <a:close/>
                </a:path>
                <a:path w="95250" h="21589">
                  <a:moveTo>
                    <a:pt x="94653" y="11430"/>
                  </a:moveTo>
                  <a:lnTo>
                    <a:pt x="86664" y="2794"/>
                  </a:lnTo>
                  <a:lnTo>
                    <a:pt x="84010" y="1270"/>
                  </a:lnTo>
                  <a:lnTo>
                    <a:pt x="81127" y="2159"/>
                  </a:lnTo>
                  <a:lnTo>
                    <a:pt x="78244" y="3429"/>
                  </a:lnTo>
                  <a:lnTo>
                    <a:pt x="75361" y="3810"/>
                  </a:lnTo>
                  <a:lnTo>
                    <a:pt x="73088" y="3048"/>
                  </a:lnTo>
                  <a:lnTo>
                    <a:pt x="71551" y="2540"/>
                  </a:lnTo>
                  <a:lnTo>
                    <a:pt x="71551" y="15367"/>
                  </a:lnTo>
                  <a:lnTo>
                    <a:pt x="71424" y="15748"/>
                  </a:lnTo>
                  <a:lnTo>
                    <a:pt x="67183" y="18542"/>
                  </a:lnTo>
                  <a:lnTo>
                    <a:pt x="65214" y="18542"/>
                  </a:lnTo>
                  <a:lnTo>
                    <a:pt x="64744" y="18415"/>
                  </a:lnTo>
                  <a:lnTo>
                    <a:pt x="64274" y="18288"/>
                  </a:lnTo>
                  <a:lnTo>
                    <a:pt x="63893" y="18288"/>
                  </a:lnTo>
                  <a:lnTo>
                    <a:pt x="63055" y="17907"/>
                  </a:lnTo>
                  <a:lnTo>
                    <a:pt x="62750" y="17653"/>
                  </a:lnTo>
                  <a:lnTo>
                    <a:pt x="62572" y="17653"/>
                  </a:lnTo>
                  <a:lnTo>
                    <a:pt x="61988" y="18415"/>
                  </a:lnTo>
                  <a:lnTo>
                    <a:pt x="61810" y="18415"/>
                  </a:lnTo>
                  <a:lnTo>
                    <a:pt x="61798" y="17780"/>
                  </a:lnTo>
                  <a:lnTo>
                    <a:pt x="61747" y="14351"/>
                  </a:lnTo>
                  <a:lnTo>
                    <a:pt x="61950" y="14351"/>
                  </a:lnTo>
                  <a:lnTo>
                    <a:pt x="62217" y="15113"/>
                  </a:lnTo>
                  <a:lnTo>
                    <a:pt x="63233" y="16764"/>
                  </a:lnTo>
                  <a:lnTo>
                    <a:pt x="63957" y="17399"/>
                  </a:lnTo>
                  <a:lnTo>
                    <a:pt x="64655" y="17780"/>
                  </a:lnTo>
                  <a:lnTo>
                    <a:pt x="64947" y="17907"/>
                  </a:lnTo>
                  <a:lnTo>
                    <a:pt x="66052" y="18288"/>
                  </a:lnTo>
                  <a:lnTo>
                    <a:pt x="67386" y="18288"/>
                  </a:lnTo>
                  <a:lnTo>
                    <a:pt x="68186" y="18034"/>
                  </a:lnTo>
                  <a:lnTo>
                    <a:pt x="69405" y="16891"/>
                  </a:lnTo>
                  <a:lnTo>
                    <a:pt x="69608" y="16383"/>
                  </a:lnTo>
                  <a:lnTo>
                    <a:pt x="69570" y="14351"/>
                  </a:lnTo>
                  <a:lnTo>
                    <a:pt x="69405" y="13970"/>
                  </a:lnTo>
                  <a:lnTo>
                    <a:pt x="69240" y="13716"/>
                  </a:lnTo>
                  <a:lnTo>
                    <a:pt x="68834" y="13335"/>
                  </a:lnTo>
                  <a:lnTo>
                    <a:pt x="68592" y="13208"/>
                  </a:lnTo>
                  <a:lnTo>
                    <a:pt x="68033" y="12827"/>
                  </a:lnTo>
                  <a:lnTo>
                    <a:pt x="61849" y="7493"/>
                  </a:lnTo>
                  <a:lnTo>
                    <a:pt x="61925" y="6858"/>
                  </a:lnTo>
                  <a:lnTo>
                    <a:pt x="66014" y="3810"/>
                  </a:lnTo>
                  <a:lnTo>
                    <a:pt x="67754" y="3810"/>
                  </a:lnTo>
                  <a:lnTo>
                    <a:pt x="68605" y="4064"/>
                  </a:lnTo>
                  <a:lnTo>
                    <a:pt x="68961" y="4191"/>
                  </a:lnTo>
                  <a:lnTo>
                    <a:pt x="69507" y="4445"/>
                  </a:lnTo>
                  <a:lnTo>
                    <a:pt x="70065" y="4826"/>
                  </a:lnTo>
                  <a:lnTo>
                    <a:pt x="70675" y="4064"/>
                  </a:lnTo>
                  <a:lnTo>
                    <a:pt x="70891" y="4064"/>
                  </a:lnTo>
                  <a:lnTo>
                    <a:pt x="70904" y="7747"/>
                  </a:lnTo>
                  <a:lnTo>
                    <a:pt x="70675" y="7747"/>
                  </a:lnTo>
                  <a:lnTo>
                    <a:pt x="70561" y="7366"/>
                  </a:lnTo>
                  <a:lnTo>
                    <a:pt x="69811" y="5969"/>
                  </a:lnTo>
                  <a:lnTo>
                    <a:pt x="67144" y="4064"/>
                  </a:lnTo>
                  <a:lnTo>
                    <a:pt x="66217" y="4191"/>
                  </a:lnTo>
                  <a:lnTo>
                    <a:pt x="65824" y="4191"/>
                  </a:lnTo>
                  <a:lnTo>
                    <a:pt x="63677" y="7747"/>
                  </a:lnTo>
                  <a:lnTo>
                    <a:pt x="63855" y="8255"/>
                  </a:lnTo>
                  <a:lnTo>
                    <a:pt x="64706" y="9017"/>
                  </a:lnTo>
                  <a:lnTo>
                    <a:pt x="65252" y="9398"/>
                  </a:lnTo>
                  <a:lnTo>
                    <a:pt x="67132" y="10033"/>
                  </a:lnTo>
                  <a:lnTo>
                    <a:pt x="68516" y="10541"/>
                  </a:lnTo>
                  <a:lnTo>
                    <a:pt x="71551" y="15367"/>
                  </a:lnTo>
                  <a:lnTo>
                    <a:pt x="71551" y="2540"/>
                  </a:lnTo>
                  <a:lnTo>
                    <a:pt x="71208" y="2413"/>
                  </a:lnTo>
                  <a:lnTo>
                    <a:pt x="70370" y="2159"/>
                  </a:lnTo>
                  <a:lnTo>
                    <a:pt x="62687" y="1651"/>
                  </a:lnTo>
                  <a:lnTo>
                    <a:pt x="59740" y="1397"/>
                  </a:lnTo>
                  <a:lnTo>
                    <a:pt x="58077" y="1257"/>
                  </a:lnTo>
                  <a:lnTo>
                    <a:pt x="58077" y="3810"/>
                  </a:lnTo>
                  <a:lnTo>
                    <a:pt x="57696" y="7493"/>
                  </a:lnTo>
                  <a:lnTo>
                    <a:pt x="57480" y="7366"/>
                  </a:lnTo>
                  <a:lnTo>
                    <a:pt x="57238" y="6604"/>
                  </a:lnTo>
                  <a:lnTo>
                    <a:pt x="56794" y="5588"/>
                  </a:lnTo>
                  <a:lnTo>
                    <a:pt x="55943" y="4445"/>
                  </a:lnTo>
                  <a:lnTo>
                    <a:pt x="55600" y="4191"/>
                  </a:lnTo>
                  <a:lnTo>
                    <a:pt x="54800" y="3683"/>
                  </a:lnTo>
                  <a:lnTo>
                    <a:pt x="54343" y="3429"/>
                  </a:lnTo>
                  <a:lnTo>
                    <a:pt x="53022" y="3429"/>
                  </a:lnTo>
                  <a:lnTo>
                    <a:pt x="50546" y="6858"/>
                  </a:lnTo>
                  <a:lnTo>
                    <a:pt x="50634" y="7239"/>
                  </a:lnTo>
                  <a:lnTo>
                    <a:pt x="51396" y="8128"/>
                  </a:lnTo>
                  <a:lnTo>
                    <a:pt x="51904" y="8509"/>
                  </a:lnTo>
                  <a:lnTo>
                    <a:pt x="53924" y="9525"/>
                  </a:lnTo>
                  <a:lnTo>
                    <a:pt x="56146" y="10541"/>
                  </a:lnTo>
                  <a:lnTo>
                    <a:pt x="56794" y="11049"/>
                  </a:lnTo>
                  <a:lnTo>
                    <a:pt x="57645" y="12446"/>
                  </a:lnTo>
                  <a:lnTo>
                    <a:pt x="57721" y="14097"/>
                  </a:lnTo>
                  <a:lnTo>
                    <a:pt x="57607" y="14986"/>
                  </a:lnTo>
                  <a:lnTo>
                    <a:pt x="53581" y="17780"/>
                  </a:lnTo>
                  <a:lnTo>
                    <a:pt x="52870" y="17780"/>
                  </a:lnTo>
                  <a:lnTo>
                    <a:pt x="48463" y="16510"/>
                  </a:lnTo>
                  <a:lnTo>
                    <a:pt x="48285" y="16510"/>
                  </a:lnTo>
                  <a:lnTo>
                    <a:pt x="47739" y="17145"/>
                  </a:lnTo>
                  <a:lnTo>
                    <a:pt x="47561" y="17018"/>
                  </a:lnTo>
                  <a:lnTo>
                    <a:pt x="47891" y="13208"/>
                  </a:lnTo>
                  <a:lnTo>
                    <a:pt x="47904" y="13081"/>
                  </a:lnTo>
                  <a:lnTo>
                    <a:pt x="48107" y="13081"/>
                  </a:lnTo>
                  <a:lnTo>
                    <a:pt x="48260" y="13716"/>
                  </a:lnTo>
                  <a:lnTo>
                    <a:pt x="48768" y="14986"/>
                  </a:lnTo>
                  <a:lnTo>
                    <a:pt x="49149" y="15621"/>
                  </a:lnTo>
                  <a:lnTo>
                    <a:pt x="49796" y="16383"/>
                  </a:lnTo>
                  <a:lnTo>
                    <a:pt x="50012" y="16510"/>
                  </a:lnTo>
                  <a:lnTo>
                    <a:pt x="50431" y="16891"/>
                  </a:lnTo>
                  <a:lnTo>
                    <a:pt x="50723" y="17018"/>
                  </a:lnTo>
                  <a:lnTo>
                    <a:pt x="51790" y="17399"/>
                  </a:lnTo>
                  <a:lnTo>
                    <a:pt x="53111" y="17526"/>
                  </a:lnTo>
                  <a:lnTo>
                    <a:pt x="53936" y="17399"/>
                  </a:lnTo>
                  <a:lnTo>
                    <a:pt x="55257" y="16383"/>
                  </a:lnTo>
                  <a:lnTo>
                    <a:pt x="55638" y="15748"/>
                  </a:lnTo>
                  <a:lnTo>
                    <a:pt x="55740" y="14732"/>
                  </a:lnTo>
                  <a:lnTo>
                    <a:pt x="55626" y="13716"/>
                  </a:lnTo>
                  <a:lnTo>
                    <a:pt x="55562" y="13462"/>
                  </a:lnTo>
                  <a:lnTo>
                    <a:pt x="55422" y="13208"/>
                  </a:lnTo>
                  <a:lnTo>
                    <a:pt x="55295" y="13081"/>
                  </a:lnTo>
                  <a:lnTo>
                    <a:pt x="54838" y="12573"/>
                  </a:lnTo>
                  <a:lnTo>
                    <a:pt x="54025" y="12065"/>
                  </a:lnTo>
                  <a:lnTo>
                    <a:pt x="50584" y="10414"/>
                  </a:lnTo>
                  <a:lnTo>
                    <a:pt x="50266" y="10287"/>
                  </a:lnTo>
                  <a:lnTo>
                    <a:pt x="49441" y="9398"/>
                  </a:lnTo>
                  <a:lnTo>
                    <a:pt x="49022" y="8763"/>
                  </a:lnTo>
                  <a:lnTo>
                    <a:pt x="48793" y="8128"/>
                  </a:lnTo>
                  <a:lnTo>
                    <a:pt x="48691" y="7747"/>
                  </a:lnTo>
                  <a:lnTo>
                    <a:pt x="48717" y="6350"/>
                  </a:lnTo>
                  <a:lnTo>
                    <a:pt x="52628" y="3048"/>
                  </a:lnTo>
                  <a:lnTo>
                    <a:pt x="53238" y="3048"/>
                  </a:lnTo>
                  <a:lnTo>
                    <a:pt x="57175" y="4445"/>
                  </a:lnTo>
                  <a:lnTo>
                    <a:pt x="57861" y="3810"/>
                  </a:lnTo>
                  <a:lnTo>
                    <a:pt x="58077" y="3810"/>
                  </a:lnTo>
                  <a:lnTo>
                    <a:pt x="58077" y="1257"/>
                  </a:lnTo>
                  <a:lnTo>
                    <a:pt x="52374" y="762"/>
                  </a:lnTo>
                  <a:lnTo>
                    <a:pt x="40259" y="0"/>
                  </a:lnTo>
                  <a:lnTo>
                    <a:pt x="27165" y="127"/>
                  </a:lnTo>
                  <a:lnTo>
                    <a:pt x="27787" y="889"/>
                  </a:lnTo>
                  <a:lnTo>
                    <a:pt x="28092" y="1651"/>
                  </a:lnTo>
                  <a:lnTo>
                    <a:pt x="28168" y="2032"/>
                  </a:lnTo>
                  <a:lnTo>
                    <a:pt x="29146" y="2413"/>
                  </a:lnTo>
                  <a:lnTo>
                    <a:pt x="30429" y="3302"/>
                  </a:lnTo>
                  <a:lnTo>
                    <a:pt x="33947" y="8191"/>
                  </a:lnTo>
                  <a:lnTo>
                    <a:pt x="34315" y="4572"/>
                  </a:lnTo>
                  <a:lnTo>
                    <a:pt x="34290" y="2413"/>
                  </a:lnTo>
                  <a:lnTo>
                    <a:pt x="34036" y="2159"/>
                  </a:lnTo>
                  <a:lnTo>
                    <a:pt x="33845" y="2032"/>
                  </a:lnTo>
                  <a:lnTo>
                    <a:pt x="32766" y="1651"/>
                  </a:lnTo>
                  <a:lnTo>
                    <a:pt x="32791" y="1397"/>
                  </a:lnTo>
                  <a:lnTo>
                    <a:pt x="43738" y="2540"/>
                  </a:lnTo>
                  <a:lnTo>
                    <a:pt x="44742" y="5969"/>
                  </a:lnTo>
                  <a:lnTo>
                    <a:pt x="44538" y="6096"/>
                  </a:lnTo>
                  <a:lnTo>
                    <a:pt x="43611" y="4699"/>
                  </a:lnTo>
                  <a:lnTo>
                    <a:pt x="42697" y="3683"/>
                  </a:lnTo>
                  <a:lnTo>
                    <a:pt x="37807" y="2286"/>
                  </a:lnTo>
                  <a:lnTo>
                    <a:pt x="36855" y="2286"/>
                  </a:lnTo>
                  <a:lnTo>
                    <a:pt x="36690" y="3302"/>
                  </a:lnTo>
                  <a:lnTo>
                    <a:pt x="36461" y="5080"/>
                  </a:lnTo>
                  <a:lnTo>
                    <a:pt x="36106" y="8636"/>
                  </a:lnTo>
                  <a:lnTo>
                    <a:pt x="37452" y="8763"/>
                  </a:lnTo>
                  <a:lnTo>
                    <a:pt x="39027" y="8763"/>
                  </a:lnTo>
                  <a:lnTo>
                    <a:pt x="39370" y="8636"/>
                  </a:lnTo>
                  <a:lnTo>
                    <a:pt x="40170" y="8255"/>
                  </a:lnTo>
                  <a:lnTo>
                    <a:pt x="40551" y="7747"/>
                  </a:lnTo>
                  <a:lnTo>
                    <a:pt x="40703" y="7620"/>
                  </a:lnTo>
                  <a:lnTo>
                    <a:pt x="41211" y="6350"/>
                  </a:lnTo>
                  <a:lnTo>
                    <a:pt x="41440" y="6350"/>
                  </a:lnTo>
                  <a:lnTo>
                    <a:pt x="40792" y="12573"/>
                  </a:lnTo>
                  <a:lnTo>
                    <a:pt x="40551" y="12573"/>
                  </a:lnTo>
                  <a:lnTo>
                    <a:pt x="40449" y="11938"/>
                  </a:lnTo>
                  <a:lnTo>
                    <a:pt x="40030" y="10668"/>
                  </a:lnTo>
                  <a:lnTo>
                    <a:pt x="39433" y="9906"/>
                  </a:lnTo>
                  <a:lnTo>
                    <a:pt x="39192" y="9779"/>
                  </a:lnTo>
                  <a:lnTo>
                    <a:pt x="38620" y="9398"/>
                  </a:lnTo>
                  <a:lnTo>
                    <a:pt x="38290" y="9271"/>
                  </a:lnTo>
                  <a:lnTo>
                    <a:pt x="36093" y="9017"/>
                  </a:lnTo>
                  <a:lnTo>
                    <a:pt x="36042" y="9144"/>
                  </a:lnTo>
                  <a:lnTo>
                    <a:pt x="35725" y="12319"/>
                  </a:lnTo>
                  <a:lnTo>
                    <a:pt x="35610" y="15113"/>
                  </a:lnTo>
                  <a:lnTo>
                    <a:pt x="35814" y="15621"/>
                  </a:lnTo>
                  <a:lnTo>
                    <a:pt x="36080" y="15748"/>
                  </a:lnTo>
                  <a:lnTo>
                    <a:pt x="37452" y="16129"/>
                  </a:lnTo>
                  <a:lnTo>
                    <a:pt x="39192" y="16256"/>
                  </a:lnTo>
                  <a:lnTo>
                    <a:pt x="40386" y="16256"/>
                  </a:lnTo>
                  <a:lnTo>
                    <a:pt x="41897" y="15748"/>
                  </a:lnTo>
                  <a:lnTo>
                    <a:pt x="42964" y="14986"/>
                  </a:lnTo>
                  <a:lnTo>
                    <a:pt x="43675" y="14224"/>
                  </a:lnTo>
                  <a:lnTo>
                    <a:pt x="44437" y="13208"/>
                  </a:lnTo>
                  <a:lnTo>
                    <a:pt x="44653" y="13335"/>
                  </a:lnTo>
                  <a:lnTo>
                    <a:pt x="43256" y="17018"/>
                  </a:lnTo>
                  <a:lnTo>
                    <a:pt x="31127" y="15748"/>
                  </a:lnTo>
                  <a:lnTo>
                    <a:pt x="31140" y="15494"/>
                  </a:lnTo>
                  <a:lnTo>
                    <a:pt x="31800" y="15494"/>
                  </a:lnTo>
                  <a:lnTo>
                    <a:pt x="32397" y="15240"/>
                  </a:lnTo>
                  <a:lnTo>
                    <a:pt x="33909" y="8648"/>
                  </a:lnTo>
                  <a:lnTo>
                    <a:pt x="32816" y="13462"/>
                  </a:lnTo>
                  <a:lnTo>
                    <a:pt x="32702" y="13589"/>
                  </a:lnTo>
                  <a:lnTo>
                    <a:pt x="32245" y="13589"/>
                  </a:lnTo>
                  <a:lnTo>
                    <a:pt x="30492" y="11938"/>
                  </a:lnTo>
                  <a:lnTo>
                    <a:pt x="29349" y="11049"/>
                  </a:lnTo>
                  <a:lnTo>
                    <a:pt x="28041" y="10033"/>
                  </a:lnTo>
                  <a:lnTo>
                    <a:pt x="26619" y="9144"/>
                  </a:lnTo>
                  <a:lnTo>
                    <a:pt x="26365" y="9525"/>
                  </a:lnTo>
                  <a:lnTo>
                    <a:pt x="26085" y="9779"/>
                  </a:lnTo>
                  <a:lnTo>
                    <a:pt x="24701" y="10795"/>
                  </a:lnTo>
                  <a:lnTo>
                    <a:pt x="23304" y="11049"/>
                  </a:lnTo>
                  <a:lnTo>
                    <a:pt x="20789" y="10668"/>
                  </a:lnTo>
                  <a:lnTo>
                    <a:pt x="19634" y="10287"/>
                  </a:lnTo>
                  <a:lnTo>
                    <a:pt x="17487" y="9398"/>
                  </a:lnTo>
                  <a:lnTo>
                    <a:pt x="16484" y="8763"/>
                  </a:lnTo>
                  <a:lnTo>
                    <a:pt x="15367" y="8509"/>
                  </a:lnTo>
                  <a:lnTo>
                    <a:pt x="14782" y="8509"/>
                  </a:lnTo>
                  <a:lnTo>
                    <a:pt x="13614" y="8636"/>
                  </a:lnTo>
                  <a:lnTo>
                    <a:pt x="12890" y="8636"/>
                  </a:lnTo>
                  <a:lnTo>
                    <a:pt x="13119" y="9144"/>
                  </a:lnTo>
                  <a:lnTo>
                    <a:pt x="13208" y="10033"/>
                  </a:lnTo>
                  <a:lnTo>
                    <a:pt x="12827" y="10795"/>
                  </a:lnTo>
                  <a:lnTo>
                    <a:pt x="12725" y="11303"/>
                  </a:lnTo>
                  <a:lnTo>
                    <a:pt x="13411" y="12065"/>
                  </a:lnTo>
                  <a:lnTo>
                    <a:pt x="14236" y="13335"/>
                  </a:lnTo>
                  <a:lnTo>
                    <a:pt x="15163" y="16129"/>
                  </a:lnTo>
                  <a:lnTo>
                    <a:pt x="15252" y="18542"/>
                  </a:lnTo>
                  <a:lnTo>
                    <a:pt x="19215" y="17907"/>
                  </a:lnTo>
                  <a:lnTo>
                    <a:pt x="23533" y="17399"/>
                  </a:lnTo>
                  <a:lnTo>
                    <a:pt x="56438" y="19177"/>
                  </a:lnTo>
                  <a:lnTo>
                    <a:pt x="71526" y="19558"/>
                  </a:lnTo>
                  <a:lnTo>
                    <a:pt x="84874" y="19177"/>
                  </a:lnTo>
                  <a:lnTo>
                    <a:pt x="85864" y="18542"/>
                  </a:lnTo>
                  <a:lnTo>
                    <a:pt x="86258" y="18288"/>
                  </a:lnTo>
                  <a:lnTo>
                    <a:pt x="87452" y="17399"/>
                  </a:lnTo>
                  <a:lnTo>
                    <a:pt x="88836" y="16510"/>
                  </a:lnTo>
                  <a:lnTo>
                    <a:pt x="88963" y="15621"/>
                  </a:lnTo>
                  <a:lnTo>
                    <a:pt x="89281" y="15113"/>
                  </a:lnTo>
                  <a:lnTo>
                    <a:pt x="89382" y="14732"/>
                  </a:lnTo>
                  <a:lnTo>
                    <a:pt x="89382" y="12954"/>
                  </a:lnTo>
                  <a:lnTo>
                    <a:pt x="89166" y="11557"/>
                  </a:lnTo>
                  <a:lnTo>
                    <a:pt x="88912" y="10795"/>
                  </a:lnTo>
                  <a:lnTo>
                    <a:pt x="88379" y="9626"/>
                  </a:lnTo>
                  <a:lnTo>
                    <a:pt x="88379" y="12954"/>
                  </a:lnTo>
                  <a:lnTo>
                    <a:pt x="87922" y="16891"/>
                  </a:lnTo>
                  <a:lnTo>
                    <a:pt x="75844" y="18542"/>
                  </a:lnTo>
                  <a:lnTo>
                    <a:pt x="75819" y="18415"/>
                  </a:lnTo>
                  <a:lnTo>
                    <a:pt x="76695" y="18034"/>
                  </a:lnTo>
                  <a:lnTo>
                    <a:pt x="76962" y="17780"/>
                  </a:lnTo>
                  <a:lnTo>
                    <a:pt x="77177" y="17653"/>
                  </a:lnTo>
                  <a:lnTo>
                    <a:pt x="77304" y="17399"/>
                  </a:lnTo>
                  <a:lnTo>
                    <a:pt x="77406" y="17145"/>
                  </a:lnTo>
                  <a:lnTo>
                    <a:pt x="77292" y="14732"/>
                  </a:lnTo>
                  <a:lnTo>
                    <a:pt x="75145" y="4572"/>
                  </a:lnTo>
                  <a:lnTo>
                    <a:pt x="74015" y="4572"/>
                  </a:lnTo>
                  <a:lnTo>
                    <a:pt x="73990" y="4318"/>
                  </a:lnTo>
                  <a:lnTo>
                    <a:pt x="75806" y="4064"/>
                  </a:lnTo>
                  <a:lnTo>
                    <a:pt x="84886" y="2794"/>
                  </a:lnTo>
                  <a:lnTo>
                    <a:pt x="86690" y="5842"/>
                  </a:lnTo>
                  <a:lnTo>
                    <a:pt x="86512" y="5969"/>
                  </a:lnTo>
                  <a:lnTo>
                    <a:pt x="85255" y="4826"/>
                  </a:lnTo>
                  <a:lnTo>
                    <a:pt x="84124" y="4064"/>
                  </a:lnTo>
                  <a:lnTo>
                    <a:pt x="82880" y="3683"/>
                  </a:lnTo>
                  <a:lnTo>
                    <a:pt x="80479" y="3683"/>
                  </a:lnTo>
                  <a:lnTo>
                    <a:pt x="78257" y="4064"/>
                  </a:lnTo>
                  <a:lnTo>
                    <a:pt x="78244" y="5461"/>
                  </a:lnTo>
                  <a:lnTo>
                    <a:pt x="78968" y="10541"/>
                  </a:lnTo>
                  <a:lnTo>
                    <a:pt x="83337" y="6985"/>
                  </a:lnTo>
                  <a:lnTo>
                    <a:pt x="83566" y="6985"/>
                  </a:lnTo>
                  <a:lnTo>
                    <a:pt x="84455" y="13208"/>
                  </a:lnTo>
                  <a:lnTo>
                    <a:pt x="84226" y="13208"/>
                  </a:lnTo>
                  <a:lnTo>
                    <a:pt x="84061" y="12827"/>
                  </a:lnTo>
                  <a:lnTo>
                    <a:pt x="83273" y="11557"/>
                  </a:lnTo>
                  <a:lnTo>
                    <a:pt x="82994" y="11303"/>
                  </a:lnTo>
                  <a:lnTo>
                    <a:pt x="82486" y="10922"/>
                  </a:lnTo>
                  <a:lnTo>
                    <a:pt x="82219" y="10795"/>
                  </a:lnTo>
                  <a:lnTo>
                    <a:pt x="81584" y="10668"/>
                  </a:lnTo>
                  <a:lnTo>
                    <a:pt x="80073" y="10668"/>
                  </a:lnTo>
                  <a:lnTo>
                    <a:pt x="79032" y="10922"/>
                  </a:lnTo>
                  <a:lnTo>
                    <a:pt x="79146" y="11938"/>
                  </a:lnTo>
                  <a:lnTo>
                    <a:pt x="80657" y="17399"/>
                  </a:lnTo>
                  <a:lnTo>
                    <a:pt x="82067" y="17399"/>
                  </a:lnTo>
                  <a:lnTo>
                    <a:pt x="88036" y="13208"/>
                  </a:lnTo>
                  <a:lnTo>
                    <a:pt x="88150" y="12954"/>
                  </a:lnTo>
                  <a:lnTo>
                    <a:pt x="88379" y="12954"/>
                  </a:lnTo>
                  <a:lnTo>
                    <a:pt x="88379" y="9626"/>
                  </a:lnTo>
                  <a:lnTo>
                    <a:pt x="87871" y="8509"/>
                  </a:lnTo>
                  <a:lnTo>
                    <a:pt x="87287" y="6985"/>
                  </a:lnTo>
                  <a:lnTo>
                    <a:pt x="87083" y="6350"/>
                  </a:lnTo>
                  <a:lnTo>
                    <a:pt x="87007" y="5969"/>
                  </a:lnTo>
                  <a:lnTo>
                    <a:pt x="86956" y="4699"/>
                  </a:lnTo>
                  <a:lnTo>
                    <a:pt x="87122" y="4572"/>
                  </a:lnTo>
                  <a:lnTo>
                    <a:pt x="87871" y="5842"/>
                  </a:lnTo>
                  <a:lnTo>
                    <a:pt x="89369" y="7747"/>
                  </a:lnTo>
                  <a:lnTo>
                    <a:pt x="91732" y="14478"/>
                  </a:lnTo>
                  <a:lnTo>
                    <a:pt x="94653" y="11430"/>
                  </a:lnTo>
                  <a:close/>
                </a:path>
              </a:pathLst>
            </a:custGeom>
            <a:solidFill>
              <a:srgbClr val="B6C1CB"/>
            </a:solidFill>
          </p:spPr>
          <p:txBody>
            <a:bodyPr wrap="square" lIns="0" tIns="0" rIns="0" bIns="0" rtlCol="0"/>
            <a:lstStyle/>
            <a:p>
              <a:endParaRPr/>
            </a:p>
          </p:txBody>
        </p:sp>
        <p:sp>
          <p:nvSpPr>
            <p:cNvPr id="128" name="object 128"/>
            <p:cNvSpPr/>
            <p:nvPr/>
          </p:nvSpPr>
          <p:spPr>
            <a:xfrm>
              <a:off x="648616" y="6405650"/>
              <a:ext cx="16510" cy="15875"/>
            </a:xfrm>
            <a:custGeom>
              <a:avLst/>
              <a:gdLst/>
              <a:ahLst/>
              <a:cxnLst/>
              <a:rect l="l" t="t" r="r" b="b"/>
              <a:pathLst>
                <a:path w="16509" h="15875">
                  <a:moveTo>
                    <a:pt x="5689" y="0"/>
                  </a:moveTo>
                  <a:lnTo>
                    <a:pt x="3314" y="457"/>
                  </a:lnTo>
                  <a:lnTo>
                    <a:pt x="0" y="4102"/>
                  </a:lnTo>
                  <a:lnTo>
                    <a:pt x="0" y="8445"/>
                  </a:lnTo>
                  <a:lnTo>
                    <a:pt x="6007" y="10642"/>
                  </a:lnTo>
                  <a:lnTo>
                    <a:pt x="7645" y="11061"/>
                  </a:lnTo>
                  <a:lnTo>
                    <a:pt x="14020" y="15875"/>
                  </a:lnTo>
                  <a:lnTo>
                    <a:pt x="14718" y="14325"/>
                  </a:lnTo>
                  <a:lnTo>
                    <a:pt x="15122" y="12979"/>
                  </a:lnTo>
                  <a:lnTo>
                    <a:pt x="13652" y="12966"/>
                  </a:lnTo>
                  <a:lnTo>
                    <a:pt x="9712" y="9118"/>
                  </a:lnTo>
                  <a:lnTo>
                    <a:pt x="8420" y="9118"/>
                  </a:lnTo>
                  <a:lnTo>
                    <a:pt x="6350" y="9004"/>
                  </a:lnTo>
                  <a:lnTo>
                    <a:pt x="5715" y="8610"/>
                  </a:lnTo>
                  <a:lnTo>
                    <a:pt x="4279" y="8089"/>
                  </a:lnTo>
                  <a:lnTo>
                    <a:pt x="1117" y="6299"/>
                  </a:lnTo>
                  <a:lnTo>
                    <a:pt x="4572" y="1930"/>
                  </a:lnTo>
                  <a:lnTo>
                    <a:pt x="8140" y="1701"/>
                  </a:lnTo>
                  <a:lnTo>
                    <a:pt x="11858" y="1701"/>
                  </a:lnTo>
                  <a:lnTo>
                    <a:pt x="10629" y="1168"/>
                  </a:lnTo>
                  <a:lnTo>
                    <a:pt x="5689" y="0"/>
                  </a:lnTo>
                  <a:close/>
                </a:path>
                <a:path w="16509" h="15875">
                  <a:moveTo>
                    <a:pt x="11858" y="1701"/>
                  </a:moveTo>
                  <a:lnTo>
                    <a:pt x="8140" y="1701"/>
                  </a:lnTo>
                  <a:lnTo>
                    <a:pt x="13322" y="4229"/>
                  </a:lnTo>
                  <a:lnTo>
                    <a:pt x="14351" y="12979"/>
                  </a:lnTo>
                  <a:lnTo>
                    <a:pt x="15125" y="12966"/>
                  </a:lnTo>
                  <a:lnTo>
                    <a:pt x="15823" y="10147"/>
                  </a:lnTo>
                  <a:lnTo>
                    <a:pt x="15944" y="9004"/>
                  </a:lnTo>
                  <a:lnTo>
                    <a:pt x="15901" y="6299"/>
                  </a:lnTo>
                  <a:lnTo>
                    <a:pt x="15709" y="4648"/>
                  </a:lnTo>
                  <a:lnTo>
                    <a:pt x="15481" y="3429"/>
                  </a:lnTo>
                  <a:lnTo>
                    <a:pt x="12852" y="2133"/>
                  </a:lnTo>
                  <a:lnTo>
                    <a:pt x="11858" y="1701"/>
                  </a:lnTo>
                  <a:close/>
                </a:path>
                <a:path w="16509" h="15875">
                  <a:moveTo>
                    <a:pt x="6007" y="5499"/>
                  </a:moveTo>
                  <a:lnTo>
                    <a:pt x="6578" y="7112"/>
                  </a:lnTo>
                  <a:lnTo>
                    <a:pt x="8420" y="9118"/>
                  </a:lnTo>
                  <a:lnTo>
                    <a:pt x="9712" y="9118"/>
                  </a:lnTo>
                  <a:lnTo>
                    <a:pt x="6007" y="5499"/>
                  </a:lnTo>
                  <a:close/>
                </a:path>
              </a:pathLst>
            </a:custGeom>
            <a:solidFill>
              <a:srgbClr val="005B8F"/>
            </a:solidFill>
          </p:spPr>
          <p:txBody>
            <a:bodyPr wrap="square" lIns="0" tIns="0" rIns="0" bIns="0" rtlCol="0"/>
            <a:lstStyle/>
            <a:p>
              <a:endParaRPr/>
            </a:p>
          </p:txBody>
        </p:sp>
        <p:sp>
          <p:nvSpPr>
            <p:cNvPr id="129" name="object 129"/>
            <p:cNvSpPr/>
            <p:nvPr/>
          </p:nvSpPr>
          <p:spPr>
            <a:xfrm>
              <a:off x="786714" y="6414439"/>
              <a:ext cx="130810" cy="32384"/>
            </a:xfrm>
            <a:custGeom>
              <a:avLst/>
              <a:gdLst/>
              <a:ahLst/>
              <a:cxnLst/>
              <a:rect l="l" t="t" r="r" b="b"/>
              <a:pathLst>
                <a:path w="130809" h="32385">
                  <a:moveTo>
                    <a:pt x="78752" y="1816"/>
                  </a:moveTo>
                  <a:lnTo>
                    <a:pt x="65671" y="1714"/>
                  </a:lnTo>
                  <a:lnTo>
                    <a:pt x="39116" y="3581"/>
                  </a:lnTo>
                  <a:lnTo>
                    <a:pt x="25666" y="3390"/>
                  </a:lnTo>
                  <a:lnTo>
                    <a:pt x="20434" y="1790"/>
                  </a:lnTo>
                  <a:lnTo>
                    <a:pt x="17259" y="0"/>
                  </a:lnTo>
                  <a:lnTo>
                    <a:pt x="17094" y="1308"/>
                  </a:lnTo>
                  <a:lnTo>
                    <a:pt x="19519" y="3136"/>
                  </a:lnTo>
                  <a:lnTo>
                    <a:pt x="24091" y="4902"/>
                  </a:lnTo>
                  <a:lnTo>
                    <a:pt x="32651" y="5283"/>
                  </a:lnTo>
                  <a:lnTo>
                    <a:pt x="42379" y="5143"/>
                  </a:lnTo>
                  <a:lnTo>
                    <a:pt x="65214" y="3594"/>
                  </a:lnTo>
                  <a:lnTo>
                    <a:pt x="77584" y="3340"/>
                  </a:lnTo>
                  <a:lnTo>
                    <a:pt x="78752" y="1816"/>
                  </a:lnTo>
                  <a:close/>
                </a:path>
                <a:path w="130809" h="32385">
                  <a:moveTo>
                    <a:pt x="105308" y="30899"/>
                  </a:moveTo>
                  <a:lnTo>
                    <a:pt x="101168" y="28765"/>
                  </a:lnTo>
                  <a:lnTo>
                    <a:pt x="94513" y="25933"/>
                  </a:lnTo>
                  <a:lnTo>
                    <a:pt x="86601" y="24930"/>
                  </a:lnTo>
                  <a:lnTo>
                    <a:pt x="83845" y="24574"/>
                  </a:lnTo>
                  <a:lnTo>
                    <a:pt x="75806" y="24345"/>
                  </a:lnTo>
                  <a:lnTo>
                    <a:pt x="41503" y="24511"/>
                  </a:lnTo>
                  <a:lnTo>
                    <a:pt x="27533" y="24091"/>
                  </a:lnTo>
                  <a:lnTo>
                    <a:pt x="22186" y="23431"/>
                  </a:lnTo>
                  <a:lnTo>
                    <a:pt x="10871" y="21513"/>
                  </a:lnTo>
                  <a:lnTo>
                    <a:pt x="2540" y="19037"/>
                  </a:lnTo>
                  <a:lnTo>
                    <a:pt x="139" y="14884"/>
                  </a:lnTo>
                  <a:lnTo>
                    <a:pt x="0" y="17729"/>
                  </a:lnTo>
                  <a:lnTo>
                    <a:pt x="3022" y="21399"/>
                  </a:lnTo>
                  <a:lnTo>
                    <a:pt x="10591" y="23329"/>
                  </a:lnTo>
                  <a:lnTo>
                    <a:pt x="25539" y="25869"/>
                  </a:lnTo>
                  <a:lnTo>
                    <a:pt x="31064" y="26174"/>
                  </a:lnTo>
                  <a:lnTo>
                    <a:pt x="45008" y="26174"/>
                  </a:lnTo>
                  <a:lnTo>
                    <a:pt x="69557" y="25552"/>
                  </a:lnTo>
                  <a:lnTo>
                    <a:pt x="79921" y="25552"/>
                  </a:lnTo>
                  <a:lnTo>
                    <a:pt x="83781" y="25717"/>
                  </a:lnTo>
                  <a:lnTo>
                    <a:pt x="93967" y="26936"/>
                  </a:lnTo>
                  <a:lnTo>
                    <a:pt x="100330" y="29705"/>
                  </a:lnTo>
                  <a:lnTo>
                    <a:pt x="104597" y="32054"/>
                  </a:lnTo>
                  <a:lnTo>
                    <a:pt x="105308" y="30899"/>
                  </a:lnTo>
                  <a:close/>
                </a:path>
                <a:path w="130809" h="32385">
                  <a:moveTo>
                    <a:pt x="130289" y="21717"/>
                  </a:moveTo>
                  <a:lnTo>
                    <a:pt x="124498" y="16535"/>
                  </a:lnTo>
                  <a:lnTo>
                    <a:pt x="112356" y="9779"/>
                  </a:lnTo>
                  <a:lnTo>
                    <a:pt x="111861" y="9512"/>
                  </a:lnTo>
                  <a:lnTo>
                    <a:pt x="111264" y="10299"/>
                  </a:lnTo>
                  <a:lnTo>
                    <a:pt x="110934" y="10668"/>
                  </a:lnTo>
                  <a:lnTo>
                    <a:pt x="120713" y="16357"/>
                  </a:lnTo>
                  <a:lnTo>
                    <a:pt x="126238" y="21069"/>
                  </a:lnTo>
                  <a:lnTo>
                    <a:pt x="128104" y="24892"/>
                  </a:lnTo>
                  <a:lnTo>
                    <a:pt x="126936" y="27914"/>
                  </a:lnTo>
                  <a:lnTo>
                    <a:pt x="127762" y="27647"/>
                  </a:lnTo>
                  <a:lnTo>
                    <a:pt x="129006" y="26797"/>
                  </a:lnTo>
                  <a:lnTo>
                    <a:pt x="129133" y="26670"/>
                  </a:lnTo>
                  <a:lnTo>
                    <a:pt x="129692" y="26974"/>
                  </a:lnTo>
                  <a:lnTo>
                    <a:pt x="129895" y="26517"/>
                  </a:lnTo>
                  <a:lnTo>
                    <a:pt x="130022" y="26060"/>
                  </a:lnTo>
                  <a:lnTo>
                    <a:pt x="130289" y="21717"/>
                  </a:lnTo>
                  <a:close/>
                </a:path>
              </a:pathLst>
            </a:custGeom>
            <a:solidFill>
              <a:srgbClr val="FFFFFF"/>
            </a:solidFill>
          </p:spPr>
          <p:txBody>
            <a:bodyPr wrap="square" lIns="0" tIns="0" rIns="0" bIns="0" rtlCol="0"/>
            <a:lstStyle/>
            <a:p>
              <a:endParaRPr/>
            </a:p>
          </p:txBody>
        </p:sp>
        <p:sp>
          <p:nvSpPr>
            <p:cNvPr id="130" name="object 130"/>
            <p:cNvSpPr/>
            <p:nvPr/>
          </p:nvSpPr>
          <p:spPr>
            <a:xfrm>
              <a:off x="786853" y="6415748"/>
              <a:ext cx="128270" cy="29845"/>
            </a:xfrm>
            <a:custGeom>
              <a:avLst/>
              <a:gdLst/>
              <a:ahLst/>
              <a:cxnLst/>
              <a:rect l="l" t="t" r="r" b="b"/>
              <a:pathLst>
                <a:path w="128269" h="29845">
                  <a:moveTo>
                    <a:pt x="30746" y="22948"/>
                  </a:moveTo>
                  <a:lnTo>
                    <a:pt x="28892" y="22542"/>
                  </a:lnTo>
                  <a:lnTo>
                    <a:pt x="27076" y="22034"/>
                  </a:lnTo>
                  <a:lnTo>
                    <a:pt x="24371" y="20904"/>
                  </a:lnTo>
                  <a:lnTo>
                    <a:pt x="22237" y="20396"/>
                  </a:lnTo>
                  <a:lnTo>
                    <a:pt x="22313" y="20040"/>
                  </a:lnTo>
                  <a:lnTo>
                    <a:pt x="22212" y="17957"/>
                  </a:lnTo>
                  <a:lnTo>
                    <a:pt x="22098" y="16941"/>
                  </a:lnTo>
                  <a:lnTo>
                    <a:pt x="22072" y="15214"/>
                  </a:lnTo>
                  <a:lnTo>
                    <a:pt x="22199" y="14516"/>
                  </a:lnTo>
                  <a:lnTo>
                    <a:pt x="21932" y="14338"/>
                  </a:lnTo>
                  <a:lnTo>
                    <a:pt x="21247" y="14744"/>
                  </a:lnTo>
                  <a:lnTo>
                    <a:pt x="20142" y="16535"/>
                  </a:lnTo>
                  <a:lnTo>
                    <a:pt x="19786" y="17868"/>
                  </a:lnTo>
                  <a:lnTo>
                    <a:pt x="19939" y="19672"/>
                  </a:lnTo>
                  <a:lnTo>
                    <a:pt x="20015" y="19951"/>
                  </a:lnTo>
                  <a:lnTo>
                    <a:pt x="18821" y="19710"/>
                  </a:lnTo>
                  <a:lnTo>
                    <a:pt x="18364" y="18199"/>
                  </a:lnTo>
                  <a:lnTo>
                    <a:pt x="18262" y="17500"/>
                  </a:lnTo>
                  <a:lnTo>
                    <a:pt x="18034" y="17843"/>
                  </a:lnTo>
                  <a:lnTo>
                    <a:pt x="16725" y="19431"/>
                  </a:lnTo>
                  <a:lnTo>
                    <a:pt x="16497" y="19380"/>
                  </a:lnTo>
                  <a:lnTo>
                    <a:pt x="16446" y="19037"/>
                  </a:lnTo>
                  <a:lnTo>
                    <a:pt x="15405" y="18618"/>
                  </a:lnTo>
                  <a:lnTo>
                    <a:pt x="14592" y="18046"/>
                  </a:lnTo>
                  <a:lnTo>
                    <a:pt x="13258" y="15049"/>
                  </a:lnTo>
                  <a:lnTo>
                    <a:pt x="13817" y="12585"/>
                  </a:lnTo>
                  <a:lnTo>
                    <a:pt x="15201" y="10375"/>
                  </a:lnTo>
                  <a:lnTo>
                    <a:pt x="14389" y="5918"/>
                  </a:lnTo>
                  <a:lnTo>
                    <a:pt x="14236" y="5689"/>
                  </a:lnTo>
                  <a:lnTo>
                    <a:pt x="13131" y="6489"/>
                  </a:lnTo>
                  <a:lnTo>
                    <a:pt x="11849" y="6972"/>
                  </a:lnTo>
                  <a:lnTo>
                    <a:pt x="9144" y="7734"/>
                  </a:lnTo>
                  <a:lnTo>
                    <a:pt x="2730" y="8826"/>
                  </a:lnTo>
                  <a:lnTo>
                    <a:pt x="1701" y="9321"/>
                  </a:lnTo>
                  <a:lnTo>
                    <a:pt x="1270" y="9779"/>
                  </a:lnTo>
                  <a:lnTo>
                    <a:pt x="635" y="10871"/>
                  </a:lnTo>
                  <a:lnTo>
                    <a:pt x="139" y="12611"/>
                  </a:lnTo>
                  <a:lnTo>
                    <a:pt x="0" y="13563"/>
                  </a:lnTo>
                  <a:lnTo>
                    <a:pt x="2400" y="17716"/>
                  </a:lnTo>
                  <a:lnTo>
                    <a:pt x="10731" y="20193"/>
                  </a:lnTo>
                  <a:lnTo>
                    <a:pt x="22047" y="22110"/>
                  </a:lnTo>
                  <a:lnTo>
                    <a:pt x="24422" y="22517"/>
                  </a:lnTo>
                  <a:lnTo>
                    <a:pt x="27393" y="22771"/>
                  </a:lnTo>
                  <a:lnTo>
                    <a:pt x="30746" y="22948"/>
                  </a:lnTo>
                  <a:close/>
                </a:path>
                <a:path w="128269" h="29845">
                  <a:moveTo>
                    <a:pt x="32512" y="3975"/>
                  </a:moveTo>
                  <a:lnTo>
                    <a:pt x="23952" y="3594"/>
                  </a:lnTo>
                  <a:lnTo>
                    <a:pt x="19380" y="1828"/>
                  </a:lnTo>
                  <a:lnTo>
                    <a:pt x="16954" y="0"/>
                  </a:lnTo>
                  <a:lnTo>
                    <a:pt x="16802" y="990"/>
                  </a:lnTo>
                  <a:lnTo>
                    <a:pt x="16624" y="1701"/>
                  </a:lnTo>
                  <a:lnTo>
                    <a:pt x="16459" y="2184"/>
                  </a:lnTo>
                  <a:lnTo>
                    <a:pt x="16395" y="2667"/>
                  </a:lnTo>
                  <a:lnTo>
                    <a:pt x="16268" y="3136"/>
                  </a:lnTo>
                  <a:lnTo>
                    <a:pt x="15786" y="4178"/>
                  </a:lnTo>
                  <a:lnTo>
                    <a:pt x="15379" y="4711"/>
                  </a:lnTo>
                  <a:lnTo>
                    <a:pt x="14909" y="5156"/>
                  </a:lnTo>
                  <a:lnTo>
                    <a:pt x="18605" y="6032"/>
                  </a:lnTo>
                  <a:lnTo>
                    <a:pt x="18567" y="6210"/>
                  </a:lnTo>
                  <a:lnTo>
                    <a:pt x="18059" y="6172"/>
                  </a:lnTo>
                  <a:lnTo>
                    <a:pt x="17538" y="6235"/>
                  </a:lnTo>
                  <a:lnTo>
                    <a:pt x="17056" y="6477"/>
                  </a:lnTo>
                  <a:lnTo>
                    <a:pt x="16967" y="6616"/>
                  </a:lnTo>
                  <a:lnTo>
                    <a:pt x="16891" y="6908"/>
                  </a:lnTo>
                  <a:lnTo>
                    <a:pt x="16979" y="8128"/>
                  </a:lnTo>
                  <a:lnTo>
                    <a:pt x="18453" y="6616"/>
                  </a:lnTo>
                  <a:lnTo>
                    <a:pt x="20256" y="5410"/>
                  </a:lnTo>
                  <a:lnTo>
                    <a:pt x="22059" y="4813"/>
                  </a:lnTo>
                  <a:lnTo>
                    <a:pt x="25273" y="3822"/>
                  </a:lnTo>
                  <a:lnTo>
                    <a:pt x="29235" y="4610"/>
                  </a:lnTo>
                  <a:lnTo>
                    <a:pt x="32512" y="3975"/>
                  </a:lnTo>
                  <a:close/>
                </a:path>
                <a:path w="128269" h="29845">
                  <a:moveTo>
                    <a:pt x="127977" y="23583"/>
                  </a:moveTo>
                  <a:lnTo>
                    <a:pt x="126098" y="19761"/>
                  </a:lnTo>
                  <a:lnTo>
                    <a:pt x="125628" y="19354"/>
                  </a:lnTo>
                  <a:lnTo>
                    <a:pt x="120573" y="15049"/>
                  </a:lnTo>
                  <a:lnTo>
                    <a:pt x="110794" y="9359"/>
                  </a:lnTo>
                  <a:lnTo>
                    <a:pt x="109969" y="10299"/>
                  </a:lnTo>
                  <a:lnTo>
                    <a:pt x="109029" y="11188"/>
                  </a:lnTo>
                  <a:lnTo>
                    <a:pt x="107492" y="12153"/>
                  </a:lnTo>
                  <a:lnTo>
                    <a:pt x="107061" y="12369"/>
                  </a:lnTo>
                  <a:lnTo>
                    <a:pt x="106591" y="12534"/>
                  </a:lnTo>
                  <a:lnTo>
                    <a:pt x="106603" y="15646"/>
                  </a:lnTo>
                  <a:lnTo>
                    <a:pt x="101244" y="19113"/>
                  </a:lnTo>
                  <a:lnTo>
                    <a:pt x="101574" y="23355"/>
                  </a:lnTo>
                  <a:lnTo>
                    <a:pt x="98704" y="23177"/>
                  </a:lnTo>
                  <a:lnTo>
                    <a:pt x="100977" y="18935"/>
                  </a:lnTo>
                  <a:lnTo>
                    <a:pt x="102057" y="17170"/>
                  </a:lnTo>
                  <a:lnTo>
                    <a:pt x="102400" y="16167"/>
                  </a:lnTo>
                  <a:lnTo>
                    <a:pt x="102120" y="15989"/>
                  </a:lnTo>
                  <a:lnTo>
                    <a:pt x="99098" y="18249"/>
                  </a:lnTo>
                  <a:lnTo>
                    <a:pt x="96494" y="22352"/>
                  </a:lnTo>
                  <a:lnTo>
                    <a:pt x="96494" y="22987"/>
                  </a:lnTo>
                  <a:lnTo>
                    <a:pt x="89446" y="22352"/>
                  </a:lnTo>
                  <a:lnTo>
                    <a:pt x="82600" y="21463"/>
                  </a:lnTo>
                  <a:lnTo>
                    <a:pt x="75666" y="23037"/>
                  </a:lnTo>
                  <a:lnTo>
                    <a:pt x="79971" y="23101"/>
                  </a:lnTo>
                  <a:lnTo>
                    <a:pt x="83705" y="23266"/>
                  </a:lnTo>
                  <a:lnTo>
                    <a:pt x="94373" y="24625"/>
                  </a:lnTo>
                  <a:lnTo>
                    <a:pt x="101028" y="27444"/>
                  </a:lnTo>
                  <a:lnTo>
                    <a:pt x="105168" y="29591"/>
                  </a:lnTo>
                  <a:lnTo>
                    <a:pt x="106172" y="27990"/>
                  </a:lnTo>
                  <a:lnTo>
                    <a:pt x="107480" y="26022"/>
                  </a:lnTo>
                  <a:lnTo>
                    <a:pt x="108191" y="24879"/>
                  </a:lnTo>
                  <a:lnTo>
                    <a:pt x="109258" y="23355"/>
                  </a:lnTo>
                  <a:lnTo>
                    <a:pt x="111074" y="20751"/>
                  </a:lnTo>
                  <a:lnTo>
                    <a:pt x="112102" y="19405"/>
                  </a:lnTo>
                  <a:lnTo>
                    <a:pt x="112649" y="20205"/>
                  </a:lnTo>
                  <a:lnTo>
                    <a:pt x="112991" y="20789"/>
                  </a:lnTo>
                  <a:lnTo>
                    <a:pt x="125069" y="26898"/>
                  </a:lnTo>
                  <a:lnTo>
                    <a:pt x="125933" y="26835"/>
                  </a:lnTo>
                  <a:lnTo>
                    <a:pt x="126796" y="26593"/>
                  </a:lnTo>
                  <a:lnTo>
                    <a:pt x="127977" y="23583"/>
                  </a:lnTo>
                  <a:close/>
                </a:path>
              </a:pathLst>
            </a:custGeom>
            <a:solidFill>
              <a:srgbClr val="919CA5"/>
            </a:solidFill>
          </p:spPr>
          <p:txBody>
            <a:bodyPr wrap="square" lIns="0" tIns="0" rIns="0" bIns="0" rtlCol="0"/>
            <a:lstStyle/>
            <a:p>
              <a:endParaRPr/>
            </a:p>
          </p:txBody>
        </p:sp>
        <p:sp>
          <p:nvSpPr>
            <p:cNvPr id="131" name="object 131"/>
            <p:cNvSpPr/>
            <p:nvPr/>
          </p:nvSpPr>
          <p:spPr>
            <a:xfrm>
              <a:off x="800112" y="6417894"/>
              <a:ext cx="93345" cy="21590"/>
            </a:xfrm>
            <a:custGeom>
              <a:avLst/>
              <a:gdLst/>
              <a:ahLst/>
              <a:cxnLst/>
              <a:rect l="l" t="t" r="r" b="b"/>
              <a:pathLst>
                <a:path w="93344" h="21589">
                  <a:moveTo>
                    <a:pt x="3187" y="16891"/>
                  </a:moveTo>
                  <a:lnTo>
                    <a:pt x="3162" y="16700"/>
                  </a:lnTo>
                  <a:lnTo>
                    <a:pt x="3035" y="16446"/>
                  </a:lnTo>
                  <a:lnTo>
                    <a:pt x="2921" y="16167"/>
                  </a:lnTo>
                  <a:lnTo>
                    <a:pt x="2832" y="15849"/>
                  </a:lnTo>
                  <a:lnTo>
                    <a:pt x="2565" y="14960"/>
                  </a:lnTo>
                  <a:lnTo>
                    <a:pt x="2438" y="13843"/>
                  </a:lnTo>
                  <a:lnTo>
                    <a:pt x="2565" y="12534"/>
                  </a:lnTo>
                  <a:lnTo>
                    <a:pt x="1943" y="8229"/>
                  </a:lnTo>
                  <a:lnTo>
                    <a:pt x="558" y="10439"/>
                  </a:lnTo>
                  <a:lnTo>
                    <a:pt x="0" y="12903"/>
                  </a:lnTo>
                  <a:lnTo>
                    <a:pt x="1333" y="15900"/>
                  </a:lnTo>
                  <a:lnTo>
                    <a:pt x="2146" y="16471"/>
                  </a:lnTo>
                  <a:lnTo>
                    <a:pt x="3187" y="16891"/>
                  </a:lnTo>
                  <a:close/>
                </a:path>
                <a:path w="93344" h="21589">
                  <a:moveTo>
                    <a:pt x="33629" y="13728"/>
                  </a:moveTo>
                  <a:lnTo>
                    <a:pt x="32308" y="8178"/>
                  </a:lnTo>
                  <a:lnTo>
                    <a:pt x="31902" y="7632"/>
                  </a:lnTo>
                  <a:lnTo>
                    <a:pt x="27978" y="5930"/>
                  </a:lnTo>
                  <a:lnTo>
                    <a:pt x="26187" y="5981"/>
                  </a:lnTo>
                  <a:lnTo>
                    <a:pt x="25387" y="6096"/>
                  </a:lnTo>
                  <a:lnTo>
                    <a:pt x="25336" y="6705"/>
                  </a:lnTo>
                  <a:lnTo>
                    <a:pt x="25311" y="7543"/>
                  </a:lnTo>
                  <a:lnTo>
                    <a:pt x="25311" y="10934"/>
                  </a:lnTo>
                  <a:lnTo>
                    <a:pt x="27825" y="18719"/>
                  </a:lnTo>
                  <a:lnTo>
                    <a:pt x="28460" y="18694"/>
                  </a:lnTo>
                  <a:lnTo>
                    <a:pt x="29413" y="18567"/>
                  </a:lnTo>
                  <a:lnTo>
                    <a:pt x="31026" y="18072"/>
                  </a:lnTo>
                  <a:lnTo>
                    <a:pt x="32016" y="17322"/>
                  </a:lnTo>
                  <a:lnTo>
                    <a:pt x="33312" y="15087"/>
                  </a:lnTo>
                  <a:lnTo>
                    <a:pt x="33629" y="13728"/>
                  </a:lnTo>
                  <a:close/>
                </a:path>
                <a:path w="93344" h="21589">
                  <a:moveTo>
                    <a:pt x="60985" y="8712"/>
                  </a:moveTo>
                  <a:lnTo>
                    <a:pt x="57404" y="5346"/>
                  </a:lnTo>
                  <a:lnTo>
                    <a:pt x="56578" y="5384"/>
                  </a:lnTo>
                  <a:lnTo>
                    <a:pt x="56426" y="5410"/>
                  </a:lnTo>
                  <a:lnTo>
                    <a:pt x="56261" y="5422"/>
                  </a:lnTo>
                  <a:lnTo>
                    <a:pt x="56057" y="5461"/>
                  </a:lnTo>
                  <a:lnTo>
                    <a:pt x="56032" y="5600"/>
                  </a:lnTo>
                  <a:lnTo>
                    <a:pt x="56007" y="5778"/>
                  </a:lnTo>
                  <a:lnTo>
                    <a:pt x="56007" y="6896"/>
                  </a:lnTo>
                  <a:lnTo>
                    <a:pt x="56057" y="8902"/>
                  </a:lnTo>
                  <a:lnTo>
                    <a:pt x="56134" y="10439"/>
                  </a:lnTo>
                  <a:lnTo>
                    <a:pt x="56146" y="10883"/>
                  </a:lnTo>
                  <a:lnTo>
                    <a:pt x="56197" y="11963"/>
                  </a:lnTo>
                  <a:lnTo>
                    <a:pt x="56705" y="11938"/>
                  </a:lnTo>
                  <a:lnTo>
                    <a:pt x="57175" y="11899"/>
                  </a:lnTo>
                  <a:lnTo>
                    <a:pt x="60528" y="10223"/>
                  </a:lnTo>
                  <a:lnTo>
                    <a:pt x="60693" y="9944"/>
                  </a:lnTo>
                  <a:lnTo>
                    <a:pt x="60820" y="9652"/>
                  </a:lnTo>
                  <a:lnTo>
                    <a:pt x="60960" y="9029"/>
                  </a:lnTo>
                  <a:lnTo>
                    <a:pt x="60985" y="8712"/>
                  </a:lnTo>
                  <a:close/>
                </a:path>
                <a:path w="93344" h="21589">
                  <a:moveTo>
                    <a:pt x="93332" y="13589"/>
                  </a:moveTo>
                  <a:lnTo>
                    <a:pt x="93319" y="10922"/>
                  </a:lnTo>
                  <a:lnTo>
                    <a:pt x="93319" y="10414"/>
                  </a:lnTo>
                  <a:lnTo>
                    <a:pt x="92735" y="10668"/>
                  </a:lnTo>
                  <a:lnTo>
                    <a:pt x="92113" y="10795"/>
                  </a:lnTo>
                  <a:lnTo>
                    <a:pt x="90449" y="10922"/>
                  </a:lnTo>
                  <a:lnTo>
                    <a:pt x="89433" y="10668"/>
                  </a:lnTo>
                  <a:lnTo>
                    <a:pt x="88519" y="10287"/>
                  </a:lnTo>
                  <a:lnTo>
                    <a:pt x="87782" y="10922"/>
                  </a:lnTo>
                  <a:lnTo>
                    <a:pt x="86893" y="11557"/>
                  </a:lnTo>
                  <a:lnTo>
                    <a:pt x="85305" y="11811"/>
                  </a:lnTo>
                  <a:lnTo>
                    <a:pt x="82867" y="15367"/>
                  </a:lnTo>
                  <a:lnTo>
                    <a:pt x="82105" y="16637"/>
                  </a:lnTo>
                  <a:lnTo>
                    <a:pt x="81978" y="16764"/>
                  </a:lnTo>
                  <a:lnTo>
                    <a:pt x="81622" y="16764"/>
                  </a:lnTo>
                  <a:lnTo>
                    <a:pt x="81483" y="16637"/>
                  </a:lnTo>
                  <a:lnTo>
                    <a:pt x="80314" y="12700"/>
                  </a:lnTo>
                  <a:lnTo>
                    <a:pt x="80416" y="12192"/>
                  </a:lnTo>
                  <a:lnTo>
                    <a:pt x="81927" y="7747"/>
                  </a:lnTo>
                  <a:lnTo>
                    <a:pt x="82753" y="6477"/>
                  </a:lnTo>
                  <a:lnTo>
                    <a:pt x="83451" y="5715"/>
                  </a:lnTo>
                  <a:lnTo>
                    <a:pt x="83489" y="5461"/>
                  </a:lnTo>
                  <a:lnTo>
                    <a:pt x="83261" y="5080"/>
                  </a:lnTo>
                  <a:lnTo>
                    <a:pt x="82994" y="4445"/>
                  </a:lnTo>
                  <a:lnTo>
                    <a:pt x="83108" y="3302"/>
                  </a:lnTo>
                  <a:lnTo>
                    <a:pt x="83273" y="3048"/>
                  </a:lnTo>
                  <a:lnTo>
                    <a:pt x="82181" y="3048"/>
                  </a:lnTo>
                  <a:lnTo>
                    <a:pt x="81381" y="2921"/>
                  </a:lnTo>
                  <a:lnTo>
                    <a:pt x="81153" y="2794"/>
                  </a:lnTo>
                  <a:lnTo>
                    <a:pt x="79692" y="3175"/>
                  </a:lnTo>
                  <a:lnTo>
                    <a:pt x="78676" y="3683"/>
                  </a:lnTo>
                  <a:lnTo>
                    <a:pt x="76530" y="4699"/>
                  </a:lnTo>
                  <a:lnTo>
                    <a:pt x="75374" y="5080"/>
                  </a:lnTo>
                  <a:lnTo>
                    <a:pt x="74193" y="5270"/>
                  </a:lnTo>
                  <a:lnTo>
                    <a:pt x="74193" y="5715"/>
                  </a:lnTo>
                  <a:lnTo>
                    <a:pt x="74180" y="5842"/>
                  </a:lnTo>
                  <a:lnTo>
                    <a:pt x="73634" y="5969"/>
                  </a:lnTo>
                  <a:lnTo>
                    <a:pt x="73329" y="5969"/>
                  </a:lnTo>
                  <a:lnTo>
                    <a:pt x="72771" y="6223"/>
                  </a:lnTo>
                  <a:lnTo>
                    <a:pt x="72453" y="6731"/>
                  </a:lnTo>
                  <a:lnTo>
                    <a:pt x="72364" y="6985"/>
                  </a:lnTo>
                  <a:lnTo>
                    <a:pt x="71462" y="15367"/>
                  </a:lnTo>
                  <a:lnTo>
                    <a:pt x="71348" y="17907"/>
                  </a:lnTo>
                  <a:lnTo>
                    <a:pt x="71475" y="18161"/>
                  </a:lnTo>
                  <a:lnTo>
                    <a:pt x="71704" y="18415"/>
                  </a:lnTo>
                  <a:lnTo>
                    <a:pt x="72593" y="18796"/>
                  </a:lnTo>
                  <a:lnTo>
                    <a:pt x="72847" y="18796"/>
                  </a:lnTo>
                  <a:lnTo>
                    <a:pt x="72834" y="19050"/>
                  </a:lnTo>
                  <a:lnTo>
                    <a:pt x="71716" y="18923"/>
                  </a:lnTo>
                  <a:lnTo>
                    <a:pt x="69481" y="18669"/>
                  </a:lnTo>
                  <a:lnTo>
                    <a:pt x="67246" y="18415"/>
                  </a:lnTo>
                  <a:lnTo>
                    <a:pt x="67259" y="18161"/>
                  </a:lnTo>
                  <a:lnTo>
                    <a:pt x="67868" y="18161"/>
                  </a:lnTo>
                  <a:lnTo>
                    <a:pt x="68427" y="18034"/>
                  </a:lnTo>
                  <a:lnTo>
                    <a:pt x="70167" y="8001"/>
                  </a:lnTo>
                  <a:lnTo>
                    <a:pt x="70091" y="6096"/>
                  </a:lnTo>
                  <a:lnTo>
                    <a:pt x="69938" y="5842"/>
                  </a:lnTo>
                  <a:lnTo>
                    <a:pt x="69748" y="5715"/>
                  </a:lnTo>
                  <a:lnTo>
                    <a:pt x="68986" y="5334"/>
                  </a:lnTo>
                  <a:lnTo>
                    <a:pt x="68668" y="5334"/>
                  </a:lnTo>
                  <a:lnTo>
                    <a:pt x="68681" y="5080"/>
                  </a:lnTo>
                  <a:lnTo>
                    <a:pt x="74193" y="5715"/>
                  </a:lnTo>
                  <a:lnTo>
                    <a:pt x="74193" y="5270"/>
                  </a:lnTo>
                  <a:lnTo>
                    <a:pt x="72859" y="5461"/>
                  </a:lnTo>
                  <a:lnTo>
                    <a:pt x="71462" y="5207"/>
                  </a:lnTo>
                  <a:lnTo>
                    <a:pt x="71310" y="5080"/>
                  </a:lnTo>
                  <a:lnTo>
                    <a:pt x="70078" y="4064"/>
                  </a:lnTo>
                  <a:lnTo>
                    <a:pt x="69557" y="3556"/>
                  </a:lnTo>
                  <a:lnTo>
                    <a:pt x="68122" y="4445"/>
                  </a:lnTo>
                  <a:lnTo>
                    <a:pt x="66573" y="5664"/>
                  </a:lnTo>
                  <a:lnTo>
                    <a:pt x="66573" y="18034"/>
                  </a:lnTo>
                  <a:lnTo>
                    <a:pt x="62776" y="18288"/>
                  </a:lnTo>
                  <a:lnTo>
                    <a:pt x="62280" y="17780"/>
                  </a:lnTo>
                  <a:lnTo>
                    <a:pt x="59258" y="13843"/>
                  </a:lnTo>
                  <a:lnTo>
                    <a:pt x="58686" y="13208"/>
                  </a:lnTo>
                  <a:lnTo>
                    <a:pt x="57797" y="12446"/>
                  </a:lnTo>
                  <a:lnTo>
                    <a:pt x="57492" y="12319"/>
                  </a:lnTo>
                  <a:lnTo>
                    <a:pt x="56197" y="12319"/>
                  </a:lnTo>
                  <a:lnTo>
                    <a:pt x="57988" y="18288"/>
                  </a:lnTo>
                  <a:lnTo>
                    <a:pt x="58496" y="18288"/>
                  </a:lnTo>
                  <a:lnTo>
                    <a:pt x="58496" y="18415"/>
                  </a:lnTo>
                  <a:lnTo>
                    <a:pt x="52578" y="18669"/>
                  </a:lnTo>
                  <a:lnTo>
                    <a:pt x="52565" y="18542"/>
                  </a:lnTo>
                  <a:lnTo>
                    <a:pt x="52870" y="18542"/>
                  </a:lnTo>
                  <a:lnTo>
                    <a:pt x="53721" y="18161"/>
                  </a:lnTo>
                  <a:lnTo>
                    <a:pt x="53936" y="18034"/>
                  </a:lnTo>
                  <a:lnTo>
                    <a:pt x="54152" y="17780"/>
                  </a:lnTo>
                  <a:lnTo>
                    <a:pt x="54254" y="17272"/>
                  </a:lnTo>
                  <a:lnTo>
                    <a:pt x="54279" y="15240"/>
                  </a:lnTo>
                  <a:lnTo>
                    <a:pt x="54279" y="15113"/>
                  </a:lnTo>
                  <a:lnTo>
                    <a:pt x="54152" y="11557"/>
                  </a:lnTo>
                  <a:lnTo>
                    <a:pt x="54038" y="9271"/>
                  </a:lnTo>
                  <a:lnTo>
                    <a:pt x="54025" y="8763"/>
                  </a:lnTo>
                  <a:lnTo>
                    <a:pt x="52717" y="5588"/>
                  </a:lnTo>
                  <a:lnTo>
                    <a:pt x="52095" y="5588"/>
                  </a:lnTo>
                  <a:lnTo>
                    <a:pt x="52095" y="5461"/>
                  </a:lnTo>
                  <a:lnTo>
                    <a:pt x="52082" y="5334"/>
                  </a:lnTo>
                  <a:lnTo>
                    <a:pt x="57988" y="5080"/>
                  </a:lnTo>
                  <a:lnTo>
                    <a:pt x="60007" y="5080"/>
                  </a:lnTo>
                  <a:lnTo>
                    <a:pt x="63004" y="9398"/>
                  </a:lnTo>
                  <a:lnTo>
                    <a:pt x="62750" y="10033"/>
                  </a:lnTo>
                  <a:lnTo>
                    <a:pt x="60198" y="11938"/>
                  </a:lnTo>
                  <a:lnTo>
                    <a:pt x="60198" y="12065"/>
                  </a:lnTo>
                  <a:lnTo>
                    <a:pt x="60617" y="12319"/>
                  </a:lnTo>
                  <a:lnTo>
                    <a:pt x="61036" y="12700"/>
                  </a:lnTo>
                  <a:lnTo>
                    <a:pt x="64109" y="16637"/>
                  </a:lnTo>
                  <a:lnTo>
                    <a:pt x="64579" y="17145"/>
                  </a:lnTo>
                  <a:lnTo>
                    <a:pt x="65468" y="17653"/>
                  </a:lnTo>
                  <a:lnTo>
                    <a:pt x="65976" y="17907"/>
                  </a:lnTo>
                  <a:lnTo>
                    <a:pt x="66560" y="17907"/>
                  </a:lnTo>
                  <a:lnTo>
                    <a:pt x="66573" y="18034"/>
                  </a:lnTo>
                  <a:lnTo>
                    <a:pt x="66573" y="5664"/>
                  </a:lnTo>
                  <a:lnTo>
                    <a:pt x="65684" y="6350"/>
                  </a:lnTo>
                  <a:lnTo>
                    <a:pt x="63919" y="8001"/>
                  </a:lnTo>
                  <a:lnTo>
                    <a:pt x="63601" y="8001"/>
                  </a:lnTo>
                  <a:lnTo>
                    <a:pt x="63461" y="7874"/>
                  </a:lnTo>
                  <a:lnTo>
                    <a:pt x="62725" y="5080"/>
                  </a:lnTo>
                  <a:lnTo>
                    <a:pt x="62661" y="4826"/>
                  </a:lnTo>
                  <a:lnTo>
                    <a:pt x="62357" y="3429"/>
                  </a:lnTo>
                  <a:lnTo>
                    <a:pt x="62445" y="2921"/>
                  </a:lnTo>
                  <a:lnTo>
                    <a:pt x="62674" y="2540"/>
                  </a:lnTo>
                  <a:lnTo>
                    <a:pt x="64173" y="0"/>
                  </a:lnTo>
                  <a:lnTo>
                    <a:pt x="51816" y="254"/>
                  </a:lnTo>
                  <a:lnTo>
                    <a:pt x="50355" y="355"/>
                  </a:lnTo>
                  <a:lnTo>
                    <a:pt x="50355" y="15748"/>
                  </a:lnTo>
                  <a:lnTo>
                    <a:pt x="49530" y="18923"/>
                  </a:lnTo>
                  <a:lnTo>
                    <a:pt x="38188" y="18923"/>
                  </a:lnTo>
                  <a:lnTo>
                    <a:pt x="38188" y="18796"/>
                  </a:lnTo>
                  <a:lnTo>
                    <a:pt x="38493" y="18796"/>
                  </a:lnTo>
                  <a:lnTo>
                    <a:pt x="39306" y="18415"/>
                  </a:lnTo>
                  <a:lnTo>
                    <a:pt x="39535" y="18288"/>
                  </a:lnTo>
                  <a:lnTo>
                    <a:pt x="39763" y="18034"/>
                  </a:lnTo>
                  <a:lnTo>
                    <a:pt x="39890" y="17653"/>
                  </a:lnTo>
                  <a:lnTo>
                    <a:pt x="40017" y="16510"/>
                  </a:lnTo>
                  <a:lnTo>
                    <a:pt x="39916" y="6858"/>
                  </a:lnTo>
                  <a:lnTo>
                    <a:pt x="38887" y="5842"/>
                  </a:lnTo>
                  <a:lnTo>
                    <a:pt x="38277" y="5842"/>
                  </a:lnTo>
                  <a:lnTo>
                    <a:pt x="38277" y="5715"/>
                  </a:lnTo>
                  <a:lnTo>
                    <a:pt x="38277" y="5588"/>
                  </a:lnTo>
                  <a:lnTo>
                    <a:pt x="48514" y="5588"/>
                  </a:lnTo>
                  <a:lnTo>
                    <a:pt x="49796" y="8636"/>
                  </a:lnTo>
                  <a:lnTo>
                    <a:pt x="49606" y="8763"/>
                  </a:lnTo>
                  <a:lnTo>
                    <a:pt x="48602" y="7493"/>
                  </a:lnTo>
                  <a:lnTo>
                    <a:pt x="47650" y="6604"/>
                  </a:lnTo>
                  <a:lnTo>
                    <a:pt x="46558" y="6096"/>
                  </a:lnTo>
                  <a:lnTo>
                    <a:pt x="46177" y="5969"/>
                  </a:lnTo>
                  <a:lnTo>
                    <a:pt x="45034" y="5842"/>
                  </a:lnTo>
                  <a:lnTo>
                    <a:pt x="42722" y="5842"/>
                  </a:lnTo>
                  <a:lnTo>
                    <a:pt x="42113" y="5969"/>
                  </a:lnTo>
                  <a:lnTo>
                    <a:pt x="42075" y="11938"/>
                  </a:lnTo>
                  <a:lnTo>
                    <a:pt x="42849" y="11938"/>
                  </a:lnTo>
                  <a:lnTo>
                    <a:pt x="46545" y="9271"/>
                  </a:lnTo>
                  <a:lnTo>
                    <a:pt x="46774" y="9271"/>
                  </a:lnTo>
                  <a:lnTo>
                    <a:pt x="46799" y="15113"/>
                  </a:lnTo>
                  <a:lnTo>
                    <a:pt x="46583" y="15113"/>
                  </a:lnTo>
                  <a:lnTo>
                    <a:pt x="46482" y="14732"/>
                  </a:lnTo>
                  <a:lnTo>
                    <a:pt x="45694" y="13081"/>
                  </a:lnTo>
                  <a:lnTo>
                    <a:pt x="45275" y="12700"/>
                  </a:lnTo>
                  <a:lnTo>
                    <a:pt x="45034" y="12573"/>
                  </a:lnTo>
                  <a:lnTo>
                    <a:pt x="44475" y="12446"/>
                  </a:lnTo>
                  <a:lnTo>
                    <a:pt x="44157" y="12319"/>
                  </a:lnTo>
                  <a:lnTo>
                    <a:pt x="42100" y="12319"/>
                  </a:lnTo>
                  <a:lnTo>
                    <a:pt x="42125" y="16764"/>
                  </a:lnTo>
                  <a:lnTo>
                    <a:pt x="42240" y="17907"/>
                  </a:lnTo>
                  <a:lnTo>
                    <a:pt x="42506" y="18415"/>
                  </a:lnTo>
                  <a:lnTo>
                    <a:pt x="42773" y="18542"/>
                  </a:lnTo>
                  <a:lnTo>
                    <a:pt x="43611" y="18669"/>
                  </a:lnTo>
                  <a:lnTo>
                    <a:pt x="45046" y="18669"/>
                  </a:lnTo>
                  <a:lnTo>
                    <a:pt x="46037" y="18542"/>
                  </a:lnTo>
                  <a:lnTo>
                    <a:pt x="46799" y="18542"/>
                  </a:lnTo>
                  <a:lnTo>
                    <a:pt x="47155" y="18415"/>
                  </a:lnTo>
                  <a:lnTo>
                    <a:pt x="47828" y="18034"/>
                  </a:lnTo>
                  <a:lnTo>
                    <a:pt x="48145" y="17907"/>
                  </a:lnTo>
                  <a:lnTo>
                    <a:pt x="48755" y="17399"/>
                  </a:lnTo>
                  <a:lnTo>
                    <a:pt x="49936" y="15875"/>
                  </a:lnTo>
                  <a:lnTo>
                    <a:pt x="50241" y="15240"/>
                  </a:lnTo>
                  <a:lnTo>
                    <a:pt x="50355" y="15748"/>
                  </a:lnTo>
                  <a:lnTo>
                    <a:pt x="50355" y="355"/>
                  </a:lnTo>
                  <a:lnTo>
                    <a:pt x="35852" y="1320"/>
                  </a:lnTo>
                  <a:lnTo>
                    <a:pt x="35852" y="13462"/>
                  </a:lnTo>
                  <a:lnTo>
                    <a:pt x="35737" y="14097"/>
                  </a:lnTo>
                  <a:lnTo>
                    <a:pt x="21488" y="19177"/>
                  </a:lnTo>
                  <a:lnTo>
                    <a:pt x="21488" y="18923"/>
                  </a:lnTo>
                  <a:lnTo>
                    <a:pt x="21805" y="18923"/>
                  </a:lnTo>
                  <a:lnTo>
                    <a:pt x="22682" y="18542"/>
                  </a:lnTo>
                  <a:lnTo>
                    <a:pt x="22898" y="18415"/>
                  </a:lnTo>
                  <a:lnTo>
                    <a:pt x="23101" y="18161"/>
                  </a:lnTo>
                  <a:lnTo>
                    <a:pt x="23215" y="17653"/>
                  </a:lnTo>
                  <a:lnTo>
                    <a:pt x="23139" y="6985"/>
                  </a:lnTo>
                  <a:lnTo>
                    <a:pt x="23037" y="6731"/>
                  </a:lnTo>
                  <a:lnTo>
                    <a:pt x="22771" y="6350"/>
                  </a:lnTo>
                  <a:lnTo>
                    <a:pt x="22555" y="6223"/>
                  </a:lnTo>
                  <a:lnTo>
                    <a:pt x="22034" y="6096"/>
                  </a:lnTo>
                  <a:lnTo>
                    <a:pt x="21742" y="5969"/>
                  </a:lnTo>
                  <a:lnTo>
                    <a:pt x="21412" y="5969"/>
                  </a:lnTo>
                  <a:lnTo>
                    <a:pt x="21412" y="5715"/>
                  </a:lnTo>
                  <a:lnTo>
                    <a:pt x="30022" y="5715"/>
                  </a:lnTo>
                  <a:lnTo>
                    <a:pt x="31242" y="5969"/>
                  </a:lnTo>
                  <a:lnTo>
                    <a:pt x="35852" y="13462"/>
                  </a:lnTo>
                  <a:lnTo>
                    <a:pt x="35852" y="1320"/>
                  </a:lnTo>
                  <a:lnTo>
                    <a:pt x="28981" y="1778"/>
                  </a:lnTo>
                  <a:lnTo>
                    <a:pt x="19494" y="1905"/>
                  </a:lnTo>
                  <a:lnTo>
                    <a:pt x="19240" y="1905"/>
                  </a:lnTo>
                  <a:lnTo>
                    <a:pt x="19088" y="1943"/>
                  </a:lnTo>
                  <a:lnTo>
                    <a:pt x="19088" y="5842"/>
                  </a:lnTo>
                  <a:lnTo>
                    <a:pt x="19075" y="5969"/>
                  </a:lnTo>
                  <a:lnTo>
                    <a:pt x="17919" y="6223"/>
                  </a:lnTo>
                  <a:lnTo>
                    <a:pt x="17678" y="6350"/>
                  </a:lnTo>
                  <a:lnTo>
                    <a:pt x="17373" y="6858"/>
                  </a:lnTo>
                  <a:lnTo>
                    <a:pt x="17297" y="7112"/>
                  </a:lnTo>
                  <a:lnTo>
                    <a:pt x="16840" y="13589"/>
                  </a:lnTo>
                  <a:lnTo>
                    <a:pt x="16713" y="18161"/>
                  </a:lnTo>
                  <a:lnTo>
                    <a:pt x="16865" y="18415"/>
                  </a:lnTo>
                  <a:lnTo>
                    <a:pt x="17081" y="18542"/>
                  </a:lnTo>
                  <a:lnTo>
                    <a:pt x="17995" y="18923"/>
                  </a:lnTo>
                  <a:lnTo>
                    <a:pt x="18249" y="18923"/>
                  </a:lnTo>
                  <a:lnTo>
                    <a:pt x="18249" y="19177"/>
                  </a:lnTo>
                  <a:lnTo>
                    <a:pt x="12636" y="18796"/>
                  </a:lnTo>
                  <a:lnTo>
                    <a:pt x="12649" y="18542"/>
                  </a:lnTo>
                  <a:lnTo>
                    <a:pt x="13258" y="18542"/>
                  </a:lnTo>
                  <a:lnTo>
                    <a:pt x="13804" y="18288"/>
                  </a:lnTo>
                  <a:lnTo>
                    <a:pt x="15138" y="8509"/>
                  </a:lnTo>
                  <a:lnTo>
                    <a:pt x="15062" y="6477"/>
                  </a:lnTo>
                  <a:lnTo>
                    <a:pt x="14833" y="6096"/>
                  </a:lnTo>
                  <a:lnTo>
                    <a:pt x="14630" y="5969"/>
                  </a:lnTo>
                  <a:lnTo>
                    <a:pt x="14135" y="5715"/>
                  </a:lnTo>
                  <a:lnTo>
                    <a:pt x="13538" y="5588"/>
                  </a:lnTo>
                  <a:lnTo>
                    <a:pt x="13550" y="5461"/>
                  </a:lnTo>
                  <a:lnTo>
                    <a:pt x="19088" y="5842"/>
                  </a:lnTo>
                  <a:lnTo>
                    <a:pt x="19088" y="1943"/>
                  </a:lnTo>
                  <a:lnTo>
                    <a:pt x="15963" y="2540"/>
                  </a:lnTo>
                  <a:lnTo>
                    <a:pt x="12001" y="1778"/>
                  </a:lnTo>
                  <a:lnTo>
                    <a:pt x="3835" y="6985"/>
                  </a:lnTo>
                  <a:lnTo>
                    <a:pt x="3949" y="8001"/>
                  </a:lnTo>
                  <a:lnTo>
                    <a:pt x="4584" y="6731"/>
                  </a:lnTo>
                  <a:lnTo>
                    <a:pt x="5410" y="5715"/>
                  </a:lnTo>
                  <a:lnTo>
                    <a:pt x="7213" y="3937"/>
                  </a:lnTo>
                  <a:lnTo>
                    <a:pt x="8204" y="3429"/>
                  </a:lnTo>
                  <a:lnTo>
                    <a:pt x="9677" y="2921"/>
                  </a:lnTo>
                  <a:lnTo>
                    <a:pt x="10134" y="2921"/>
                  </a:lnTo>
                  <a:lnTo>
                    <a:pt x="10185" y="3048"/>
                  </a:lnTo>
                  <a:lnTo>
                    <a:pt x="9804" y="3302"/>
                  </a:lnTo>
                  <a:lnTo>
                    <a:pt x="8699" y="4191"/>
                  </a:lnTo>
                  <a:lnTo>
                    <a:pt x="4927" y="14859"/>
                  </a:lnTo>
                  <a:lnTo>
                    <a:pt x="9296" y="8509"/>
                  </a:lnTo>
                  <a:lnTo>
                    <a:pt x="9969" y="7366"/>
                  </a:lnTo>
                  <a:lnTo>
                    <a:pt x="10401" y="6350"/>
                  </a:lnTo>
                  <a:lnTo>
                    <a:pt x="10287" y="5842"/>
                  </a:lnTo>
                  <a:lnTo>
                    <a:pt x="10223" y="5715"/>
                  </a:lnTo>
                  <a:lnTo>
                    <a:pt x="9944" y="5461"/>
                  </a:lnTo>
                  <a:lnTo>
                    <a:pt x="9601" y="5334"/>
                  </a:lnTo>
                  <a:lnTo>
                    <a:pt x="9055" y="5080"/>
                  </a:lnTo>
                  <a:lnTo>
                    <a:pt x="8940" y="4826"/>
                  </a:lnTo>
                  <a:lnTo>
                    <a:pt x="13144" y="5842"/>
                  </a:lnTo>
                  <a:lnTo>
                    <a:pt x="13106" y="5969"/>
                  </a:lnTo>
                  <a:lnTo>
                    <a:pt x="12484" y="5969"/>
                  </a:lnTo>
                  <a:lnTo>
                    <a:pt x="11785" y="6223"/>
                  </a:lnTo>
                  <a:lnTo>
                    <a:pt x="10439" y="7620"/>
                  </a:lnTo>
                  <a:lnTo>
                    <a:pt x="5181" y="15113"/>
                  </a:lnTo>
                  <a:lnTo>
                    <a:pt x="5092" y="16129"/>
                  </a:lnTo>
                  <a:lnTo>
                    <a:pt x="5549" y="17653"/>
                  </a:lnTo>
                  <a:lnTo>
                    <a:pt x="6743" y="17907"/>
                  </a:lnTo>
                  <a:lnTo>
                    <a:pt x="6616" y="17272"/>
                  </a:lnTo>
                  <a:lnTo>
                    <a:pt x="6743" y="14986"/>
                  </a:lnTo>
                  <a:lnTo>
                    <a:pt x="6858" y="14605"/>
                  </a:lnTo>
                  <a:lnTo>
                    <a:pt x="6972" y="14351"/>
                  </a:lnTo>
                  <a:lnTo>
                    <a:pt x="7988" y="12700"/>
                  </a:lnTo>
                  <a:lnTo>
                    <a:pt x="8674" y="12192"/>
                  </a:lnTo>
                  <a:lnTo>
                    <a:pt x="8813" y="12319"/>
                  </a:lnTo>
                  <a:lnTo>
                    <a:pt x="8851" y="14986"/>
                  </a:lnTo>
                  <a:lnTo>
                    <a:pt x="8978" y="18288"/>
                  </a:lnTo>
                  <a:lnTo>
                    <a:pt x="11112" y="18796"/>
                  </a:lnTo>
                  <a:lnTo>
                    <a:pt x="12077" y="19177"/>
                  </a:lnTo>
                  <a:lnTo>
                    <a:pt x="13817" y="19939"/>
                  </a:lnTo>
                  <a:lnTo>
                    <a:pt x="15633" y="20447"/>
                  </a:lnTo>
                  <a:lnTo>
                    <a:pt x="17487" y="20828"/>
                  </a:lnTo>
                  <a:lnTo>
                    <a:pt x="28105" y="21082"/>
                  </a:lnTo>
                  <a:lnTo>
                    <a:pt x="39827" y="21082"/>
                  </a:lnTo>
                  <a:lnTo>
                    <a:pt x="51612" y="20955"/>
                  </a:lnTo>
                  <a:lnTo>
                    <a:pt x="62395" y="20955"/>
                  </a:lnTo>
                  <a:lnTo>
                    <a:pt x="69342" y="19431"/>
                  </a:lnTo>
                  <a:lnTo>
                    <a:pt x="76276" y="20320"/>
                  </a:lnTo>
                  <a:lnTo>
                    <a:pt x="83223" y="20955"/>
                  </a:lnTo>
                  <a:lnTo>
                    <a:pt x="83299" y="19939"/>
                  </a:lnTo>
                  <a:lnTo>
                    <a:pt x="83375" y="19558"/>
                  </a:lnTo>
                  <a:lnTo>
                    <a:pt x="83439" y="19431"/>
                  </a:lnTo>
                  <a:lnTo>
                    <a:pt x="83553" y="19177"/>
                  </a:lnTo>
                  <a:lnTo>
                    <a:pt x="83616" y="19050"/>
                  </a:lnTo>
                  <a:lnTo>
                    <a:pt x="84086" y="18034"/>
                  </a:lnTo>
                  <a:lnTo>
                    <a:pt x="84658" y="17272"/>
                  </a:lnTo>
                  <a:lnTo>
                    <a:pt x="85178" y="16764"/>
                  </a:lnTo>
                  <a:lnTo>
                    <a:pt x="85826" y="16129"/>
                  </a:lnTo>
                  <a:lnTo>
                    <a:pt x="86969" y="15240"/>
                  </a:lnTo>
                  <a:lnTo>
                    <a:pt x="88061" y="14478"/>
                  </a:lnTo>
                  <a:lnTo>
                    <a:pt x="88849" y="13843"/>
                  </a:lnTo>
                  <a:lnTo>
                    <a:pt x="88988" y="13970"/>
                  </a:lnTo>
                  <a:lnTo>
                    <a:pt x="89090" y="14224"/>
                  </a:lnTo>
                  <a:lnTo>
                    <a:pt x="88836" y="14986"/>
                  </a:lnTo>
                  <a:lnTo>
                    <a:pt x="88633" y="15367"/>
                  </a:lnTo>
                  <a:lnTo>
                    <a:pt x="86156" y="19304"/>
                  </a:lnTo>
                  <a:lnTo>
                    <a:pt x="85534" y="20701"/>
                  </a:lnTo>
                  <a:lnTo>
                    <a:pt x="85432" y="21082"/>
                  </a:lnTo>
                  <a:lnTo>
                    <a:pt x="88303" y="21209"/>
                  </a:lnTo>
                  <a:lnTo>
                    <a:pt x="87972" y="17018"/>
                  </a:lnTo>
                  <a:lnTo>
                    <a:pt x="92938" y="13843"/>
                  </a:lnTo>
                  <a:lnTo>
                    <a:pt x="93332" y="13589"/>
                  </a:lnTo>
                  <a:close/>
                </a:path>
              </a:pathLst>
            </a:custGeom>
            <a:solidFill>
              <a:srgbClr val="B6C1CB"/>
            </a:solidFill>
          </p:spPr>
          <p:txBody>
            <a:bodyPr wrap="square" lIns="0" tIns="0" rIns="0" bIns="0" rtlCol="0"/>
            <a:lstStyle/>
            <a:p>
              <a:endParaRPr/>
            </a:p>
          </p:txBody>
        </p:sp>
        <p:sp>
          <p:nvSpPr>
            <p:cNvPr id="132" name="object 132"/>
            <p:cNvSpPr/>
            <p:nvPr/>
          </p:nvSpPr>
          <p:spPr>
            <a:xfrm>
              <a:off x="802551" y="6420764"/>
              <a:ext cx="8255" cy="13970"/>
            </a:xfrm>
            <a:custGeom>
              <a:avLst/>
              <a:gdLst/>
              <a:ahLst/>
              <a:cxnLst/>
              <a:rect l="l" t="t" r="r" b="b"/>
              <a:pathLst>
                <a:path w="8254" h="13970">
                  <a:moveTo>
                    <a:pt x="723" y="13830"/>
                  </a:moveTo>
                  <a:lnTo>
                    <a:pt x="584" y="12966"/>
                  </a:lnTo>
                  <a:lnTo>
                    <a:pt x="127" y="9664"/>
                  </a:lnTo>
                  <a:lnTo>
                    <a:pt x="0" y="10972"/>
                  </a:lnTo>
                  <a:lnTo>
                    <a:pt x="127" y="12090"/>
                  </a:lnTo>
                  <a:lnTo>
                    <a:pt x="393" y="12979"/>
                  </a:lnTo>
                  <a:lnTo>
                    <a:pt x="482" y="13296"/>
                  </a:lnTo>
                  <a:lnTo>
                    <a:pt x="596" y="13576"/>
                  </a:lnTo>
                  <a:lnTo>
                    <a:pt x="723" y="13830"/>
                  </a:lnTo>
                  <a:close/>
                </a:path>
                <a:path w="8254" h="13970">
                  <a:moveTo>
                    <a:pt x="7759" y="152"/>
                  </a:moveTo>
                  <a:lnTo>
                    <a:pt x="7708" y="0"/>
                  </a:lnTo>
                  <a:lnTo>
                    <a:pt x="7239" y="0"/>
                  </a:lnTo>
                  <a:lnTo>
                    <a:pt x="1511" y="5054"/>
                  </a:lnTo>
                  <a:lnTo>
                    <a:pt x="2489" y="11925"/>
                  </a:lnTo>
                  <a:lnTo>
                    <a:pt x="2540" y="9740"/>
                  </a:lnTo>
                  <a:lnTo>
                    <a:pt x="2667" y="8597"/>
                  </a:lnTo>
                  <a:lnTo>
                    <a:pt x="7366" y="381"/>
                  </a:lnTo>
                  <a:lnTo>
                    <a:pt x="7759" y="152"/>
                  </a:lnTo>
                  <a:close/>
                </a:path>
              </a:pathLst>
            </a:custGeom>
            <a:solidFill>
              <a:srgbClr val="919CA5"/>
            </a:solidFill>
          </p:spPr>
          <p:txBody>
            <a:bodyPr wrap="square" lIns="0" tIns="0" rIns="0" bIns="0" rtlCol="0"/>
            <a:lstStyle/>
            <a:p>
              <a:endParaRPr/>
            </a:p>
          </p:txBody>
        </p:sp>
        <p:sp>
          <p:nvSpPr>
            <p:cNvPr id="133" name="object 133"/>
            <p:cNvSpPr/>
            <p:nvPr/>
          </p:nvSpPr>
          <p:spPr>
            <a:xfrm>
              <a:off x="801103" y="6420904"/>
              <a:ext cx="73660" cy="16510"/>
            </a:xfrm>
            <a:custGeom>
              <a:avLst/>
              <a:gdLst/>
              <a:ahLst/>
              <a:cxnLst/>
              <a:rect l="l" t="t" r="r" b="b"/>
              <a:pathLst>
                <a:path w="73659" h="16510">
                  <a:moveTo>
                    <a:pt x="12128" y="2882"/>
                  </a:moveTo>
                  <a:lnTo>
                    <a:pt x="12052" y="2692"/>
                  </a:lnTo>
                  <a:lnTo>
                    <a:pt x="7962" y="1727"/>
                  </a:lnTo>
                  <a:lnTo>
                    <a:pt x="7912" y="1905"/>
                  </a:lnTo>
                  <a:lnTo>
                    <a:pt x="8623" y="2209"/>
                  </a:lnTo>
                  <a:lnTo>
                    <a:pt x="9118" y="2552"/>
                  </a:lnTo>
                  <a:lnTo>
                    <a:pt x="9258" y="2717"/>
                  </a:lnTo>
                  <a:lnTo>
                    <a:pt x="9372" y="3479"/>
                  </a:lnTo>
                  <a:lnTo>
                    <a:pt x="8978" y="4343"/>
                  </a:lnTo>
                  <a:lnTo>
                    <a:pt x="8305" y="5410"/>
                  </a:lnTo>
                  <a:lnTo>
                    <a:pt x="3949" y="11772"/>
                  </a:lnTo>
                  <a:lnTo>
                    <a:pt x="2882" y="4343"/>
                  </a:lnTo>
                  <a:lnTo>
                    <a:pt x="2654" y="2209"/>
                  </a:lnTo>
                  <a:lnTo>
                    <a:pt x="2705" y="1460"/>
                  </a:lnTo>
                  <a:lnTo>
                    <a:pt x="2806" y="1320"/>
                  </a:lnTo>
                  <a:lnTo>
                    <a:pt x="3111" y="1143"/>
                  </a:lnTo>
                  <a:lnTo>
                    <a:pt x="3276" y="1079"/>
                  </a:lnTo>
                  <a:lnTo>
                    <a:pt x="3810" y="1016"/>
                  </a:lnTo>
                  <a:lnTo>
                    <a:pt x="4241" y="1054"/>
                  </a:lnTo>
                  <a:lnTo>
                    <a:pt x="4356" y="876"/>
                  </a:lnTo>
                  <a:lnTo>
                    <a:pt x="647" y="0"/>
                  </a:lnTo>
                  <a:lnTo>
                    <a:pt x="0" y="533"/>
                  </a:lnTo>
                  <a:lnTo>
                    <a:pt x="139" y="762"/>
                  </a:lnTo>
                  <a:lnTo>
                    <a:pt x="304" y="1320"/>
                  </a:lnTo>
                  <a:lnTo>
                    <a:pt x="584" y="2717"/>
                  </a:lnTo>
                  <a:lnTo>
                    <a:pt x="2260" y="14224"/>
                  </a:lnTo>
                  <a:lnTo>
                    <a:pt x="2476" y="14274"/>
                  </a:lnTo>
                  <a:lnTo>
                    <a:pt x="3784" y="12687"/>
                  </a:lnTo>
                  <a:lnTo>
                    <a:pt x="4406" y="11785"/>
                  </a:lnTo>
                  <a:lnTo>
                    <a:pt x="11798" y="2882"/>
                  </a:lnTo>
                  <a:lnTo>
                    <a:pt x="12115" y="2921"/>
                  </a:lnTo>
                  <a:close/>
                </a:path>
                <a:path w="73659" h="16510">
                  <a:moveTo>
                    <a:pt x="18097" y="2717"/>
                  </a:moveTo>
                  <a:lnTo>
                    <a:pt x="12560" y="2362"/>
                  </a:lnTo>
                  <a:lnTo>
                    <a:pt x="12547" y="2552"/>
                  </a:lnTo>
                  <a:lnTo>
                    <a:pt x="13144" y="2692"/>
                  </a:lnTo>
                  <a:lnTo>
                    <a:pt x="13639" y="2908"/>
                  </a:lnTo>
                  <a:lnTo>
                    <a:pt x="13843" y="3073"/>
                  </a:lnTo>
                  <a:lnTo>
                    <a:pt x="14071" y="3390"/>
                  </a:lnTo>
                  <a:lnTo>
                    <a:pt x="14122" y="3517"/>
                  </a:lnTo>
                  <a:lnTo>
                    <a:pt x="14198" y="4191"/>
                  </a:lnTo>
                  <a:lnTo>
                    <a:pt x="14147" y="5473"/>
                  </a:lnTo>
                  <a:lnTo>
                    <a:pt x="11658" y="15506"/>
                  </a:lnTo>
                  <a:lnTo>
                    <a:pt x="11645" y="15684"/>
                  </a:lnTo>
                  <a:lnTo>
                    <a:pt x="17246" y="16052"/>
                  </a:lnTo>
                  <a:lnTo>
                    <a:pt x="17259" y="15862"/>
                  </a:lnTo>
                  <a:lnTo>
                    <a:pt x="17005" y="15824"/>
                  </a:lnTo>
                  <a:lnTo>
                    <a:pt x="16408" y="15608"/>
                  </a:lnTo>
                  <a:lnTo>
                    <a:pt x="16090" y="15468"/>
                  </a:lnTo>
                  <a:lnTo>
                    <a:pt x="15875" y="15290"/>
                  </a:lnTo>
                  <a:lnTo>
                    <a:pt x="15646" y="14935"/>
                  </a:lnTo>
                  <a:lnTo>
                    <a:pt x="15608" y="14693"/>
                  </a:lnTo>
                  <a:lnTo>
                    <a:pt x="15659" y="13322"/>
                  </a:lnTo>
                  <a:lnTo>
                    <a:pt x="18084" y="2908"/>
                  </a:lnTo>
                  <a:lnTo>
                    <a:pt x="18097" y="2717"/>
                  </a:lnTo>
                  <a:close/>
                </a:path>
                <a:path w="73659" h="16510">
                  <a:moveTo>
                    <a:pt x="34823" y="10782"/>
                  </a:moveTo>
                  <a:lnTo>
                    <a:pt x="32639" y="4127"/>
                  </a:lnTo>
                  <a:lnTo>
                    <a:pt x="32639" y="10782"/>
                  </a:lnTo>
                  <a:lnTo>
                    <a:pt x="32334" y="12077"/>
                  </a:lnTo>
                  <a:lnTo>
                    <a:pt x="27152" y="15709"/>
                  </a:lnTo>
                  <a:lnTo>
                    <a:pt x="26517" y="15709"/>
                  </a:lnTo>
                  <a:lnTo>
                    <a:pt x="24384" y="12077"/>
                  </a:lnTo>
                  <a:lnTo>
                    <a:pt x="24409" y="3086"/>
                  </a:lnTo>
                  <a:lnTo>
                    <a:pt x="25717" y="2933"/>
                  </a:lnTo>
                  <a:lnTo>
                    <a:pt x="26047" y="2921"/>
                  </a:lnTo>
                  <a:lnTo>
                    <a:pt x="27000" y="2933"/>
                  </a:lnTo>
                  <a:lnTo>
                    <a:pt x="32639" y="10782"/>
                  </a:lnTo>
                  <a:lnTo>
                    <a:pt x="32639" y="4127"/>
                  </a:lnTo>
                  <a:lnTo>
                    <a:pt x="27813" y="2603"/>
                  </a:lnTo>
                  <a:lnTo>
                    <a:pt x="20955" y="2705"/>
                  </a:lnTo>
                  <a:lnTo>
                    <a:pt x="20434" y="2705"/>
                  </a:lnTo>
                  <a:lnTo>
                    <a:pt x="20523" y="2908"/>
                  </a:lnTo>
                  <a:lnTo>
                    <a:pt x="21043" y="2984"/>
                  </a:lnTo>
                  <a:lnTo>
                    <a:pt x="21602" y="3175"/>
                  </a:lnTo>
                  <a:lnTo>
                    <a:pt x="21793" y="3302"/>
                  </a:lnTo>
                  <a:lnTo>
                    <a:pt x="22059" y="3606"/>
                  </a:lnTo>
                  <a:lnTo>
                    <a:pt x="22212" y="4165"/>
                  </a:lnTo>
                  <a:lnTo>
                    <a:pt x="22237" y="14490"/>
                  </a:lnTo>
                  <a:lnTo>
                    <a:pt x="22136" y="15062"/>
                  </a:lnTo>
                  <a:lnTo>
                    <a:pt x="20510" y="15875"/>
                  </a:lnTo>
                  <a:lnTo>
                    <a:pt x="20510" y="16065"/>
                  </a:lnTo>
                  <a:lnTo>
                    <a:pt x="27279" y="15976"/>
                  </a:lnTo>
                  <a:lnTo>
                    <a:pt x="27851" y="15976"/>
                  </a:lnTo>
                  <a:lnTo>
                    <a:pt x="28435" y="15925"/>
                  </a:lnTo>
                  <a:lnTo>
                    <a:pt x="29641" y="15748"/>
                  </a:lnTo>
                  <a:lnTo>
                    <a:pt x="29794" y="15709"/>
                  </a:lnTo>
                  <a:lnTo>
                    <a:pt x="30226" y="15608"/>
                  </a:lnTo>
                  <a:lnTo>
                    <a:pt x="34391" y="12192"/>
                  </a:lnTo>
                  <a:lnTo>
                    <a:pt x="34823" y="10782"/>
                  </a:lnTo>
                  <a:close/>
                </a:path>
                <a:path w="73659" h="16510">
                  <a:moveTo>
                    <a:pt x="49453" y="12293"/>
                  </a:moveTo>
                  <a:lnTo>
                    <a:pt x="49250" y="12230"/>
                  </a:lnTo>
                  <a:lnTo>
                    <a:pt x="48945" y="12763"/>
                  </a:lnTo>
                  <a:lnTo>
                    <a:pt x="48653" y="13220"/>
                  </a:lnTo>
                  <a:lnTo>
                    <a:pt x="48361" y="13601"/>
                  </a:lnTo>
                  <a:lnTo>
                    <a:pt x="48069" y="13982"/>
                  </a:lnTo>
                  <a:lnTo>
                    <a:pt x="47777" y="14300"/>
                  </a:lnTo>
                  <a:lnTo>
                    <a:pt x="43586" y="15582"/>
                  </a:lnTo>
                  <a:lnTo>
                    <a:pt x="42633" y="15557"/>
                  </a:lnTo>
                  <a:lnTo>
                    <a:pt x="41084" y="9626"/>
                  </a:lnTo>
                  <a:lnTo>
                    <a:pt x="41109" y="9207"/>
                  </a:lnTo>
                  <a:lnTo>
                    <a:pt x="45605" y="12014"/>
                  </a:lnTo>
                  <a:lnTo>
                    <a:pt x="45821" y="12014"/>
                  </a:lnTo>
                  <a:lnTo>
                    <a:pt x="45783" y="6172"/>
                  </a:lnTo>
                  <a:lnTo>
                    <a:pt x="45567" y="6172"/>
                  </a:lnTo>
                  <a:lnTo>
                    <a:pt x="45415" y="6832"/>
                  </a:lnTo>
                  <a:lnTo>
                    <a:pt x="45224" y="7391"/>
                  </a:lnTo>
                  <a:lnTo>
                    <a:pt x="41097" y="8902"/>
                  </a:lnTo>
                  <a:lnTo>
                    <a:pt x="41059" y="4724"/>
                  </a:lnTo>
                  <a:lnTo>
                    <a:pt x="41109" y="3073"/>
                  </a:lnTo>
                  <a:lnTo>
                    <a:pt x="41135" y="2882"/>
                  </a:lnTo>
                  <a:lnTo>
                    <a:pt x="41732" y="2806"/>
                  </a:lnTo>
                  <a:lnTo>
                    <a:pt x="43357" y="2768"/>
                  </a:lnTo>
                  <a:lnTo>
                    <a:pt x="44056" y="2806"/>
                  </a:lnTo>
                  <a:lnTo>
                    <a:pt x="48628" y="5638"/>
                  </a:lnTo>
                  <a:lnTo>
                    <a:pt x="48806" y="5537"/>
                  </a:lnTo>
                  <a:lnTo>
                    <a:pt x="47536" y="2489"/>
                  </a:lnTo>
                  <a:lnTo>
                    <a:pt x="37299" y="2552"/>
                  </a:lnTo>
                  <a:lnTo>
                    <a:pt x="37299" y="2730"/>
                  </a:lnTo>
                  <a:lnTo>
                    <a:pt x="38112" y="2882"/>
                  </a:lnTo>
                  <a:lnTo>
                    <a:pt x="38328" y="2946"/>
                  </a:lnTo>
                  <a:lnTo>
                    <a:pt x="39065" y="11315"/>
                  </a:lnTo>
                  <a:lnTo>
                    <a:pt x="39014" y="13804"/>
                  </a:lnTo>
                  <a:lnTo>
                    <a:pt x="37198" y="15709"/>
                  </a:lnTo>
                  <a:lnTo>
                    <a:pt x="37198" y="15900"/>
                  </a:lnTo>
                  <a:lnTo>
                    <a:pt x="48552" y="15836"/>
                  </a:lnTo>
                  <a:lnTo>
                    <a:pt x="49453" y="12293"/>
                  </a:lnTo>
                  <a:close/>
                </a:path>
                <a:path w="73659" h="16510">
                  <a:moveTo>
                    <a:pt x="65595" y="15024"/>
                  </a:moveTo>
                  <a:lnTo>
                    <a:pt x="65582" y="14846"/>
                  </a:lnTo>
                  <a:lnTo>
                    <a:pt x="64998" y="14782"/>
                  </a:lnTo>
                  <a:lnTo>
                    <a:pt x="64477" y="14617"/>
                  </a:lnTo>
                  <a:lnTo>
                    <a:pt x="63588" y="14058"/>
                  </a:lnTo>
                  <a:lnTo>
                    <a:pt x="63131" y="13614"/>
                  </a:lnTo>
                  <a:lnTo>
                    <a:pt x="60261" y="9867"/>
                  </a:lnTo>
                  <a:lnTo>
                    <a:pt x="60058" y="9639"/>
                  </a:lnTo>
                  <a:lnTo>
                    <a:pt x="59563" y="9194"/>
                  </a:lnTo>
                  <a:lnTo>
                    <a:pt x="59423" y="9093"/>
                  </a:lnTo>
                  <a:lnTo>
                    <a:pt x="59207" y="8991"/>
                  </a:lnTo>
                  <a:lnTo>
                    <a:pt x="59613" y="8775"/>
                  </a:lnTo>
                  <a:lnTo>
                    <a:pt x="59994" y="8597"/>
                  </a:lnTo>
                  <a:lnTo>
                    <a:pt x="62064" y="6261"/>
                  </a:lnTo>
                  <a:lnTo>
                    <a:pt x="61937" y="4216"/>
                  </a:lnTo>
                  <a:lnTo>
                    <a:pt x="61887" y="4038"/>
                  </a:lnTo>
                  <a:lnTo>
                    <a:pt x="61163" y="3086"/>
                  </a:lnTo>
                  <a:lnTo>
                    <a:pt x="60718" y="2730"/>
                  </a:lnTo>
                  <a:lnTo>
                    <a:pt x="59905" y="2349"/>
                  </a:lnTo>
                  <a:lnTo>
                    <a:pt x="59905" y="6261"/>
                  </a:lnTo>
                  <a:lnTo>
                    <a:pt x="59817" y="6654"/>
                  </a:lnTo>
                  <a:lnTo>
                    <a:pt x="55206" y="8966"/>
                  </a:lnTo>
                  <a:lnTo>
                    <a:pt x="55079" y="6032"/>
                  </a:lnTo>
                  <a:lnTo>
                    <a:pt x="55054" y="2451"/>
                  </a:lnTo>
                  <a:lnTo>
                    <a:pt x="55803" y="2362"/>
                  </a:lnTo>
                  <a:lnTo>
                    <a:pt x="56413" y="2336"/>
                  </a:lnTo>
                  <a:lnTo>
                    <a:pt x="56832" y="2362"/>
                  </a:lnTo>
                  <a:lnTo>
                    <a:pt x="59905" y="6261"/>
                  </a:lnTo>
                  <a:lnTo>
                    <a:pt x="59905" y="2349"/>
                  </a:lnTo>
                  <a:lnTo>
                    <a:pt x="59626" y="2209"/>
                  </a:lnTo>
                  <a:lnTo>
                    <a:pt x="59029" y="2070"/>
                  </a:lnTo>
                  <a:lnTo>
                    <a:pt x="57734" y="2019"/>
                  </a:lnTo>
                  <a:lnTo>
                    <a:pt x="54343" y="2146"/>
                  </a:lnTo>
                  <a:lnTo>
                    <a:pt x="51193" y="2311"/>
                  </a:lnTo>
                  <a:lnTo>
                    <a:pt x="51104" y="2501"/>
                  </a:lnTo>
                  <a:lnTo>
                    <a:pt x="51727" y="2578"/>
                  </a:lnTo>
                  <a:lnTo>
                    <a:pt x="52197" y="2692"/>
                  </a:lnTo>
                  <a:lnTo>
                    <a:pt x="53289" y="14058"/>
                  </a:lnTo>
                  <a:lnTo>
                    <a:pt x="53174" y="14617"/>
                  </a:lnTo>
                  <a:lnTo>
                    <a:pt x="52959" y="14935"/>
                  </a:lnTo>
                  <a:lnTo>
                    <a:pt x="52743" y="15100"/>
                  </a:lnTo>
                  <a:lnTo>
                    <a:pt x="52184" y="15316"/>
                  </a:lnTo>
                  <a:lnTo>
                    <a:pt x="51574" y="15468"/>
                  </a:lnTo>
                  <a:lnTo>
                    <a:pt x="51587" y="15659"/>
                  </a:lnTo>
                  <a:lnTo>
                    <a:pt x="57518" y="15392"/>
                  </a:lnTo>
                  <a:lnTo>
                    <a:pt x="57505" y="15201"/>
                  </a:lnTo>
                  <a:lnTo>
                    <a:pt x="56997" y="15201"/>
                  </a:lnTo>
                  <a:lnTo>
                    <a:pt x="56603" y="15125"/>
                  </a:lnTo>
                  <a:lnTo>
                    <a:pt x="55219" y="9207"/>
                  </a:lnTo>
                  <a:lnTo>
                    <a:pt x="55765" y="9194"/>
                  </a:lnTo>
                  <a:lnTo>
                    <a:pt x="61302" y="14706"/>
                  </a:lnTo>
                  <a:lnTo>
                    <a:pt x="61798" y="15201"/>
                  </a:lnTo>
                  <a:lnTo>
                    <a:pt x="65595" y="15024"/>
                  </a:lnTo>
                  <a:close/>
                </a:path>
                <a:path w="73659" h="16510">
                  <a:moveTo>
                    <a:pt x="73215" y="2628"/>
                  </a:moveTo>
                  <a:lnTo>
                    <a:pt x="67703" y="2057"/>
                  </a:lnTo>
                  <a:lnTo>
                    <a:pt x="67678" y="2235"/>
                  </a:lnTo>
                  <a:lnTo>
                    <a:pt x="68275" y="2400"/>
                  </a:lnTo>
                  <a:lnTo>
                    <a:pt x="68757" y="2641"/>
                  </a:lnTo>
                  <a:lnTo>
                    <a:pt x="68961" y="2806"/>
                  </a:lnTo>
                  <a:lnTo>
                    <a:pt x="69176" y="3136"/>
                  </a:lnTo>
                  <a:lnTo>
                    <a:pt x="69240" y="3416"/>
                  </a:lnTo>
                  <a:lnTo>
                    <a:pt x="69265" y="4127"/>
                  </a:lnTo>
                  <a:lnTo>
                    <a:pt x="68554" y="10972"/>
                  </a:lnTo>
                  <a:lnTo>
                    <a:pt x="66281" y="15138"/>
                  </a:lnTo>
                  <a:lnTo>
                    <a:pt x="66255" y="15328"/>
                  </a:lnTo>
                  <a:lnTo>
                    <a:pt x="71843" y="15913"/>
                  </a:lnTo>
                  <a:lnTo>
                    <a:pt x="71869" y="15722"/>
                  </a:lnTo>
                  <a:lnTo>
                    <a:pt x="71615" y="15671"/>
                  </a:lnTo>
                  <a:lnTo>
                    <a:pt x="71323" y="15570"/>
                  </a:lnTo>
                  <a:lnTo>
                    <a:pt x="70713" y="15290"/>
                  </a:lnTo>
                  <a:lnTo>
                    <a:pt x="70497" y="15100"/>
                  </a:lnTo>
                  <a:lnTo>
                    <a:pt x="70281" y="14732"/>
                  </a:lnTo>
                  <a:lnTo>
                    <a:pt x="70256" y="14490"/>
                  </a:lnTo>
                  <a:lnTo>
                    <a:pt x="70370" y="13119"/>
                  </a:lnTo>
                  <a:lnTo>
                    <a:pt x="73190" y="2806"/>
                  </a:lnTo>
                  <a:lnTo>
                    <a:pt x="73215" y="2628"/>
                  </a:lnTo>
                  <a:close/>
                </a:path>
              </a:pathLst>
            </a:custGeom>
            <a:solidFill>
              <a:srgbClr val="AF2D36"/>
            </a:solidFill>
          </p:spPr>
          <p:txBody>
            <a:bodyPr wrap="square" lIns="0" tIns="0" rIns="0" bIns="0" rtlCol="0"/>
            <a:lstStyle/>
            <a:p>
              <a:endParaRPr/>
            </a:p>
          </p:txBody>
        </p:sp>
        <p:sp>
          <p:nvSpPr>
            <p:cNvPr id="134" name="object 134"/>
            <p:cNvSpPr/>
            <p:nvPr/>
          </p:nvSpPr>
          <p:spPr>
            <a:xfrm>
              <a:off x="535139" y="6427673"/>
              <a:ext cx="380365" cy="42545"/>
            </a:xfrm>
            <a:custGeom>
              <a:avLst/>
              <a:gdLst/>
              <a:ahLst/>
              <a:cxnLst/>
              <a:rect l="l" t="t" r="r" b="b"/>
              <a:pathLst>
                <a:path w="380365" h="42545">
                  <a:moveTo>
                    <a:pt x="31216" y="27190"/>
                  </a:moveTo>
                  <a:lnTo>
                    <a:pt x="30899" y="26301"/>
                  </a:lnTo>
                  <a:lnTo>
                    <a:pt x="30899" y="27965"/>
                  </a:lnTo>
                  <a:lnTo>
                    <a:pt x="29692" y="30734"/>
                  </a:lnTo>
                  <a:lnTo>
                    <a:pt x="26466" y="32105"/>
                  </a:lnTo>
                  <a:lnTo>
                    <a:pt x="25260" y="31991"/>
                  </a:lnTo>
                  <a:lnTo>
                    <a:pt x="27787" y="31305"/>
                  </a:lnTo>
                  <a:lnTo>
                    <a:pt x="28943" y="29806"/>
                  </a:lnTo>
                  <a:lnTo>
                    <a:pt x="29400" y="28308"/>
                  </a:lnTo>
                  <a:lnTo>
                    <a:pt x="28143" y="26123"/>
                  </a:lnTo>
                  <a:lnTo>
                    <a:pt x="15354" y="11442"/>
                  </a:lnTo>
                  <a:lnTo>
                    <a:pt x="16052" y="11328"/>
                  </a:lnTo>
                  <a:lnTo>
                    <a:pt x="18808" y="14325"/>
                  </a:lnTo>
                  <a:lnTo>
                    <a:pt x="19392" y="13512"/>
                  </a:lnTo>
                  <a:lnTo>
                    <a:pt x="17995" y="11328"/>
                  </a:lnTo>
                  <a:lnTo>
                    <a:pt x="17551" y="10642"/>
                  </a:lnTo>
                  <a:lnTo>
                    <a:pt x="16852" y="9550"/>
                  </a:lnTo>
                  <a:lnTo>
                    <a:pt x="15595" y="9321"/>
                  </a:lnTo>
                  <a:lnTo>
                    <a:pt x="14033" y="10299"/>
                  </a:lnTo>
                  <a:lnTo>
                    <a:pt x="11391" y="10642"/>
                  </a:lnTo>
                  <a:lnTo>
                    <a:pt x="9601" y="9486"/>
                  </a:lnTo>
                  <a:lnTo>
                    <a:pt x="11049" y="10121"/>
                  </a:lnTo>
                  <a:lnTo>
                    <a:pt x="11950" y="9486"/>
                  </a:lnTo>
                  <a:lnTo>
                    <a:pt x="13576" y="8343"/>
                  </a:lnTo>
                  <a:lnTo>
                    <a:pt x="15303" y="7124"/>
                  </a:lnTo>
                  <a:lnTo>
                    <a:pt x="17437" y="2298"/>
                  </a:lnTo>
                  <a:lnTo>
                    <a:pt x="20650" y="7531"/>
                  </a:lnTo>
                  <a:lnTo>
                    <a:pt x="23533" y="16281"/>
                  </a:lnTo>
                  <a:lnTo>
                    <a:pt x="30251" y="26123"/>
                  </a:lnTo>
                  <a:lnTo>
                    <a:pt x="30378" y="26377"/>
                  </a:lnTo>
                  <a:lnTo>
                    <a:pt x="30899" y="27965"/>
                  </a:lnTo>
                  <a:lnTo>
                    <a:pt x="30899" y="26301"/>
                  </a:lnTo>
                  <a:lnTo>
                    <a:pt x="30619" y="25514"/>
                  </a:lnTo>
                  <a:lnTo>
                    <a:pt x="30162" y="24688"/>
                  </a:lnTo>
                  <a:lnTo>
                    <a:pt x="29197" y="23088"/>
                  </a:lnTo>
                  <a:lnTo>
                    <a:pt x="26187" y="18478"/>
                  </a:lnTo>
                  <a:lnTo>
                    <a:pt x="24536" y="15582"/>
                  </a:lnTo>
                  <a:lnTo>
                    <a:pt x="23837" y="14084"/>
                  </a:lnTo>
                  <a:lnTo>
                    <a:pt x="21310" y="7226"/>
                  </a:lnTo>
                  <a:lnTo>
                    <a:pt x="19456" y="2984"/>
                  </a:lnTo>
                  <a:lnTo>
                    <a:pt x="19075" y="2298"/>
                  </a:lnTo>
                  <a:lnTo>
                    <a:pt x="18656" y="1524"/>
                  </a:lnTo>
                  <a:lnTo>
                    <a:pt x="17348" y="241"/>
                  </a:lnTo>
                  <a:lnTo>
                    <a:pt x="16903" y="38"/>
                  </a:lnTo>
                  <a:lnTo>
                    <a:pt x="16510" y="0"/>
                  </a:lnTo>
                  <a:lnTo>
                    <a:pt x="16154" y="25"/>
                  </a:lnTo>
                  <a:lnTo>
                    <a:pt x="16078" y="952"/>
                  </a:lnTo>
                  <a:lnTo>
                    <a:pt x="15621" y="2984"/>
                  </a:lnTo>
                  <a:lnTo>
                    <a:pt x="9639" y="8343"/>
                  </a:lnTo>
                  <a:lnTo>
                    <a:pt x="8051" y="8115"/>
                  </a:lnTo>
                  <a:lnTo>
                    <a:pt x="2908" y="292"/>
                  </a:lnTo>
                  <a:lnTo>
                    <a:pt x="2108" y="952"/>
                  </a:lnTo>
                  <a:lnTo>
                    <a:pt x="1714" y="1358"/>
                  </a:lnTo>
                  <a:lnTo>
                    <a:pt x="635" y="2692"/>
                  </a:lnTo>
                  <a:lnTo>
                    <a:pt x="76" y="3784"/>
                  </a:lnTo>
                  <a:lnTo>
                    <a:pt x="0" y="6261"/>
                  </a:lnTo>
                  <a:lnTo>
                    <a:pt x="431" y="7378"/>
                  </a:lnTo>
                  <a:lnTo>
                    <a:pt x="11747" y="18542"/>
                  </a:lnTo>
                  <a:lnTo>
                    <a:pt x="14757" y="21386"/>
                  </a:lnTo>
                  <a:lnTo>
                    <a:pt x="15989" y="23329"/>
                  </a:lnTo>
                  <a:lnTo>
                    <a:pt x="16383" y="24307"/>
                  </a:lnTo>
                  <a:lnTo>
                    <a:pt x="18465" y="29121"/>
                  </a:lnTo>
                  <a:lnTo>
                    <a:pt x="20218" y="31597"/>
                  </a:lnTo>
                  <a:lnTo>
                    <a:pt x="20891" y="32346"/>
                  </a:lnTo>
                  <a:lnTo>
                    <a:pt x="22504" y="33362"/>
                  </a:lnTo>
                  <a:lnTo>
                    <a:pt x="23406" y="33642"/>
                  </a:lnTo>
                  <a:lnTo>
                    <a:pt x="24371" y="33566"/>
                  </a:lnTo>
                  <a:lnTo>
                    <a:pt x="26339" y="33566"/>
                  </a:lnTo>
                  <a:lnTo>
                    <a:pt x="28257" y="32778"/>
                  </a:lnTo>
                  <a:lnTo>
                    <a:pt x="28892" y="32105"/>
                  </a:lnTo>
                  <a:lnTo>
                    <a:pt x="30200" y="30721"/>
                  </a:lnTo>
                  <a:lnTo>
                    <a:pt x="30683" y="29895"/>
                  </a:lnTo>
                  <a:lnTo>
                    <a:pt x="31127" y="28308"/>
                  </a:lnTo>
                  <a:lnTo>
                    <a:pt x="31216" y="27190"/>
                  </a:lnTo>
                  <a:close/>
                </a:path>
                <a:path w="380365" h="42545">
                  <a:moveTo>
                    <a:pt x="379742" y="15405"/>
                  </a:moveTo>
                  <a:lnTo>
                    <a:pt x="379387" y="15557"/>
                  </a:lnTo>
                  <a:lnTo>
                    <a:pt x="378764" y="15748"/>
                  </a:lnTo>
                  <a:lnTo>
                    <a:pt x="377786" y="16002"/>
                  </a:lnTo>
                  <a:lnTo>
                    <a:pt x="376859" y="16052"/>
                  </a:lnTo>
                  <a:lnTo>
                    <a:pt x="376859" y="17957"/>
                  </a:lnTo>
                  <a:lnTo>
                    <a:pt x="374789" y="21234"/>
                  </a:lnTo>
                  <a:lnTo>
                    <a:pt x="371221" y="23888"/>
                  </a:lnTo>
                  <a:lnTo>
                    <a:pt x="358952" y="33096"/>
                  </a:lnTo>
                  <a:lnTo>
                    <a:pt x="360565" y="33096"/>
                  </a:lnTo>
                  <a:lnTo>
                    <a:pt x="361835" y="32232"/>
                  </a:lnTo>
                  <a:lnTo>
                    <a:pt x="359384" y="34798"/>
                  </a:lnTo>
                  <a:lnTo>
                    <a:pt x="357746" y="37122"/>
                  </a:lnTo>
                  <a:lnTo>
                    <a:pt x="354812" y="40640"/>
                  </a:lnTo>
                  <a:lnTo>
                    <a:pt x="351243" y="41440"/>
                  </a:lnTo>
                  <a:lnTo>
                    <a:pt x="348538" y="40233"/>
                  </a:lnTo>
                  <a:lnTo>
                    <a:pt x="346240" y="38277"/>
                  </a:lnTo>
                  <a:lnTo>
                    <a:pt x="346290" y="36957"/>
                  </a:lnTo>
                  <a:lnTo>
                    <a:pt x="350786" y="40970"/>
                  </a:lnTo>
                  <a:lnTo>
                    <a:pt x="355155" y="39128"/>
                  </a:lnTo>
                  <a:lnTo>
                    <a:pt x="356857" y="36957"/>
                  </a:lnTo>
                  <a:lnTo>
                    <a:pt x="357949" y="35572"/>
                  </a:lnTo>
                  <a:lnTo>
                    <a:pt x="358267" y="35166"/>
                  </a:lnTo>
                  <a:lnTo>
                    <a:pt x="357924" y="34937"/>
                  </a:lnTo>
                  <a:lnTo>
                    <a:pt x="354698" y="35572"/>
                  </a:lnTo>
                  <a:lnTo>
                    <a:pt x="355727" y="34645"/>
                  </a:lnTo>
                  <a:lnTo>
                    <a:pt x="366204" y="24282"/>
                  </a:lnTo>
                  <a:lnTo>
                    <a:pt x="365518" y="24282"/>
                  </a:lnTo>
                  <a:lnTo>
                    <a:pt x="363334" y="23710"/>
                  </a:lnTo>
                  <a:lnTo>
                    <a:pt x="363791" y="23253"/>
                  </a:lnTo>
                  <a:lnTo>
                    <a:pt x="367588" y="20027"/>
                  </a:lnTo>
                  <a:lnTo>
                    <a:pt x="366331" y="19621"/>
                  </a:lnTo>
                  <a:lnTo>
                    <a:pt x="364934" y="16522"/>
                  </a:lnTo>
                  <a:lnTo>
                    <a:pt x="366090" y="16459"/>
                  </a:lnTo>
                  <a:lnTo>
                    <a:pt x="366839" y="17665"/>
                  </a:lnTo>
                  <a:lnTo>
                    <a:pt x="372021" y="18935"/>
                  </a:lnTo>
                  <a:lnTo>
                    <a:pt x="376859" y="17957"/>
                  </a:lnTo>
                  <a:lnTo>
                    <a:pt x="376859" y="16052"/>
                  </a:lnTo>
                  <a:lnTo>
                    <a:pt x="374142" y="15938"/>
                  </a:lnTo>
                  <a:lnTo>
                    <a:pt x="363829" y="7505"/>
                  </a:lnTo>
                  <a:lnTo>
                    <a:pt x="363270" y="8382"/>
                  </a:lnTo>
                  <a:lnTo>
                    <a:pt x="362788" y="9093"/>
                  </a:lnTo>
                  <a:lnTo>
                    <a:pt x="360172" y="13131"/>
                  </a:lnTo>
                  <a:lnTo>
                    <a:pt x="359486" y="14300"/>
                  </a:lnTo>
                  <a:lnTo>
                    <a:pt x="357098" y="18072"/>
                  </a:lnTo>
                  <a:lnTo>
                    <a:pt x="355396" y="21234"/>
                  </a:lnTo>
                  <a:lnTo>
                    <a:pt x="351650" y="27876"/>
                  </a:lnTo>
                  <a:lnTo>
                    <a:pt x="351510" y="28155"/>
                  </a:lnTo>
                  <a:lnTo>
                    <a:pt x="349783" y="30886"/>
                  </a:lnTo>
                  <a:lnTo>
                    <a:pt x="349110" y="31762"/>
                  </a:lnTo>
                  <a:lnTo>
                    <a:pt x="348792" y="32232"/>
                  </a:lnTo>
                  <a:lnTo>
                    <a:pt x="347510" y="33743"/>
                  </a:lnTo>
                  <a:lnTo>
                    <a:pt x="346824" y="34340"/>
                  </a:lnTo>
                  <a:lnTo>
                    <a:pt x="346443" y="34747"/>
                  </a:lnTo>
                  <a:lnTo>
                    <a:pt x="345719" y="35013"/>
                  </a:lnTo>
                  <a:lnTo>
                    <a:pt x="345313" y="35572"/>
                  </a:lnTo>
                  <a:lnTo>
                    <a:pt x="345186" y="35839"/>
                  </a:lnTo>
                  <a:lnTo>
                    <a:pt x="345109" y="37376"/>
                  </a:lnTo>
                  <a:lnTo>
                    <a:pt x="345452" y="38112"/>
                  </a:lnTo>
                  <a:lnTo>
                    <a:pt x="345744" y="38582"/>
                  </a:lnTo>
                  <a:lnTo>
                    <a:pt x="345922" y="38798"/>
                  </a:lnTo>
                  <a:lnTo>
                    <a:pt x="346075" y="39052"/>
                  </a:lnTo>
                  <a:lnTo>
                    <a:pt x="346290" y="39255"/>
                  </a:lnTo>
                  <a:lnTo>
                    <a:pt x="346671" y="39674"/>
                  </a:lnTo>
                  <a:lnTo>
                    <a:pt x="347332" y="40233"/>
                  </a:lnTo>
                  <a:lnTo>
                    <a:pt x="348526" y="41173"/>
                  </a:lnTo>
                  <a:lnTo>
                    <a:pt x="349580" y="41783"/>
                  </a:lnTo>
                  <a:lnTo>
                    <a:pt x="351345" y="42265"/>
                  </a:lnTo>
                  <a:lnTo>
                    <a:pt x="351828" y="42341"/>
                  </a:lnTo>
                  <a:lnTo>
                    <a:pt x="352983" y="42252"/>
                  </a:lnTo>
                  <a:lnTo>
                    <a:pt x="353745" y="42011"/>
                  </a:lnTo>
                  <a:lnTo>
                    <a:pt x="354114" y="41783"/>
                  </a:lnTo>
                  <a:lnTo>
                    <a:pt x="354736" y="41440"/>
                  </a:lnTo>
                  <a:lnTo>
                    <a:pt x="359321" y="36334"/>
                  </a:lnTo>
                  <a:lnTo>
                    <a:pt x="360692" y="34645"/>
                  </a:lnTo>
                  <a:lnTo>
                    <a:pt x="373075" y="23863"/>
                  </a:lnTo>
                  <a:lnTo>
                    <a:pt x="375208" y="21882"/>
                  </a:lnTo>
                  <a:lnTo>
                    <a:pt x="379412" y="16052"/>
                  </a:lnTo>
                  <a:lnTo>
                    <a:pt x="379742" y="15405"/>
                  </a:lnTo>
                  <a:close/>
                </a:path>
              </a:pathLst>
            </a:custGeom>
            <a:solidFill>
              <a:srgbClr val="007EB5"/>
            </a:solidFill>
          </p:spPr>
          <p:txBody>
            <a:bodyPr wrap="square" lIns="0" tIns="0" rIns="0" bIns="0" rtlCol="0"/>
            <a:lstStyle/>
            <a:p>
              <a:endParaRPr/>
            </a:p>
          </p:txBody>
        </p:sp>
        <p:sp>
          <p:nvSpPr>
            <p:cNvPr id="135" name="object 135"/>
            <p:cNvSpPr/>
            <p:nvPr/>
          </p:nvSpPr>
          <p:spPr>
            <a:xfrm>
              <a:off x="782990" y="6406833"/>
              <a:ext cx="19685" cy="24130"/>
            </a:xfrm>
            <a:custGeom>
              <a:avLst/>
              <a:gdLst/>
              <a:ahLst/>
              <a:cxnLst/>
              <a:rect l="l" t="t" r="r" b="b"/>
              <a:pathLst>
                <a:path w="19684" h="24129">
                  <a:moveTo>
                    <a:pt x="11394" y="977"/>
                  </a:moveTo>
                  <a:lnTo>
                    <a:pt x="9613" y="977"/>
                  </a:lnTo>
                  <a:lnTo>
                    <a:pt x="6730" y="1816"/>
                  </a:lnTo>
                  <a:lnTo>
                    <a:pt x="0" y="16217"/>
                  </a:lnTo>
                  <a:lnTo>
                    <a:pt x="114" y="17437"/>
                  </a:lnTo>
                  <a:lnTo>
                    <a:pt x="342" y="18237"/>
                  </a:lnTo>
                  <a:lnTo>
                    <a:pt x="622" y="19329"/>
                  </a:lnTo>
                  <a:lnTo>
                    <a:pt x="880" y="20053"/>
                  </a:lnTo>
                  <a:lnTo>
                    <a:pt x="990" y="20434"/>
                  </a:lnTo>
                  <a:lnTo>
                    <a:pt x="1714" y="22098"/>
                  </a:lnTo>
                  <a:lnTo>
                    <a:pt x="2552" y="23507"/>
                  </a:lnTo>
                  <a:lnTo>
                    <a:pt x="2679" y="22212"/>
                  </a:lnTo>
                  <a:lnTo>
                    <a:pt x="2793" y="21488"/>
                  </a:lnTo>
                  <a:lnTo>
                    <a:pt x="7139" y="16471"/>
                  </a:lnTo>
                  <a:lnTo>
                    <a:pt x="7797" y="16344"/>
                  </a:lnTo>
                  <a:lnTo>
                    <a:pt x="12814" y="15595"/>
                  </a:lnTo>
                  <a:lnTo>
                    <a:pt x="15532" y="14871"/>
                  </a:lnTo>
                  <a:lnTo>
                    <a:pt x="16055" y="14668"/>
                  </a:lnTo>
                  <a:lnTo>
                    <a:pt x="6248" y="14668"/>
                  </a:lnTo>
                  <a:lnTo>
                    <a:pt x="2793" y="13411"/>
                  </a:lnTo>
                  <a:lnTo>
                    <a:pt x="6311" y="3797"/>
                  </a:lnTo>
                  <a:lnTo>
                    <a:pt x="11394" y="977"/>
                  </a:lnTo>
                  <a:close/>
                </a:path>
                <a:path w="19684" h="24129">
                  <a:moveTo>
                    <a:pt x="14314" y="1597"/>
                  </a:moveTo>
                  <a:lnTo>
                    <a:pt x="19202" y="8343"/>
                  </a:lnTo>
                  <a:lnTo>
                    <a:pt x="15747" y="13982"/>
                  </a:lnTo>
                  <a:lnTo>
                    <a:pt x="6248" y="14668"/>
                  </a:lnTo>
                  <a:lnTo>
                    <a:pt x="16055" y="14668"/>
                  </a:lnTo>
                  <a:lnTo>
                    <a:pt x="19519" y="9956"/>
                  </a:lnTo>
                  <a:lnTo>
                    <a:pt x="19164" y="7975"/>
                  </a:lnTo>
                  <a:lnTo>
                    <a:pt x="19024" y="7467"/>
                  </a:lnTo>
                  <a:lnTo>
                    <a:pt x="18516" y="5867"/>
                  </a:lnTo>
                  <a:lnTo>
                    <a:pt x="17703" y="4025"/>
                  </a:lnTo>
                  <a:lnTo>
                    <a:pt x="16128" y="2222"/>
                  </a:lnTo>
                  <a:lnTo>
                    <a:pt x="14314" y="1597"/>
                  </a:lnTo>
                  <a:close/>
                </a:path>
                <a:path w="19684" h="24129">
                  <a:moveTo>
                    <a:pt x="13157" y="0"/>
                  </a:moveTo>
                  <a:lnTo>
                    <a:pt x="11394" y="977"/>
                  </a:lnTo>
                  <a:lnTo>
                    <a:pt x="12230" y="977"/>
                  </a:lnTo>
                  <a:lnTo>
                    <a:pt x="12738" y="1054"/>
                  </a:lnTo>
                  <a:lnTo>
                    <a:pt x="14314" y="1597"/>
                  </a:lnTo>
                  <a:lnTo>
                    <a:pt x="13157" y="0"/>
                  </a:lnTo>
                  <a:close/>
                </a:path>
              </a:pathLst>
            </a:custGeom>
            <a:solidFill>
              <a:srgbClr val="005B8F"/>
            </a:solidFill>
          </p:spPr>
          <p:txBody>
            <a:bodyPr wrap="square" lIns="0" tIns="0" rIns="0" bIns="0" rtlCol="0"/>
            <a:lstStyle/>
            <a:p>
              <a:endParaRPr/>
            </a:p>
          </p:txBody>
        </p:sp>
        <p:sp>
          <p:nvSpPr>
            <p:cNvPr id="136" name="object 136"/>
            <p:cNvSpPr/>
            <p:nvPr/>
          </p:nvSpPr>
          <p:spPr>
            <a:xfrm>
              <a:off x="639165" y="6381635"/>
              <a:ext cx="170180" cy="46355"/>
            </a:xfrm>
            <a:custGeom>
              <a:avLst/>
              <a:gdLst/>
              <a:ahLst/>
              <a:cxnLst/>
              <a:rect l="l" t="t" r="r" b="b"/>
              <a:pathLst>
                <a:path w="170179" h="46354">
                  <a:moveTo>
                    <a:pt x="59182" y="26276"/>
                  </a:moveTo>
                  <a:lnTo>
                    <a:pt x="54660" y="19837"/>
                  </a:lnTo>
                  <a:lnTo>
                    <a:pt x="53886" y="19875"/>
                  </a:lnTo>
                  <a:lnTo>
                    <a:pt x="48869" y="27635"/>
                  </a:lnTo>
                  <a:lnTo>
                    <a:pt x="48971" y="29387"/>
                  </a:lnTo>
                  <a:lnTo>
                    <a:pt x="53454" y="33997"/>
                  </a:lnTo>
                  <a:lnTo>
                    <a:pt x="54254" y="33947"/>
                  </a:lnTo>
                  <a:lnTo>
                    <a:pt x="54965" y="33642"/>
                  </a:lnTo>
                  <a:lnTo>
                    <a:pt x="55676" y="33337"/>
                  </a:lnTo>
                  <a:lnTo>
                    <a:pt x="59105" y="27089"/>
                  </a:lnTo>
                  <a:lnTo>
                    <a:pt x="59182" y="26276"/>
                  </a:lnTo>
                  <a:close/>
                </a:path>
                <a:path w="170179" h="46354">
                  <a:moveTo>
                    <a:pt x="95008" y="35610"/>
                  </a:moveTo>
                  <a:lnTo>
                    <a:pt x="93738" y="33388"/>
                  </a:lnTo>
                  <a:lnTo>
                    <a:pt x="93116" y="32346"/>
                  </a:lnTo>
                  <a:lnTo>
                    <a:pt x="92824" y="31826"/>
                  </a:lnTo>
                  <a:lnTo>
                    <a:pt x="92290" y="30937"/>
                  </a:lnTo>
                  <a:lnTo>
                    <a:pt x="91846" y="30162"/>
                  </a:lnTo>
                  <a:lnTo>
                    <a:pt x="91681" y="29895"/>
                  </a:lnTo>
                  <a:lnTo>
                    <a:pt x="91554" y="30365"/>
                  </a:lnTo>
                  <a:lnTo>
                    <a:pt x="91465" y="30759"/>
                  </a:lnTo>
                  <a:lnTo>
                    <a:pt x="90474" y="34785"/>
                  </a:lnTo>
                  <a:lnTo>
                    <a:pt x="90106" y="36372"/>
                  </a:lnTo>
                  <a:lnTo>
                    <a:pt x="95008" y="35610"/>
                  </a:lnTo>
                  <a:close/>
                </a:path>
                <a:path w="170179" h="46354">
                  <a:moveTo>
                    <a:pt x="170078" y="12954"/>
                  </a:moveTo>
                  <a:lnTo>
                    <a:pt x="170027" y="10668"/>
                  </a:lnTo>
                  <a:lnTo>
                    <a:pt x="169900" y="9779"/>
                  </a:lnTo>
                  <a:lnTo>
                    <a:pt x="168351" y="8420"/>
                  </a:lnTo>
                  <a:lnTo>
                    <a:pt x="168351" y="12065"/>
                  </a:lnTo>
                  <a:lnTo>
                    <a:pt x="165138" y="13970"/>
                  </a:lnTo>
                  <a:lnTo>
                    <a:pt x="163182" y="14757"/>
                  </a:lnTo>
                  <a:lnTo>
                    <a:pt x="163182" y="25171"/>
                  </a:lnTo>
                  <a:lnTo>
                    <a:pt x="163144" y="27813"/>
                  </a:lnTo>
                  <a:lnTo>
                    <a:pt x="162509" y="27559"/>
                  </a:lnTo>
                  <a:lnTo>
                    <a:pt x="162941" y="26035"/>
                  </a:lnTo>
                  <a:lnTo>
                    <a:pt x="163042" y="25400"/>
                  </a:lnTo>
                  <a:lnTo>
                    <a:pt x="163055" y="25654"/>
                  </a:lnTo>
                  <a:lnTo>
                    <a:pt x="163182" y="25171"/>
                  </a:lnTo>
                  <a:lnTo>
                    <a:pt x="163182" y="14757"/>
                  </a:lnTo>
                  <a:lnTo>
                    <a:pt x="162610" y="14986"/>
                  </a:lnTo>
                  <a:lnTo>
                    <a:pt x="163017" y="24676"/>
                  </a:lnTo>
                  <a:lnTo>
                    <a:pt x="153492" y="21844"/>
                  </a:lnTo>
                  <a:lnTo>
                    <a:pt x="149783" y="22987"/>
                  </a:lnTo>
                  <a:lnTo>
                    <a:pt x="141782" y="26289"/>
                  </a:lnTo>
                  <a:lnTo>
                    <a:pt x="134277" y="29718"/>
                  </a:lnTo>
                  <a:lnTo>
                    <a:pt x="134962" y="28956"/>
                  </a:lnTo>
                  <a:lnTo>
                    <a:pt x="136220" y="27559"/>
                  </a:lnTo>
                  <a:lnTo>
                    <a:pt x="136829" y="26416"/>
                  </a:lnTo>
                  <a:lnTo>
                    <a:pt x="137642" y="24892"/>
                  </a:lnTo>
                  <a:lnTo>
                    <a:pt x="139661" y="22860"/>
                  </a:lnTo>
                  <a:lnTo>
                    <a:pt x="140081" y="22479"/>
                  </a:lnTo>
                  <a:lnTo>
                    <a:pt x="140081" y="21336"/>
                  </a:lnTo>
                  <a:lnTo>
                    <a:pt x="139661" y="20828"/>
                  </a:lnTo>
                  <a:lnTo>
                    <a:pt x="137604" y="19177"/>
                  </a:lnTo>
                  <a:lnTo>
                    <a:pt x="137604" y="16256"/>
                  </a:lnTo>
                  <a:lnTo>
                    <a:pt x="136944" y="14986"/>
                  </a:lnTo>
                  <a:lnTo>
                    <a:pt x="136893" y="20701"/>
                  </a:lnTo>
                  <a:lnTo>
                    <a:pt x="136779" y="22479"/>
                  </a:lnTo>
                  <a:lnTo>
                    <a:pt x="136423" y="25527"/>
                  </a:lnTo>
                  <a:lnTo>
                    <a:pt x="136309" y="26416"/>
                  </a:lnTo>
                  <a:lnTo>
                    <a:pt x="136144" y="26416"/>
                  </a:lnTo>
                  <a:lnTo>
                    <a:pt x="136017" y="25400"/>
                  </a:lnTo>
                  <a:lnTo>
                    <a:pt x="135788" y="21590"/>
                  </a:lnTo>
                  <a:lnTo>
                    <a:pt x="135661" y="20066"/>
                  </a:lnTo>
                  <a:lnTo>
                    <a:pt x="135153" y="17399"/>
                  </a:lnTo>
                  <a:lnTo>
                    <a:pt x="134772" y="16510"/>
                  </a:lnTo>
                  <a:lnTo>
                    <a:pt x="134620" y="16002"/>
                  </a:lnTo>
                  <a:lnTo>
                    <a:pt x="134480" y="15621"/>
                  </a:lnTo>
                  <a:lnTo>
                    <a:pt x="134442" y="15240"/>
                  </a:lnTo>
                  <a:lnTo>
                    <a:pt x="134721" y="14986"/>
                  </a:lnTo>
                  <a:lnTo>
                    <a:pt x="134950" y="15113"/>
                  </a:lnTo>
                  <a:lnTo>
                    <a:pt x="135369" y="15621"/>
                  </a:lnTo>
                  <a:lnTo>
                    <a:pt x="135737" y="16002"/>
                  </a:lnTo>
                  <a:lnTo>
                    <a:pt x="136309" y="17018"/>
                  </a:lnTo>
                  <a:lnTo>
                    <a:pt x="136779" y="19558"/>
                  </a:lnTo>
                  <a:lnTo>
                    <a:pt x="136893" y="20701"/>
                  </a:lnTo>
                  <a:lnTo>
                    <a:pt x="136893" y="14897"/>
                  </a:lnTo>
                  <a:lnTo>
                    <a:pt x="136423" y="13970"/>
                  </a:lnTo>
                  <a:lnTo>
                    <a:pt x="136004" y="13462"/>
                  </a:lnTo>
                  <a:lnTo>
                    <a:pt x="135547" y="12827"/>
                  </a:lnTo>
                  <a:lnTo>
                    <a:pt x="143395" y="9652"/>
                  </a:lnTo>
                  <a:lnTo>
                    <a:pt x="151879" y="6477"/>
                  </a:lnTo>
                  <a:lnTo>
                    <a:pt x="161048" y="5207"/>
                  </a:lnTo>
                  <a:lnTo>
                    <a:pt x="167817" y="9271"/>
                  </a:lnTo>
                  <a:lnTo>
                    <a:pt x="168351" y="12065"/>
                  </a:lnTo>
                  <a:lnTo>
                    <a:pt x="168351" y="8420"/>
                  </a:lnTo>
                  <a:lnTo>
                    <a:pt x="164719" y="5207"/>
                  </a:lnTo>
                  <a:lnTo>
                    <a:pt x="162852" y="3556"/>
                  </a:lnTo>
                  <a:lnTo>
                    <a:pt x="155041" y="3556"/>
                  </a:lnTo>
                  <a:lnTo>
                    <a:pt x="152006" y="4064"/>
                  </a:lnTo>
                  <a:lnTo>
                    <a:pt x="134099" y="11760"/>
                  </a:lnTo>
                  <a:lnTo>
                    <a:pt x="134099" y="24511"/>
                  </a:lnTo>
                  <a:lnTo>
                    <a:pt x="133985" y="25400"/>
                  </a:lnTo>
                  <a:lnTo>
                    <a:pt x="133858" y="26035"/>
                  </a:lnTo>
                  <a:lnTo>
                    <a:pt x="133324" y="27940"/>
                  </a:lnTo>
                  <a:lnTo>
                    <a:pt x="132905" y="28956"/>
                  </a:lnTo>
                  <a:lnTo>
                    <a:pt x="132943" y="20574"/>
                  </a:lnTo>
                  <a:lnTo>
                    <a:pt x="133146" y="20066"/>
                  </a:lnTo>
                  <a:lnTo>
                    <a:pt x="133819" y="20066"/>
                  </a:lnTo>
                  <a:lnTo>
                    <a:pt x="134023" y="20447"/>
                  </a:lnTo>
                  <a:lnTo>
                    <a:pt x="134099" y="24511"/>
                  </a:lnTo>
                  <a:lnTo>
                    <a:pt x="134099" y="11760"/>
                  </a:lnTo>
                  <a:lnTo>
                    <a:pt x="127457" y="14605"/>
                  </a:lnTo>
                  <a:lnTo>
                    <a:pt x="125577" y="15316"/>
                  </a:lnTo>
                  <a:lnTo>
                    <a:pt x="125577" y="34290"/>
                  </a:lnTo>
                  <a:lnTo>
                    <a:pt x="118973" y="36195"/>
                  </a:lnTo>
                  <a:lnTo>
                    <a:pt x="118922" y="35941"/>
                  </a:lnTo>
                  <a:lnTo>
                    <a:pt x="119468" y="35814"/>
                  </a:lnTo>
                  <a:lnTo>
                    <a:pt x="119900" y="35560"/>
                  </a:lnTo>
                  <a:lnTo>
                    <a:pt x="120523" y="34925"/>
                  </a:lnTo>
                  <a:lnTo>
                    <a:pt x="120713" y="34671"/>
                  </a:lnTo>
                  <a:lnTo>
                    <a:pt x="120599" y="32766"/>
                  </a:lnTo>
                  <a:lnTo>
                    <a:pt x="117856" y="22606"/>
                  </a:lnTo>
                  <a:lnTo>
                    <a:pt x="115874" y="35814"/>
                  </a:lnTo>
                  <a:lnTo>
                    <a:pt x="115760" y="36703"/>
                  </a:lnTo>
                  <a:lnTo>
                    <a:pt x="106870" y="25908"/>
                  </a:lnTo>
                  <a:lnTo>
                    <a:pt x="109194" y="34671"/>
                  </a:lnTo>
                  <a:lnTo>
                    <a:pt x="109804" y="36449"/>
                  </a:lnTo>
                  <a:lnTo>
                    <a:pt x="110045" y="36957"/>
                  </a:lnTo>
                  <a:lnTo>
                    <a:pt x="110515" y="37465"/>
                  </a:lnTo>
                  <a:lnTo>
                    <a:pt x="110820" y="37592"/>
                  </a:lnTo>
                  <a:lnTo>
                    <a:pt x="111544" y="37846"/>
                  </a:lnTo>
                  <a:lnTo>
                    <a:pt x="112014" y="37846"/>
                  </a:lnTo>
                  <a:lnTo>
                    <a:pt x="112585" y="37719"/>
                  </a:lnTo>
                  <a:lnTo>
                    <a:pt x="112636" y="37973"/>
                  </a:lnTo>
                  <a:lnTo>
                    <a:pt x="107619" y="39243"/>
                  </a:lnTo>
                  <a:lnTo>
                    <a:pt x="107569" y="39116"/>
                  </a:lnTo>
                  <a:lnTo>
                    <a:pt x="107988" y="38862"/>
                  </a:lnTo>
                  <a:lnTo>
                    <a:pt x="108788" y="38227"/>
                  </a:lnTo>
                  <a:lnTo>
                    <a:pt x="108889" y="37973"/>
                  </a:lnTo>
                  <a:lnTo>
                    <a:pt x="109004" y="37592"/>
                  </a:lnTo>
                  <a:lnTo>
                    <a:pt x="108889" y="35052"/>
                  </a:lnTo>
                  <a:lnTo>
                    <a:pt x="105346" y="25527"/>
                  </a:lnTo>
                  <a:lnTo>
                    <a:pt x="104279" y="25527"/>
                  </a:lnTo>
                  <a:lnTo>
                    <a:pt x="104228" y="25273"/>
                  </a:lnTo>
                  <a:lnTo>
                    <a:pt x="104736" y="25146"/>
                  </a:lnTo>
                  <a:lnTo>
                    <a:pt x="108331" y="24257"/>
                  </a:lnTo>
                  <a:lnTo>
                    <a:pt x="115798" y="33401"/>
                  </a:lnTo>
                  <a:lnTo>
                    <a:pt x="117208" y="24257"/>
                  </a:lnTo>
                  <a:lnTo>
                    <a:pt x="117551" y="21717"/>
                  </a:lnTo>
                  <a:lnTo>
                    <a:pt x="121653" y="20574"/>
                  </a:lnTo>
                  <a:lnTo>
                    <a:pt x="121704" y="20701"/>
                  </a:lnTo>
                  <a:lnTo>
                    <a:pt x="121183" y="20955"/>
                  </a:lnTo>
                  <a:lnTo>
                    <a:pt x="120815" y="21082"/>
                  </a:lnTo>
                  <a:lnTo>
                    <a:pt x="120370" y="21717"/>
                  </a:lnTo>
                  <a:lnTo>
                    <a:pt x="120307" y="21844"/>
                  </a:lnTo>
                  <a:lnTo>
                    <a:pt x="120243" y="22860"/>
                  </a:lnTo>
                  <a:lnTo>
                    <a:pt x="120700" y="24892"/>
                  </a:lnTo>
                  <a:lnTo>
                    <a:pt x="124206" y="34163"/>
                  </a:lnTo>
                  <a:lnTo>
                    <a:pt x="124421" y="34290"/>
                  </a:lnTo>
                  <a:lnTo>
                    <a:pt x="125209" y="34290"/>
                  </a:lnTo>
                  <a:lnTo>
                    <a:pt x="125526" y="34163"/>
                  </a:lnTo>
                  <a:lnTo>
                    <a:pt x="125577" y="34290"/>
                  </a:lnTo>
                  <a:lnTo>
                    <a:pt x="125577" y="15316"/>
                  </a:lnTo>
                  <a:lnTo>
                    <a:pt x="113995" y="19685"/>
                  </a:lnTo>
                  <a:lnTo>
                    <a:pt x="101879" y="23253"/>
                  </a:lnTo>
                  <a:lnTo>
                    <a:pt x="101879" y="40640"/>
                  </a:lnTo>
                  <a:lnTo>
                    <a:pt x="96126" y="41529"/>
                  </a:lnTo>
                  <a:lnTo>
                    <a:pt x="96100" y="41275"/>
                  </a:lnTo>
                  <a:lnTo>
                    <a:pt x="96672" y="41148"/>
                  </a:lnTo>
                  <a:lnTo>
                    <a:pt x="97116" y="40767"/>
                  </a:lnTo>
                  <a:lnTo>
                    <a:pt x="97320" y="40513"/>
                  </a:lnTo>
                  <a:lnTo>
                    <a:pt x="97256" y="39878"/>
                  </a:lnTo>
                  <a:lnTo>
                    <a:pt x="96659" y="38608"/>
                  </a:lnTo>
                  <a:lnTo>
                    <a:pt x="95237" y="36068"/>
                  </a:lnTo>
                  <a:lnTo>
                    <a:pt x="90004" y="36830"/>
                  </a:lnTo>
                  <a:lnTo>
                    <a:pt x="89242" y="40259"/>
                  </a:lnTo>
                  <a:lnTo>
                    <a:pt x="89115" y="41275"/>
                  </a:lnTo>
                  <a:lnTo>
                    <a:pt x="89230" y="41783"/>
                  </a:lnTo>
                  <a:lnTo>
                    <a:pt x="89484" y="41910"/>
                  </a:lnTo>
                  <a:lnTo>
                    <a:pt x="89979" y="42037"/>
                  </a:lnTo>
                  <a:lnTo>
                    <a:pt x="90919" y="42037"/>
                  </a:lnTo>
                  <a:lnTo>
                    <a:pt x="90944" y="42291"/>
                  </a:lnTo>
                  <a:lnTo>
                    <a:pt x="86753" y="42926"/>
                  </a:lnTo>
                  <a:lnTo>
                    <a:pt x="86715" y="42799"/>
                  </a:lnTo>
                  <a:lnTo>
                    <a:pt x="87058" y="42672"/>
                  </a:lnTo>
                  <a:lnTo>
                    <a:pt x="87325" y="42545"/>
                  </a:lnTo>
                  <a:lnTo>
                    <a:pt x="91300" y="29972"/>
                  </a:lnTo>
                  <a:lnTo>
                    <a:pt x="91198" y="29210"/>
                  </a:lnTo>
                  <a:lnTo>
                    <a:pt x="91135" y="29083"/>
                  </a:lnTo>
                  <a:lnTo>
                    <a:pt x="91554" y="28829"/>
                  </a:lnTo>
                  <a:lnTo>
                    <a:pt x="92265" y="27940"/>
                  </a:lnTo>
                  <a:lnTo>
                    <a:pt x="92608" y="27178"/>
                  </a:lnTo>
                  <a:lnTo>
                    <a:pt x="92773" y="27178"/>
                  </a:lnTo>
                  <a:lnTo>
                    <a:pt x="99034" y="38354"/>
                  </a:lnTo>
                  <a:lnTo>
                    <a:pt x="99796" y="39497"/>
                  </a:lnTo>
                  <a:lnTo>
                    <a:pt x="100584" y="40132"/>
                  </a:lnTo>
                  <a:lnTo>
                    <a:pt x="101028" y="40259"/>
                  </a:lnTo>
                  <a:lnTo>
                    <a:pt x="101269" y="40386"/>
                  </a:lnTo>
                  <a:lnTo>
                    <a:pt x="101841" y="40386"/>
                  </a:lnTo>
                  <a:lnTo>
                    <a:pt x="101879" y="40640"/>
                  </a:lnTo>
                  <a:lnTo>
                    <a:pt x="101879" y="23253"/>
                  </a:lnTo>
                  <a:lnTo>
                    <a:pt x="100622" y="23622"/>
                  </a:lnTo>
                  <a:lnTo>
                    <a:pt x="88734" y="25146"/>
                  </a:lnTo>
                  <a:lnTo>
                    <a:pt x="86753" y="25146"/>
                  </a:lnTo>
                  <a:lnTo>
                    <a:pt x="83096" y="24447"/>
                  </a:lnTo>
                  <a:lnTo>
                    <a:pt x="83096" y="28702"/>
                  </a:lnTo>
                  <a:lnTo>
                    <a:pt x="83070" y="28956"/>
                  </a:lnTo>
                  <a:lnTo>
                    <a:pt x="82169" y="28956"/>
                  </a:lnTo>
                  <a:lnTo>
                    <a:pt x="81546" y="29210"/>
                  </a:lnTo>
                  <a:lnTo>
                    <a:pt x="79387" y="38227"/>
                  </a:lnTo>
                  <a:lnTo>
                    <a:pt x="78905" y="39624"/>
                  </a:lnTo>
                  <a:lnTo>
                    <a:pt x="74803" y="42164"/>
                  </a:lnTo>
                  <a:lnTo>
                    <a:pt x="73990" y="42037"/>
                  </a:lnTo>
                  <a:lnTo>
                    <a:pt x="72072" y="41783"/>
                  </a:lnTo>
                  <a:lnTo>
                    <a:pt x="67995" y="37592"/>
                  </a:lnTo>
                  <a:lnTo>
                    <a:pt x="68110" y="35560"/>
                  </a:lnTo>
                  <a:lnTo>
                    <a:pt x="68300" y="34290"/>
                  </a:lnTo>
                  <a:lnTo>
                    <a:pt x="68999" y="29591"/>
                  </a:lnTo>
                  <a:lnTo>
                    <a:pt x="69126" y="28448"/>
                  </a:lnTo>
                  <a:lnTo>
                    <a:pt x="69062" y="27686"/>
                  </a:lnTo>
                  <a:lnTo>
                    <a:pt x="68846" y="27305"/>
                  </a:lnTo>
                  <a:lnTo>
                    <a:pt x="68643" y="27178"/>
                  </a:lnTo>
                  <a:lnTo>
                    <a:pt x="68135" y="26797"/>
                  </a:lnTo>
                  <a:lnTo>
                    <a:pt x="67830" y="26797"/>
                  </a:lnTo>
                  <a:lnTo>
                    <a:pt x="67500" y="26670"/>
                  </a:lnTo>
                  <a:lnTo>
                    <a:pt x="67525" y="26416"/>
                  </a:lnTo>
                  <a:lnTo>
                    <a:pt x="73406" y="27305"/>
                  </a:lnTo>
                  <a:lnTo>
                    <a:pt x="73380" y="27432"/>
                  </a:lnTo>
                  <a:lnTo>
                    <a:pt x="72555" y="27559"/>
                  </a:lnTo>
                  <a:lnTo>
                    <a:pt x="72161" y="27686"/>
                  </a:lnTo>
                  <a:lnTo>
                    <a:pt x="70269" y="37973"/>
                  </a:lnTo>
                  <a:lnTo>
                    <a:pt x="70383" y="38608"/>
                  </a:lnTo>
                  <a:lnTo>
                    <a:pt x="74536" y="41529"/>
                  </a:lnTo>
                  <a:lnTo>
                    <a:pt x="75184" y="41529"/>
                  </a:lnTo>
                  <a:lnTo>
                    <a:pt x="80022" y="31623"/>
                  </a:lnTo>
                  <a:lnTo>
                    <a:pt x="79908" y="29337"/>
                  </a:lnTo>
                  <a:lnTo>
                    <a:pt x="79248" y="28575"/>
                  </a:lnTo>
                  <a:lnTo>
                    <a:pt x="78790" y="28321"/>
                  </a:lnTo>
                  <a:lnTo>
                    <a:pt x="78168" y="28194"/>
                  </a:lnTo>
                  <a:lnTo>
                    <a:pt x="78206" y="27940"/>
                  </a:lnTo>
                  <a:lnTo>
                    <a:pt x="83096" y="28702"/>
                  </a:lnTo>
                  <a:lnTo>
                    <a:pt x="83096" y="24447"/>
                  </a:lnTo>
                  <a:lnTo>
                    <a:pt x="78117" y="23495"/>
                  </a:lnTo>
                  <a:lnTo>
                    <a:pt x="68199" y="20320"/>
                  </a:lnTo>
                  <a:lnTo>
                    <a:pt x="66294" y="19558"/>
                  </a:lnTo>
                  <a:lnTo>
                    <a:pt x="61582" y="17665"/>
                  </a:lnTo>
                  <a:lnTo>
                    <a:pt x="61582" y="27305"/>
                  </a:lnTo>
                  <a:lnTo>
                    <a:pt x="54660" y="34290"/>
                  </a:lnTo>
                  <a:lnTo>
                    <a:pt x="53771" y="34163"/>
                  </a:lnTo>
                  <a:lnTo>
                    <a:pt x="53746" y="35052"/>
                  </a:lnTo>
                  <a:lnTo>
                    <a:pt x="56362" y="36957"/>
                  </a:lnTo>
                  <a:lnTo>
                    <a:pt x="57365" y="36957"/>
                  </a:lnTo>
                  <a:lnTo>
                    <a:pt x="57429" y="37084"/>
                  </a:lnTo>
                  <a:lnTo>
                    <a:pt x="56984" y="37338"/>
                  </a:lnTo>
                  <a:lnTo>
                    <a:pt x="56502" y="37465"/>
                  </a:lnTo>
                  <a:lnTo>
                    <a:pt x="55435" y="37592"/>
                  </a:lnTo>
                  <a:lnTo>
                    <a:pt x="54864" y="37592"/>
                  </a:lnTo>
                  <a:lnTo>
                    <a:pt x="50990" y="34544"/>
                  </a:lnTo>
                  <a:lnTo>
                    <a:pt x="51003" y="33655"/>
                  </a:lnTo>
                  <a:lnTo>
                    <a:pt x="50241" y="33274"/>
                  </a:lnTo>
                  <a:lnTo>
                    <a:pt x="46570" y="27559"/>
                  </a:lnTo>
                  <a:lnTo>
                    <a:pt x="46672" y="25654"/>
                  </a:lnTo>
                  <a:lnTo>
                    <a:pt x="53962" y="19558"/>
                  </a:lnTo>
                  <a:lnTo>
                    <a:pt x="54876" y="19558"/>
                  </a:lnTo>
                  <a:lnTo>
                    <a:pt x="61582" y="27305"/>
                  </a:lnTo>
                  <a:lnTo>
                    <a:pt x="61582" y="17665"/>
                  </a:lnTo>
                  <a:lnTo>
                    <a:pt x="57454" y="16002"/>
                  </a:lnTo>
                  <a:lnTo>
                    <a:pt x="48044" y="11938"/>
                  </a:lnTo>
                  <a:lnTo>
                    <a:pt x="38785" y="7950"/>
                  </a:lnTo>
                  <a:lnTo>
                    <a:pt x="38785" y="12446"/>
                  </a:lnTo>
                  <a:lnTo>
                    <a:pt x="37414" y="15240"/>
                  </a:lnTo>
                  <a:lnTo>
                    <a:pt x="36398" y="18542"/>
                  </a:lnTo>
                  <a:lnTo>
                    <a:pt x="36029" y="20066"/>
                  </a:lnTo>
                  <a:lnTo>
                    <a:pt x="35687" y="21844"/>
                  </a:lnTo>
                  <a:lnTo>
                    <a:pt x="35572" y="22606"/>
                  </a:lnTo>
                  <a:lnTo>
                    <a:pt x="35458" y="28321"/>
                  </a:lnTo>
                  <a:lnTo>
                    <a:pt x="35280" y="28067"/>
                  </a:lnTo>
                  <a:lnTo>
                    <a:pt x="34848" y="26162"/>
                  </a:lnTo>
                  <a:lnTo>
                    <a:pt x="34721" y="25400"/>
                  </a:lnTo>
                  <a:lnTo>
                    <a:pt x="34836" y="20447"/>
                  </a:lnTo>
                  <a:lnTo>
                    <a:pt x="38595" y="11938"/>
                  </a:lnTo>
                  <a:lnTo>
                    <a:pt x="38722" y="12065"/>
                  </a:lnTo>
                  <a:lnTo>
                    <a:pt x="38785" y="12446"/>
                  </a:lnTo>
                  <a:lnTo>
                    <a:pt x="38785" y="7950"/>
                  </a:lnTo>
                  <a:lnTo>
                    <a:pt x="36868" y="7112"/>
                  </a:lnTo>
                  <a:lnTo>
                    <a:pt x="28054" y="3429"/>
                  </a:lnTo>
                  <a:lnTo>
                    <a:pt x="22453" y="1651"/>
                  </a:lnTo>
                  <a:lnTo>
                    <a:pt x="20459" y="1016"/>
                  </a:lnTo>
                  <a:lnTo>
                    <a:pt x="14541" y="0"/>
                  </a:lnTo>
                  <a:lnTo>
                    <a:pt x="13817" y="127"/>
                  </a:lnTo>
                  <a:lnTo>
                    <a:pt x="4546" y="1016"/>
                  </a:lnTo>
                  <a:lnTo>
                    <a:pt x="711" y="3302"/>
                  </a:lnTo>
                  <a:lnTo>
                    <a:pt x="0" y="5207"/>
                  </a:lnTo>
                  <a:lnTo>
                    <a:pt x="12" y="5715"/>
                  </a:lnTo>
                  <a:lnTo>
                    <a:pt x="5372" y="10922"/>
                  </a:lnTo>
                  <a:lnTo>
                    <a:pt x="5905" y="16002"/>
                  </a:lnTo>
                  <a:lnTo>
                    <a:pt x="6032" y="20574"/>
                  </a:lnTo>
                  <a:lnTo>
                    <a:pt x="5778" y="25400"/>
                  </a:lnTo>
                  <a:lnTo>
                    <a:pt x="5664" y="29591"/>
                  </a:lnTo>
                  <a:lnTo>
                    <a:pt x="6769" y="31242"/>
                  </a:lnTo>
                  <a:lnTo>
                    <a:pt x="7912" y="32004"/>
                  </a:lnTo>
                  <a:lnTo>
                    <a:pt x="8610" y="32258"/>
                  </a:lnTo>
                  <a:lnTo>
                    <a:pt x="8585" y="31242"/>
                  </a:lnTo>
                  <a:lnTo>
                    <a:pt x="8585" y="30835"/>
                  </a:lnTo>
                  <a:lnTo>
                    <a:pt x="8013" y="31242"/>
                  </a:lnTo>
                  <a:lnTo>
                    <a:pt x="7912" y="28575"/>
                  </a:lnTo>
                  <a:lnTo>
                    <a:pt x="7200" y="26416"/>
                  </a:lnTo>
                  <a:lnTo>
                    <a:pt x="7315" y="25400"/>
                  </a:lnTo>
                  <a:lnTo>
                    <a:pt x="8420" y="18923"/>
                  </a:lnTo>
                  <a:lnTo>
                    <a:pt x="8293" y="17018"/>
                  </a:lnTo>
                  <a:lnTo>
                    <a:pt x="7416" y="9906"/>
                  </a:lnTo>
                  <a:lnTo>
                    <a:pt x="3289" y="7747"/>
                  </a:lnTo>
                  <a:lnTo>
                    <a:pt x="850" y="5715"/>
                  </a:lnTo>
                  <a:lnTo>
                    <a:pt x="2489" y="3048"/>
                  </a:lnTo>
                  <a:lnTo>
                    <a:pt x="17868" y="1651"/>
                  </a:lnTo>
                  <a:lnTo>
                    <a:pt x="21945" y="2667"/>
                  </a:lnTo>
                  <a:lnTo>
                    <a:pt x="30226" y="5588"/>
                  </a:lnTo>
                  <a:lnTo>
                    <a:pt x="34048" y="7112"/>
                  </a:lnTo>
                  <a:lnTo>
                    <a:pt x="38074" y="8763"/>
                  </a:lnTo>
                  <a:lnTo>
                    <a:pt x="33782" y="11938"/>
                  </a:lnTo>
                  <a:lnTo>
                    <a:pt x="33896" y="28829"/>
                  </a:lnTo>
                  <a:lnTo>
                    <a:pt x="35915" y="30861"/>
                  </a:lnTo>
                  <a:lnTo>
                    <a:pt x="25476" y="25654"/>
                  </a:lnTo>
                  <a:lnTo>
                    <a:pt x="21539" y="23622"/>
                  </a:lnTo>
                  <a:lnTo>
                    <a:pt x="20561" y="23114"/>
                  </a:lnTo>
                  <a:lnTo>
                    <a:pt x="10096" y="21082"/>
                  </a:lnTo>
                  <a:lnTo>
                    <a:pt x="8521" y="25781"/>
                  </a:lnTo>
                  <a:lnTo>
                    <a:pt x="8420" y="26162"/>
                  </a:lnTo>
                  <a:lnTo>
                    <a:pt x="8293" y="27178"/>
                  </a:lnTo>
                  <a:lnTo>
                    <a:pt x="8178" y="29337"/>
                  </a:lnTo>
                  <a:lnTo>
                    <a:pt x="8610" y="30416"/>
                  </a:lnTo>
                  <a:lnTo>
                    <a:pt x="8750" y="27686"/>
                  </a:lnTo>
                  <a:lnTo>
                    <a:pt x="11849" y="24257"/>
                  </a:lnTo>
                  <a:lnTo>
                    <a:pt x="13500" y="23622"/>
                  </a:lnTo>
                  <a:lnTo>
                    <a:pt x="16459" y="23622"/>
                  </a:lnTo>
                  <a:lnTo>
                    <a:pt x="17437" y="23749"/>
                  </a:lnTo>
                  <a:lnTo>
                    <a:pt x="21590" y="24765"/>
                  </a:lnTo>
                  <a:lnTo>
                    <a:pt x="31242" y="29845"/>
                  </a:lnTo>
                  <a:lnTo>
                    <a:pt x="41490" y="35052"/>
                  </a:lnTo>
                  <a:lnTo>
                    <a:pt x="53771" y="40386"/>
                  </a:lnTo>
                  <a:lnTo>
                    <a:pt x="67792" y="44450"/>
                  </a:lnTo>
                  <a:lnTo>
                    <a:pt x="83223" y="45974"/>
                  </a:lnTo>
                  <a:lnTo>
                    <a:pt x="85674" y="45974"/>
                  </a:lnTo>
                  <a:lnTo>
                    <a:pt x="99568" y="44323"/>
                  </a:lnTo>
                  <a:lnTo>
                    <a:pt x="104851" y="42926"/>
                  </a:lnTo>
                  <a:lnTo>
                    <a:pt x="110134" y="41529"/>
                  </a:lnTo>
                  <a:lnTo>
                    <a:pt x="113017" y="40767"/>
                  </a:lnTo>
                  <a:lnTo>
                    <a:pt x="117309" y="39243"/>
                  </a:lnTo>
                  <a:lnTo>
                    <a:pt x="121589" y="37719"/>
                  </a:lnTo>
                  <a:lnTo>
                    <a:pt x="124460" y="36703"/>
                  </a:lnTo>
                  <a:lnTo>
                    <a:pt x="125526" y="36322"/>
                  </a:lnTo>
                  <a:lnTo>
                    <a:pt x="125831" y="36195"/>
                  </a:lnTo>
                  <a:lnTo>
                    <a:pt x="130771" y="34163"/>
                  </a:lnTo>
                  <a:lnTo>
                    <a:pt x="136626" y="31750"/>
                  </a:lnTo>
                  <a:lnTo>
                    <a:pt x="141414" y="29718"/>
                  </a:lnTo>
                  <a:lnTo>
                    <a:pt x="151599" y="25400"/>
                  </a:lnTo>
                  <a:lnTo>
                    <a:pt x="156146" y="25400"/>
                  </a:lnTo>
                  <a:lnTo>
                    <a:pt x="156730" y="25527"/>
                  </a:lnTo>
                  <a:lnTo>
                    <a:pt x="162090" y="27305"/>
                  </a:lnTo>
                  <a:lnTo>
                    <a:pt x="163410" y="30734"/>
                  </a:lnTo>
                  <a:lnTo>
                    <a:pt x="163525" y="31115"/>
                  </a:lnTo>
                  <a:lnTo>
                    <a:pt x="163868" y="33782"/>
                  </a:lnTo>
                  <a:lnTo>
                    <a:pt x="163982" y="32893"/>
                  </a:lnTo>
                  <a:lnTo>
                    <a:pt x="164109" y="31623"/>
                  </a:lnTo>
                  <a:lnTo>
                    <a:pt x="164122" y="27813"/>
                  </a:lnTo>
                  <a:lnTo>
                    <a:pt x="163880" y="20701"/>
                  </a:lnTo>
                  <a:lnTo>
                    <a:pt x="163918" y="18796"/>
                  </a:lnTo>
                  <a:lnTo>
                    <a:pt x="167513" y="14605"/>
                  </a:lnTo>
                  <a:lnTo>
                    <a:pt x="170078" y="12954"/>
                  </a:lnTo>
                  <a:close/>
                </a:path>
              </a:pathLst>
            </a:custGeom>
            <a:solidFill>
              <a:srgbClr val="FFFFFF"/>
            </a:solidFill>
          </p:spPr>
          <p:txBody>
            <a:bodyPr wrap="square" lIns="0" tIns="0" rIns="0" bIns="0" rtlCol="0"/>
            <a:lstStyle/>
            <a:p>
              <a:endParaRPr/>
            </a:p>
          </p:txBody>
        </p:sp>
        <p:sp>
          <p:nvSpPr>
            <p:cNvPr id="137" name="object 137"/>
            <p:cNvSpPr/>
            <p:nvPr/>
          </p:nvSpPr>
          <p:spPr>
            <a:xfrm>
              <a:off x="640016" y="6383223"/>
              <a:ext cx="31115" cy="29845"/>
            </a:xfrm>
            <a:custGeom>
              <a:avLst/>
              <a:gdLst/>
              <a:ahLst/>
              <a:cxnLst/>
              <a:rect l="l" t="t" r="r" b="b"/>
              <a:pathLst>
                <a:path w="31115" h="29845">
                  <a:moveTo>
                    <a:pt x="7886" y="29133"/>
                  </a:moveTo>
                  <a:lnTo>
                    <a:pt x="7226" y="27381"/>
                  </a:lnTo>
                  <a:lnTo>
                    <a:pt x="7150" y="29578"/>
                  </a:lnTo>
                  <a:lnTo>
                    <a:pt x="7886" y="29133"/>
                  </a:lnTo>
                  <a:close/>
                </a:path>
                <a:path w="31115" h="29845">
                  <a:moveTo>
                    <a:pt x="30822" y="27152"/>
                  </a:moveTo>
                  <a:lnTo>
                    <a:pt x="28841" y="25527"/>
                  </a:lnTo>
                  <a:lnTo>
                    <a:pt x="26949" y="23825"/>
                  </a:lnTo>
                  <a:lnTo>
                    <a:pt x="25107" y="22059"/>
                  </a:lnTo>
                  <a:lnTo>
                    <a:pt x="25590" y="21463"/>
                  </a:lnTo>
                  <a:lnTo>
                    <a:pt x="25996" y="20281"/>
                  </a:lnTo>
                  <a:lnTo>
                    <a:pt x="22275" y="11455"/>
                  </a:lnTo>
                  <a:lnTo>
                    <a:pt x="22148" y="11569"/>
                  </a:lnTo>
                  <a:lnTo>
                    <a:pt x="22707" y="13347"/>
                  </a:lnTo>
                  <a:lnTo>
                    <a:pt x="23164" y="15570"/>
                  </a:lnTo>
                  <a:lnTo>
                    <a:pt x="23495" y="18719"/>
                  </a:lnTo>
                  <a:lnTo>
                    <a:pt x="23507" y="20497"/>
                  </a:lnTo>
                  <a:lnTo>
                    <a:pt x="22212" y="19621"/>
                  </a:lnTo>
                  <a:lnTo>
                    <a:pt x="19748" y="18796"/>
                  </a:lnTo>
                  <a:lnTo>
                    <a:pt x="20980" y="15913"/>
                  </a:lnTo>
                  <a:lnTo>
                    <a:pt x="21386" y="13030"/>
                  </a:lnTo>
                  <a:lnTo>
                    <a:pt x="20154" y="9728"/>
                  </a:lnTo>
                  <a:lnTo>
                    <a:pt x="18923" y="7670"/>
                  </a:lnTo>
                  <a:lnTo>
                    <a:pt x="15621" y="4787"/>
                  </a:lnTo>
                  <a:lnTo>
                    <a:pt x="19088" y="1320"/>
                  </a:lnTo>
                  <a:lnTo>
                    <a:pt x="22517" y="2082"/>
                  </a:lnTo>
                  <a:lnTo>
                    <a:pt x="25971" y="2692"/>
                  </a:lnTo>
                  <a:lnTo>
                    <a:pt x="21094" y="990"/>
                  </a:lnTo>
                  <a:lnTo>
                    <a:pt x="17030" y="0"/>
                  </a:lnTo>
                  <a:lnTo>
                    <a:pt x="1638" y="1409"/>
                  </a:lnTo>
                  <a:lnTo>
                    <a:pt x="0" y="4038"/>
                  </a:lnTo>
                  <a:lnTo>
                    <a:pt x="2451" y="6146"/>
                  </a:lnTo>
                  <a:lnTo>
                    <a:pt x="6565" y="8229"/>
                  </a:lnTo>
                  <a:lnTo>
                    <a:pt x="7632" y="16929"/>
                  </a:lnTo>
                  <a:lnTo>
                    <a:pt x="6311" y="24625"/>
                  </a:lnTo>
                  <a:lnTo>
                    <a:pt x="7226" y="27381"/>
                  </a:lnTo>
                  <a:lnTo>
                    <a:pt x="7594" y="24333"/>
                  </a:lnTo>
                  <a:lnTo>
                    <a:pt x="9245" y="19392"/>
                  </a:lnTo>
                  <a:lnTo>
                    <a:pt x="16446" y="20853"/>
                  </a:lnTo>
                  <a:lnTo>
                    <a:pt x="19710" y="21513"/>
                  </a:lnTo>
                  <a:lnTo>
                    <a:pt x="24625" y="24053"/>
                  </a:lnTo>
                  <a:lnTo>
                    <a:pt x="30822" y="27152"/>
                  </a:lnTo>
                  <a:close/>
                </a:path>
              </a:pathLst>
            </a:custGeom>
            <a:solidFill>
              <a:srgbClr val="919CA5"/>
            </a:solidFill>
          </p:spPr>
          <p:txBody>
            <a:bodyPr wrap="square" lIns="0" tIns="0" rIns="0" bIns="0" rtlCol="0"/>
            <a:lstStyle/>
            <a:p>
              <a:endParaRPr/>
            </a:p>
          </p:txBody>
        </p:sp>
        <p:sp>
          <p:nvSpPr>
            <p:cNvPr id="138" name="object 138"/>
            <p:cNvSpPr/>
            <p:nvPr/>
          </p:nvSpPr>
          <p:spPr>
            <a:xfrm>
              <a:off x="655637" y="6384531"/>
              <a:ext cx="139700" cy="28575"/>
            </a:xfrm>
            <a:custGeom>
              <a:avLst/>
              <a:gdLst/>
              <a:ahLst/>
              <a:cxnLst/>
              <a:rect l="l" t="t" r="r" b="b"/>
              <a:pathLst>
                <a:path w="139700" h="28575">
                  <a:moveTo>
                    <a:pt x="21602" y="5867"/>
                  </a:moveTo>
                  <a:lnTo>
                    <a:pt x="17564" y="4140"/>
                  </a:lnTo>
                  <a:lnTo>
                    <a:pt x="13754" y="2578"/>
                  </a:lnTo>
                  <a:lnTo>
                    <a:pt x="10337" y="1384"/>
                  </a:lnTo>
                  <a:lnTo>
                    <a:pt x="6896" y="774"/>
                  </a:lnTo>
                  <a:lnTo>
                    <a:pt x="3467" y="0"/>
                  </a:lnTo>
                  <a:lnTo>
                    <a:pt x="1231" y="2235"/>
                  </a:lnTo>
                  <a:lnTo>
                    <a:pt x="0" y="3467"/>
                  </a:lnTo>
                  <a:lnTo>
                    <a:pt x="3289" y="6350"/>
                  </a:lnTo>
                  <a:lnTo>
                    <a:pt x="4533" y="8420"/>
                  </a:lnTo>
                  <a:lnTo>
                    <a:pt x="5765" y="11709"/>
                  </a:lnTo>
                  <a:lnTo>
                    <a:pt x="5346" y="14592"/>
                  </a:lnTo>
                  <a:lnTo>
                    <a:pt x="4114" y="17475"/>
                  </a:lnTo>
                  <a:lnTo>
                    <a:pt x="6591" y="18300"/>
                  </a:lnTo>
                  <a:lnTo>
                    <a:pt x="7861" y="19164"/>
                  </a:lnTo>
                  <a:lnTo>
                    <a:pt x="7899" y="18161"/>
                  </a:lnTo>
                  <a:lnTo>
                    <a:pt x="7759" y="15875"/>
                  </a:lnTo>
                  <a:lnTo>
                    <a:pt x="7543" y="14249"/>
                  </a:lnTo>
                  <a:lnTo>
                    <a:pt x="6908" y="11417"/>
                  </a:lnTo>
                  <a:lnTo>
                    <a:pt x="6527" y="10261"/>
                  </a:lnTo>
                  <a:lnTo>
                    <a:pt x="10363" y="18961"/>
                  </a:lnTo>
                  <a:lnTo>
                    <a:pt x="9969" y="20142"/>
                  </a:lnTo>
                  <a:lnTo>
                    <a:pt x="9486" y="20751"/>
                  </a:lnTo>
                  <a:lnTo>
                    <a:pt x="11315" y="22517"/>
                  </a:lnTo>
                  <a:lnTo>
                    <a:pt x="13208" y="24218"/>
                  </a:lnTo>
                  <a:lnTo>
                    <a:pt x="15189" y="25844"/>
                  </a:lnTo>
                  <a:lnTo>
                    <a:pt x="19443" y="27952"/>
                  </a:lnTo>
                  <a:lnTo>
                    <a:pt x="18948" y="27368"/>
                  </a:lnTo>
                  <a:lnTo>
                    <a:pt x="17297" y="25717"/>
                  </a:lnTo>
                  <a:lnTo>
                    <a:pt x="17310" y="8928"/>
                  </a:lnTo>
                  <a:lnTo>
                    <a:pt x="21602" y="5867"/>
                  </a:lnTo>
                  <a:close/>
                </a:path>
                <a:path w="139700" h="28575">
                  <a:moveTo>
                    <a:pt x="139255" y="5956"/>
                  </a:moveTo>
                  <a:lnTo>
                    <a:pt x="138404" y="5892"/>
                  </a:lnTo>
                  <a:lnTo>
                    <a:pt x="137934" y="5892"/>
                  </a:lnTo>
                  <a:lnTo>
                    <a:pt x="137756" y="6375"/>
                  </a:lnTo>
                  <a:lnTo>
                    <a:pt x="137401" y="6769"/>
                  </a:lnTo>
                  <a:lnTo>
                    <a:pt x="136423" y="8255"/>
                  </a:lnTo>
                  <a:lnTo>
                    <a:pt x="135851" y="9271"/>
                  </a:lnTo>
                  <a:lnTo>
                    <a:pt x="135026" y="11099"/>
                  </a:lnTo>
                  <a:lnTo>
                    <a:pt x="134747" y="11861"/>
                  </a:lnTo>
                  <a:lnTo>
                    <a:pt x="134416" y="11861"/>
                  </a:lnTo>
                  <a:lnTo>
                    <a:pt x="134086" y="11087"/>
                  </a:lnTo>
                  <a:lnTo>
                    <a:pt x="133972" y="9385"/>
                  </a:lnTo>
                  <a:lnTo>
                    <a:pt x="133997" y="8737"/>
                  </a:lnTo>
                  <a:lnTo>
                    <a:pt x="134277" y="7416"/>
                  </a:lnTo>
                  <a:lnTo>
                    <a:pt x="134543" y="6756"/>
                  </a:lnTo>
                  <a:lnTo>
                    <a:pt x="135039" y="5994"/>
                  </a:lnTo>
                  <a:lnTo>
                    <a:pt x="133261" y="6070"/>
                  </a:lnTo>
                  <a:lnTo>
                    <a:pt x="131406" y="6083"/>
                  </a:lnTo>
                  <a:lnTo>
                    <a:pt x="129946" y="5549"/>
                  </a:lnTo>
                  <a:lnTo>
                    <a:pt x="126911" y="6718"/>
                  </a:lnTo>
                  <a:lnTo>
                    <a:pt x="119062" y="9906"/>
                  </a:lnTo>
                  <a:lnTo>
                    <a:pt x="119519" y="10452"/>
                  </a:lnTo>
                  <a:lnTo>
                    <a:pt x="119938" y="11049"/>
                  </a:lnTo>
                  <a:lnTo>
                    <a:pt x="121119" y="13373"/>
                  </a:lnTo>
                  <a:lnTo>
                    <a:pt x="121119" y="16256"/>
                  </a:lnTo>
                  <a:lnTo>
                    <a:pt x="123177" y="17894"/>
                  </a:lnTo>
                  <a:lnTo>
                    <a:pt x="123596" y="18313"/>
                  </a:lnTo>
                  <a:lnTo>
                    <a:pt x="123596" y="19545"/>
                  </a:lnTo>
                  <a:lnTo>
                    <a:pt x="121158" y="21983"/>
                  </a:lnTo>
                  <a:lnTo>
                    <a:pt x="119748" y="24612"/>
                  </a:lnTo>
                  <a:lnTo>
                    <a:pt x="117805" y="26708"/>
                  </a:lnTo>
                  <a:lnTo>
                    <a:pt x="125310" y="23355"/>
                  </a:lnTo>
                  <a:lnTo>
                    <a:pt x="128397" y="22085"/>
                  </a:lnTo>
                  <a:lnTo>
                    <a:pt x="129286" y="21285"/>
                  </a:lnTo>
                  <a:lnTo>
                    <a:pt x="131013" y="19558"/>
                  </a:lnTo>
                  <a:lnTo>
                    <a:pt x="130352" y="18821"/>
                  </a:lnTo>
                  <a:lnTo>
                    <a:pt x="130073" y="18313"/>
                  </a:lnTo>
                  <a:lnTo>
                    <a:pt x="129743" y="17589"/>
                  </a:lnTo>
                  <a:lnTo>
                    <a:pt x="129628" y="16776"/>
                  </a:lnTo>
                  <a:lnTo>
                    <a:pt x="129679" y="15290"/>
                  </a:lnTo>
                  <a:lnTo>
                    <a:pt x="129832" y="14605"/>
                  </a:lnTo>
                  <a:lnTo>
                    <a:pt x="130378" y="12852"/>
                  </a:lnTo>
                  <a:lnTo>
                    <a:pt x="130860" y="12103"/>
                  </a:lnTo>
                  <a:lnTo>
                    <a:pt x="131191" y="12166"/>
                  </a:lnTo>
                  <a:lnTo>
                    <a:pt x="131597" y="15240"/>
                  </a:lnTo>
                  <a:lnTo>
                    <a:pt x="131889" y="16548"/>
                  </a:lnTo>
                  <a:lnTo>
                    <a:pt x="132435" y="17678"/>
                  </a:lnTo>
                  <a:lnTo>
                    <a:pt x="132905" y="18249"/>
                  </a:lnTo>
                  <a:lnTo>
                    <a:pt x="134391" y="17551"/>
                  </a:lnTo>
                  <a:lnTo>
                    <a:pt x="136207" y="17183"/>
                  </a:lnTo>
                  <a:lnTo>
                    <a:pt x="138010" y="17487"/>
                  </a:lnTo>
                  <a:lnTo>
                    <a:pt x="134721" y="13779"/>
                  </a:lnTo>
                  <a:lnTo>
                    <a:pt x="137198" y="9664"/>
                  </a:lnTo>
                  <a:lnTo>
                    <a:pt x="139255" y="5956"/>
                  </a:lnTo>
                  <a:close/>
                </a:path>
              </a:pathLst>
            </a:custGeom>
            <a:solidFill>
              <a:srgbClr val="B6C1CB"/>
            </a:solidFill>
          </p:spPr>
          <p:txBody>
            <a:bodyPr wrap="square" lIns="0" tIns="0" rIns="0" bIns="0" rtlCol="0"/>
            <a:lstStyle/>
            <a:p>
              <a:endParaRPr/>
            </a:p>
          </p:txBody>
        </p:sp>
        <p:sp>
          <p:nvSpPr>
            <p:cNvPr id="139" name="object 139"/>
            <p:cNvSpPr/>
            <p:nvPr/>
          </p:nvSpPr>
          <p:spPr>
            <a:xfrm>
              <a:off x="784051" y="6386738"/>
              <a:ext cx="23495" cy="22860"/>
            </a:xfrm>
            <a:custGeom>
              <a:avLst/>
              <a:gdLst/>
              <a:ahLst/>
              <a:cxnLst/>
              <a:rect l="l" t="t" r="r" b="b"/>
              <a:pathLst>
                <a:path w="23495" h="22860">
                  <a:moveTo>
                    <a:pt x="18173" y="20534"/>
                  </a:moveTo>
                  <a:lnTo>
                    <a:pt x="17627" y="22440"/>
                  </a:lnTo>
                  <a:lnTo>
                    <a:pt x="18262" y="22694"/>
                  </a:lnTo>
                  <a:lnTo>
                    <a:pt x="18173" y="20534"/>
                  </a:lnTo>
                  <a:close/>
                </a:path>
                <a:path w="23495" h="22860">
                  <a:moveTo>
                    <a:pt x="18133" y="19559"/>
                  </a:moveTo>
                  <a:lnTo>
                    <a:pt x="18173" y="20534"/>
                  </a:lnTo>
                  <a:lnTo>
                    <a:pt x="18427" y="19646"/>
                  </a:lnTo>
                  <a:lnTo>
                    <a:pt x="18133" y="19559"/>
                  </a:lnTo>
                  <a:close/>
                </a:path>
                <a:path w="23495" h="22860">
                  <a:moveTo>
                    <a:pt x="2463" y="9893"/>
                  </a:moveTo>
                  <a:lnTo>
                    <a:pt x="1968" y="10629"/>
                  </a:lnTo>
                  <a:lnTo>
                    <a:pt x="1422" y="12382"/>
                  </a:lnTo>
                  <a:lnTo>
                    <a:pt x="1281" y="13030"/>
                  </a:lnTo>
                  <a:lnTo>
                    <a:pt x="1282" y="14973"/>
                  </a:lnTo>
                  <a:lnTo>
                    <a:pt x="1369" y="15455"/>
                  </a:lnTo>
                  <a:lnTo>
                    <a:pt x="1841" y="16446"/>
                  </a:lnTo>
                  <a:lnTo>
                    <a:pt x="2387" y="17157"/>
                  </a:lnTo>
                  <a:lnTo>
                    <a:pt x="2603" y="17335"/>
                  </a:lnTo>
                  <a:lnTo>
                    <a:pt x="1752" y="18224"/>
                  </a:lnTo>
                  <a:lnTo>
                    <a:pt x="889" y="19062"/>
                  </a:lnTo>
                  <a:lnTo>
                    <a:pt x="0" y="19875"/>
                  </a:lnTo>
                  <a:lnTo>
                    <a:pt x="4902" y="17856"/>
                  </a:lnTo>
                  <a:lnTo>
                    <a:pt x="8610" y="16725"/>
                  </a:lnTo>
                  <a:lnTo>
                    <a:pt x="18016" y="16725"/>
                  </a:lnTo>
                  <a:lnTo>
                    <a:pt x="17987" y="16040"/>
                  </a:lnTo>
                  <a:lnTo>
                    <a:pt x="4495" y="16040"/>
                  </a:lnTo>
                  <a:lnTo>
                    <a:pt x="4025" y="15455"/>
                  </a:lnTo>
                  <a:lnTo>
                    <a:pt x="3492" y="14338"/>
                  </a:lnTo>
                  <a:lnTo>
                    <a:pt x="3211" y="13080"/>
                  </a:lnTo>
                  <a:lnTo>
                    <a:pt x="2882" y="10833"/>
                  </a:lnTo>
                  <a:lnTo>
                    <a:pt x="2781" y="9944"/>
                  </a:lnTo>
                  <a:lnTo>
                    <a:pt x="2463" y="9893"/>
                  </a:lnTo>
                  <a:close/>
                </a:path>
                <a:path w="23495" h="22860">
                  <a:moveTo>
                    <a:pt x="18016" y="16725"/>
                  </a:moveTo>
                  <a:lnTo>
                    <a:pt x="8610" y="16725"/>
                  </a:lnTo>
                  <a:lnTo>
                    <a:pt x="18133" y="19559"/>
                  </a:lnTo>
                  <a:lnTo>
                    <a:pt x="18016" y="16725"/>
                  </a:lnTo>
                  <a:close/>
                </a:path>
                <a:path w="23495" h="22860">
                  <a:moveTo>
                    <a:pt x="7797" y="14973"/>
                  </a:moveTo>
                  <a:lnTo>
                    <a:pt x="5994" y="15328"/>
                  </a:lnTo>
                  <a:lnTo>
                    <a:pt x="4495" y="16040"/>
                  </a:lnTo>
                  <a:lnTo>
                    <a:pt x="17987" y="16040"/>
                  </a:lnTo>
                  <a:lnTo>
                    <a:pt x="17956" y="15278"/>
                  </a:lnTo>
                  <a:lnTo>
                    <a:pt x="9613" y="15278"/>
                  </a:lnTo>
                  <a:lnTo>
                    <a:pt x="7797" y="14973"/>
                  </a:lnTo>
                  <a:close/>
                </a:path>
                <a:path w="23495" h="22860">
                  <a:moveTo>
                    <a:pt x="22170" y="3682"/>
                  </a:moveTo>
                  <a:lnTo>
                    <a:pt x="9525" y="3682"/>
                  </a:lnTo>
                  <a:lnTo>
                    <a:pt x="10452" y="3695"/>
                  </a:lnTo>
                  <a:lnTo>
                    <a:pt x="10845" y="3733"/>
                  </a:lnTo>
                  <a:lnTo>
                    <a:pt x="8788" y="7442"/>
                  </a:lnTo>
                  <a:lnTo>
                    <a:pt x="6311" y="11569"/>
                  </a:lnTo>
                  <a:lnTo>
                    <a:pt x="9613" y="15278"/>
                  </a:lnTo>
                  <a:lnTo>
                    <a:pt x="17956" y="15278"/>
                  </a:lnTo>
                  <a:lnTo>
                    <a:pt x="17729" y="9778"/>
                  </a:lnTo>
                  <a:lnTo>
                    <a:pt x="20256" y="8762"/>
                  </a:lnTo>
                  <a:lnTo>
                    <a:pt x="23469" y="6908"/>
                  </a:lnTo>
                  <a:lnTo>
                    <a:pt x="22936" y="4152"/>
                  </a:lnTo>
                  <a:lnTo>
                    <a:pt x="22170" y="3682"/>
                  </a:lnTo>
                  <a:close/>
                </a:path>
                <a:path w="23495" h="22860">
                  <a:moveTo>
                    <a:pt x="9494" y="3784"/>
                  </a:moveTo>
                  <a:lnTo>
                    <a:pt x="6642" y="3784"/>
                  </a:lnTo>
                  <a:lnTo>
                    <a:pt x="6128" y="4559"/>
                  </a:lnTo>
                  <a:lnTo>
                    <a:pt x="5867" y="5206"/>
                  </a:lnTo>
                  <a:lnTo>
                    <a:pt x="5696" y="6045"/>
                  </a:lnTo>
                  <a:lnTo>
                    <a:pt x="5676" y="8877"/>
                  </a:lnTo>
                  <a:lnTo>
                    <a:pt x="6019" y="9639"/>
                  </a:lnTo>
                  <a:lnTo>
                    <a:pt x="6350" y="9639"/>
                  </a:lnTo>
                  <a:lnTo>
                    <a:pt x="6668" y="8762"/>
                  </a:lnTo>
                  <a:lnTo>
                    <a:pt x="7442" y="7061"/>
                  </a:lnTo>
                  <a:lnTo>
                    <a:pt x="8013" y="6045"/>
                  </a:lnTo>
                  <a:lnTo>
                    <a:pt x="9015" y="4546"/>
                  </a:lnTo>
                  <a:lnTo>
                    <a:pt x="9347" y="4152"/>
                  </a:lnTo>
                  <a:lnTo>
                    <a:pt x="9494" y="3784"/>
                  </a:lnTo>
                  <a:close/>
                </a:path>
                <a:path w="23495" h="22860">
                  <a:moveTo>
                    <a:pt x="16167" y="0"/>
                  </a:moveTo>
                  <a:lnTo>
                    <a:pt x="6997" y="1358"/>
                  </a:lnTo>
                  <a:lnTo>
                    <a:pt x="4622" y="2158"/>
                  </a:lnTo>
                  <a:lnTo>
                    <a:pt x="1549" y="3340"/>
                  </a:lnTo>
                  <a:lnTo>
                    <a:pt x="3009" y="3860"/>
                  </a:lnTo>
                  <a:lnTo>
                    <a:pt x="4851" y="3860"/>
                  </a:lnTo>
                  <a:lnTo>
                    <a:pt x="6642" y="3784"/>
                  </a:lnTo>
                  <a:lnTo>
                    <a:pt x="9494" y="3784"/>
                  </a:lnTo>
                  <a:lnTo>
                    <a:pt x="22170" y="3682"/>
                  </a:lnTo>
                  <a:lnTo>
                    <a:pt x="16167" y="0"/>
                  </a:lnTo>
                  <a:close/>
                </a:path>
              </a:pathLst>
            </a:custGeom>
            <a:solidFill>
              <a:srgbClr val="919CA5"/>
            </a:solidFill>
          </p:spPr>
          <p:txBody>
            <a:bodyPr wrap="square" lIns="0" tIns="0" rIns="0" bIns="0" rtlCol="0"/>
            <a:lstStyle/>
            <a:p>
              <a:endParaRPr/>
            </a:p>
          </p:txBody>
        </p:sp>
        <p:sp>
          <p:nvSpPr>
            <p:cNvPr id="140" name="object 140"/>
            <p:cNvSpPr/>
            <p:nvPr/>
          </p:nvSpPr>
          <p:spPr>
            <a:xfrm>
              <a:off x="673785" y="6393535"/>
              <a:ext cx="102870" cy="17145"/>
            </a:xfrm>
            <a:custGeom>
              <a:avLst/>
              <a:gdLst/>
              <a:ahLst/>
              <a:cxnLst/>
              <a:rect l="l" t="t" r="r" b="b"/>
              <a:pathLst>
                <a:path w="102870" h="17145">
                  <a:moveTo>
                    <a:pt x="4241" y="215"/>
                  </a:moveTo>
                  <a:lnTo>
                    <a:pt x="3975" y="0"/>
                  </a:lnTo>
                  <a:lnTo>
                    <a:pt x="3657" y="127"/>
                  </a:lnTo>
                  <a:lnTo>
                    <a:pt x="2489" y="1524"/>
                  </a:lnTo>
                  <a:lnTo>
                    <a:pt x="0" y="11417"/>
                  </a:lnTo>
                  <a:lnTo>
                    <a:pt x="114" y="13639"/>
                  </a:lnTo>
                  <a:lnTo>
                    <a:pt x="444" y="15265"/>
                  </a:lnTo>
                  <a:lnTo>
                    <a:pt x="622" y="15938"/>
                  </a:lnTo>
                  <a:lnTo>
                    <a:pt x="762" y="16319"/>
                  </a:lnTo>
                  <a:lnTo>
                    <a:pt x="711" y="13614"/>
                  </a:lnTo>
                  <a:lnTo>
                    <a:pt x="863" y="11442"/>
                  </a:lnTo>
                  <a:lnTo>
                    <a:pt x="1003" y="10236"/>
                  </a:lnTo>
                  <a:lnTo>
                    <a:pt x="1231" y="9017"/>
                  </a:lnTo>
                  <a:lnTo>
                    <a:pt x="1460" y="7797"/>
                  </a:lnTo>
                  <a:lnTo>
                    <a:pt x="1778" y="6591"/>
                  </a:lnTo>
                  <a:lnTo>
                    <a:pt x="2794" y="3314"/>
                  </a:lnTo>
                  <a:lnTo>
                    <a:pt x="4165" y="520"/>
                  </a:lnTo>
                  <a:lnTo>
                    <a:pt x="4241" y="215"/>
                  </a:lnTo>
                  <a:close/>
                </a:path>
                <a:path w="102870" h="17145">
                  <a:moveTo>
                    <a:pt x="99479" y="12382"/>
                  </a:moveTo>
                  <a:lnTo>
                    <a:pt x="99466" y="8661"/>
                  </a:lnTo>
                  <a:lnTo>
                    <a:pt x="99187" y="8077"/>
                  </a:lnTo>
                  <a:lnTo>
                    <a:pt x="98526" y="8064"/>
                  </a:lnTo>
                  <a:lnTo>
                    <a:pt x="98259" y="8699"/>
                  </a:lnTo>
                  <a:lnTo>
                    <a:pt x="98272" y="12357"/>
                  </a:lnTo>
                  <a:lnTo>
                    <a:pt x="98323" y="13779"/>
                  </a:lnTo>
                  <a:lnTo>
                    <a:pt x="98259" y="15709"/>
                  </a:lnTo>
                  <a:lnTo>
                    <a:pt x="98209" y="16332"/>
                  </a:lnTo>
                  <a:lnTo>
                    <a:pt x="98196" y="16916"/>
                  </a:lnTo>
                  <a:lnTo>
                    <a:pt x="98386" y="16751"/>
                  </a:lnTo>
                  <a:lnTo>
                    <a:pt x="98602" y="16243"/>
                  </a:lnTo>
                  <a:lnTo>
                    <a:pt x="98704" y="16040"/>
                  </a:lnTo>
                  <a:lnTo>
                    <a:pt x="99009" y="15024"/>
                  </a:lnTo>
                  <a:lnTo>
                    <a:pt x="99301" y="13881"/>
                  </a:lnTo>
                  <a:lnTo>
                    <a:pt x="99479" y="12382"/>
                  </a:lnTo>
                  <a:close/>
                </a:path>
                <a:path w="102870" h="17145">
                  <a:moveTo>
                    <a:pt x="102298" y="8356"/>
                  </a:moveTo>
                  <a:lnTo>
                    <a:pt x="101676" y="5054"/>
                  </a:lnTo>
                  <a:lnTo>
                    <a:pt x="101117" y="4102"/>
                  </a:lnTo>
                  <a:lnTo>
                    <a:pt x="100330" y="3111"/>
                  </a:lnTo>
                  <a:lnTo>
                    <a:pt x="100088" y="3035"/>
                  </a:lnTo>
                  <a:lnTo>
                    <a:pt x="99809" y="3213"/>
                  </a:lnTo>
                  <a:lnTo>
                    <a:pt x="99796" y="3467"/>
                  </a:lnTo>
                  <a:lnTo>
                    <a:pt x="99987" y="4013"/>
                  </a:lnTo>
                  <a:lnTo>
                    <a:pt x="100152" y="4572"/>
                  </a:lnTo>
                  <a:lnTo>
                    <a:pt x="100520" y="5422"/>
                  </a:lnTo>
                  <a:lnTo>
                    <a:pt x="100787" y="6921"/>
                  </a:lnTo>
                  <a:lnTo>
                    <a:pt x="101079" y="8420"/>
                  </a:lnTo>
                  <a:lnTo>
                    <a:pt x="101282" y="11785"/>
                  </a:lnTo>
                  <a:lnTo>
                    <a:pt x="101371" y="13284"/>
                  </a:lnTo>
                  <a:lnTo>
                    <a:pt x="101511" y="14389"/>
                  </a:lnTo>
                  <a:lnTo>
                    <a:pt x="101676" y="14389"/>
                  </a:lnTo>
                  <a:lnTo>
                    <a:pt x="101841" y="13296"/>
                  </a:lnTo>
                  <a:lnTo>
                    <a:pt x="102171" y="10312"/>
                  </a:lnTo>
                  <a:lnTo>
                    <a:pt x="102298" y="8356"/>
                  </a:lnTo>
                  <a:close/>
                </a:path>
              </a:pathLst>
            </a:custGeom>
            <a:solidFill>
              <a:srgbClr val="B6C1CB"/>
            </a:solidFill>
          </p:spPr>
          <p:txBody>
            <a:bodyPr wrap="square" lIns="0" tIns="0" rIns="0" bIns="0" rtlCol="0"/>
            <a:lstStyle/>
            <a:p>
              <a:endParaRPr/>
            </a:p>
          </p:txBody>
        </p:sp>
        <p:sp>
          <p:nvSpPr>
            <p:cNvPr id="141" name="object 141"/>
            <p:cNvSpPr/>
            <p:nvPr/>
          </p:nvSpPr>
          <p:spPr>
            <a:xfrm>
              <a:off x="459892" y="6195860"/>
              <a:ext cx="305435" cy="235585"/>
            </a:xfrm>
            <a:custGeom>
              <a:avLst/>
              <a:gdLst/>
              <a:ahLst/>
              <a:cxnLst/>
              <a:rect l="l" t="t" r="r" b="b"/>
              <a:pathLst>
                <a:path w="305434" h="235585">
                  <a:moveTo>
                    <a:pt x="35547" y="35902"/>
                  </a:moveTo>
                  <a:lnTo>
                    <a:pt x="34531" y="35229"/>
                  </a:lnTo>
                  <a:lnTo>
                    <a:pt x="33439" y="34391"/>
                  </a:lnTo>
                  <a:lnTo>
                    <a:pt x="32664" y="33705"/>
                  </a:lnTo>
                  <a:lnTo>
                    <a:pt x="31546" y="33464"/>
                  </a:lnTo>
                  <a:lnTo>
                    <a:pt x="21056" y="27038"/>
                  </a:lnTo>
                  <a:lnTo>
                    <a:pt x="19024" y="25641"/>
                  </a:lnTo>
                  <a:lnTo>
                    <a:pt x="18249" y="25273"/>
                  </a:lnTo>
                  <a:lnTo>
                    <a:pt x="17487" y="25006"/>
                  </a:lnTo>
                  <a:lnTo>
                    <a:pt x="16446" y="24752"/>
                  </a:lnTo>
                  <a:lnTo>
                    <a:pt x="16294" y="24739"/>
                  </a:lnTo>
                  <a:lnTo>
                    <a:pt x="16002" y="24676"/>
                  </a:lnTo>
                  <a:lnTo>
                    <a:pt x="15862" y="24574"/>
                  </a:lnTo>
                  <a:lnTo>
                    <a:pt x="15887" y="24193"/>
                  </a:lnTo>
                  <a:lnTo>
                    <a:pt x="16052" y="24104"/>
                  </a:lnTo>
                  <a:lnTo>
                    <a:pt x="16357" y="23939"/>
                  </a:lnTo>
                  <a:lnTo>
                    <a:pt x="17145" y="23787"/>
                  </a:lnTo>
                  <a:lnTo>
                    <a:pt x="17500" y="23799"/>
                  </a:lnTo>
                  <a:lnTo>
                    <a:pt x="17691" y="23787"/>
                  </a:lnTo>
                  <a:lnTo>
                    <a:pt x="18719" y="23888"/>
                  </a:lnTo>
                  <a:lnTo>
                    <a:pt x="19773" y="24244"/>
                  </a:lnTo>
                  <a:lnTo>
                    <a:pt x="22136" y="25654"/>
                  </a:lnTo>
                  <a:lnTo>
                    <a:pt x="25857" y="28740"/>
                  </a:lnTo>
                  <a:lnTo>
                    <a:pt x="26416" y="29171"/>
                  </a:lnTo>
                  <a:lnTo>
                    <a:pt x="27241" y="29743"/>
                  </a:lnTo>
                  <a:lnTo>
                    <a:pt x="28981" y="30835"/>
                  </a:lnTo>
                  <a:lnTo>
                    <a:pt x="30581" y="31546"/>
                  </a:lnTo>
                  <a:lnTo>
                    <a:pt x="30251" y="31127"/>
                  </a:lnTo>
                  <a:lnTo>
                    <a:pt x="28790" y="30200"/>
                  </a:lnTo>
                  <a:lnTo>
                    <a:pt x="27978" y="29641"/>
                  </a:lnTo>
                  <a:lnTo>
                    <a:pt x="24739" y="26606"/>
                  </a:lnTo>
                  <a:lnTo>
                    <a:pt x="21170" y="23787"/>
                  </a:lnTo>
                  <a:lnTo>
                    <a:pt x="20383" y="23164"/>
                  </a:lnTo>
                  <a:lnTo>
                    <a:pt x="14516" y="23164"/>
                  </a:lnTo>
                  <a:lnTo>
                    <a:pt x="14516" y="24384"/>
                  </a:lnTo>
                  <a:lnTo>
                    <a:pt x="12928" y="24942"/>
                  </a:lnTo>
                  <a:lnTo>
                    <a:pt x="5537" y="34886"/>
                  </a:lnTo>
                  <a:lnTo>
                    <a:pt x="5105" y="35572"/>
                  </a:lnTo>
                  <a:lnTo>
                    <a:pt x="4445" y="36499"/>
                  </a:lnTo>
                  <a:lnTo>
                    <a:pt x="4051" y="36664"/>
                  </a:lnTo>
                  <a:lnTo>
                    <a:pt x="3429" y="36423"/>
                  </a:lnTo>
                  <a:lnTo>
                    <a:pt x="3302" y="36131"/>
                  </a:lnTo>
                  <a:lnTo>
                    <a:pt x="3429" y="34886"/>
                  </a:lnTo>
                  <a:lnTo>
                    <a:pt x="10274" y="25171"/>
                  </a:lnTo>
                  <a:lnTo>
                    <a:pt x="10807" y="24892"/>
                  </a:lnTo>
                  <a:lnTo>
                    <a:pt x="11823" y="24511"/>
                  </a:lnTo>
                  <a:lnTo>
                    <a:pt x="12954" y="24231"/>
                  </a:lnTo>
                  <a:lnTo>
                    <a:pt x="14020" y="24104"/>
                  </a:lnTo>
                  <a:lnTo>
                    <a:pt x="14439" y="24104"/>
                  </a:lnTo>
                  <a:lnTo>
                    <a:pt x="14516" y="24384"/>
                  </a:lnTo>
                  <a:lnTo>
                    <a:pt x="14516" y="23164"/>
                  </a:lnTo>
                  <a:lnTo>
                    <a:pt x="11036" y="23164"/>
                  </a:lnTo>
                  <a:lnTo>
                    <a:pt x="6032" y="26352"/>
                  </a:lnTo>
                  <a:lnTo>
                    <a:pt x="3251" y="32486"/>
                  </a:lnTo>
                  <a:lnTo>
                    <a:pt x="2209" y="37947"/>
                  </a:lnTo>
                  <a:lnTo>
                    <a:pt x="2159" y="38544"/>
                  </a:lnTo>
                  <a:lnTo>
                    <a:pt x="2692" y="42329"/>
                  </a:lnTo>
                  <a:lnTo>
                    <a:pt x="3441" y="41148"/>
                  </a:lnTo>
                  <a:lnTo>
                    <a:pt x="4432" y="39420"/>
                  </a:lnTo>
                  <a:lnTo>
                    <a:pt x="5753" y="36664"/>
                  </a:lnTo>
                  <a:lnTo>
                    <a:pt x="7493" y="33388"/>
                  </a:lnTo>
                  <a:lnTo>
                    <a:pt x="15468" y="28028"/>
                  </a:lnTo>
                  <a:lnTo>
                    <a:pt x="17043" y="28130"/>
                  </a:lnTo>
                  <a:lnTo>
                    <a:pt x="18656" y="28346"/>
                  </a:lnTo>
                  <a:lnTo>
                    <a:pt x="19824" y="28638"/>
                  </a:lnTo>
                  <a:lnTo>
                    <a:pt x="19062" y="28600"/>
                  </a:lnTo>
                  <a:lnTo>
                    <a:pt x="18630" y="28536"/>
                  </a:lnTo>
                  <a:lnTo>
                    <a:pt x="17475" y="28498"/>
                  </a:lnTo>
                  <a:lnTo>
                    <a:pt x="17475" y="30454"/>
                  </a:lnTo>
                  <a:lnTo>
                    <a:pt x="15900" y="31267"/>
                  </a:lnTo>
                  <a:lnTo>
                    <a:pt x="14782" y="31927"/>
                  </a:lnTo>
                  <a:lnTo>
                    <a:pt x="9194" y="40373"/>
                  </a:lnTo>
                  <a:lnTo>
                    <a:pt x="7772" y="42989"/>
                  </a:lnTo>
                  <a:lnTo>
                    <a:pt x="2616" y="47205"/>
                  </a:lnTo>
                  <a:lnTo>
                    <a:pt x="2425" y="47066"/>
                  </a:lnTo>
                  <a:lnTo>
                    <a:pt x="2324" y="46913"/>
                  </a:lnTo>
                  <a:lnTo>
                    <a:pt x="2286" y="46647"/>
                  </a:lnTo>
                  <a:lnTo>
                    <a:pt x="2527" y="46151"/>
                  </a:lnTo>
                  <a:lnTo>
                    <a:pt x="2755" y="45834"/>
                  </a:lnTo>
                  <a:lnTo>
                    <a:pt x="4127" y="44157"/>
                  </a:lnTo>
                  <a:lnTo>
                    <a:pt x="4965" y="43167"/>
                  </a:lnTo>
                  <a:lnTo>
                    <a:pt x="7975" y="37503"/>
                  </a:lnTo>
                  <a:lnTo>
                    <a:pt x="16776" y="30429"/>
                  </a:lnTo>
                  <a:lnTo>
                    <a:pt x="17475" y="30454"/>
                  </a:lnTo>
                  <a:lnTo>
                    <a:pt x="17475" y="28498"/>
                  </a:lnTo>
                  <a:lnTo>
                    <a:pt x="17030" y="28473"/>
                  </a:lnTo>
                  <a:lnTo>
                    <a:pt x="15494" y="28486"/>
                  </a:lnTo>
                  <a:lnTo>
                    <a:pt x="13055" y="29286"/>
                  </a:lnTo>
                  <a:lnTo>
                    <a:pt x="4876" y="40373"/>
                  </a:lnTo>
                  <a:lnTo>
                    <a:pt x="3644" y="42329"/>
                  </a:lnTo>
                  <a:lnTo>
                    <a:pt x="3149" y="43014"/>
                  </a:lnTo>
                  <a:lnTo>
                    <a:pt x="2730" y="43497"/>
                  </a:lnTo>
                  <a:lnTo>
                    <a:pt x="2679" y="44157"/>
                  </a:lnTo>
                  <a:lnTo>
                    <a:pt x="0" y="46342"/>
                  </a:lnTo>
                  <a:lnTo>
                    <a:pt x="254" y="47040"/>
                  </a:lnTo>
                  <a:lnTo>
                    <a:pt x="977" y="48323"/>
                  </a:lnTo>
                  <a:lnTo>
                    <a:pt x="3225" y="48323"/>
                  </a:lnTo>
                  <a:lnTo>
                    <a:pt x="3911" y="48158"/>
                  </a:lnTo>
                  <a:lnTo>
                    <a:pt x="6096" y="47205"/>
                  </a:lnTo>
                  <a:lnTo>
                    <a:pt x="6769" y="46913"/>
                  </a:lnTo>
                  <a:lnTo>
                    <a:pt x="10541" y="40373"/>
                  </a:lnTo>
                  <a:lnTo>
                    <a:pt x="11722" y="39801"/>
                  </a:lnTo>
                  <a:lnTo>
                    <a:pt x="12192" y="39420"/>
                  </a:lnTo>
                  <a:lnTo>
                    <a:pt x="25933" y="35229"/>
                  </a:lnTo>
                  <a:lnTo>
                    <a:pt x="26428" y="35229"/>
                  </a:lnTo>
                  <a:lnTo>
                    <a:pt x="23139" y="35902"/>
                  </a:lnTo>
                  <a:lnTo>
                    <a:pt x="19215" y="36893"/>
                  </a:lnTo>
                  <a:lnTo>
                    <a:pt x="16129" y="37947"/>
                  </a:lnTo>
                  <a:lnTo>
                    <a:pt x="13462" y="39649"/>
                  </a:lnTo>
                  <a:lnTo>
                    <a:pt x="14795" y="39827"/>
                  </a:lnTo>
                  <a:lnTo>
                    <a:pt x="17233" y="40373"/>
                  </a:lnTo>
                  <a:lnTo>
                    <a:pt x="18656" y="40716"/>
                  </a:lnTo>
                  <a:lnTo>
                    <a:pt x="22339" y="38125"/>
                  </a:lnTo>
                  <a:lnTo>
                    <a:pt x="27698" y="36233"/>
                  </a:lnTo>
                  <a:lnTo>
                    <a:pt x="35293" y="35902"/>
                  </a:lnTo>
                  <a:lnTo>
                    <a:pt x="35547" y="35902"/>
                  </a:lnTo>
                  <a:close/>
                </a:path>
                <a:path w="305434" h="235585">
                  <a:moveTo>
                    <a:pt x="45212" y="36880"/>
                  </a:moveTo>
                  <a:lnTo>
                    <a:pt x="33261" y="32359"/>
                  </a:lnTo>
                  <a:lnTo>
                    <a:pt x="32207" y="32029"/>
                  </a:lnTo>
                  <a:lnTo>
                    <a:pt x="32385" y="32219"/>
                  </a:lnTo>
                  <a:lnTo>
                    <a:pt x="33439" y="32562"/>
                  </a:lnTo>
                  <a:lnTo>
                    <a:pt x="38823" y="33934"/>
                  </a:lnTo>
                  <a:lnTo>
                    <a:pt x="41059" y="34607"/>
                  </a:lnTo>
                  <a:lnTo>
                    <a:pt x="41656" y="34848"/>
                  </a:lnTo>
                  <a:lnTo>
                    <a:pt x="38696" y="34594"/>
                  </a:lnTo>
                  <a:lnTo>
                    <a:pt x="37109" y="34429"/>
                  </a:lnTo>
                  <a:lnTo>
                    <a:pt x="34315" y="34023"/>
                  </a:lnTo>
                  <a:lnTo>
                    <a:pt x="35318" y="34848"/>
                  </a:lnTo>
                  <a:lnTo>
                    <a:pt x="36169" y="35445"/>
                  </a:lnTo>
                  <a:lnTo>
                    <a:pt x="36868" y="35877"/>
                  </a:lnTo>
                  <a:lnTo>
                    <a:pt x="39928" y="35890"/>
                  </a:lnTo>
                  <a:lnTo>
                    <a:pt x="42710" y="36233"/>
                  </a:lnTo>
                  <a:lnTo>
                    <a:pt x="45212" y="36880"/>
                  </a:lnTo>
                  <a:close/>
                </a:path>
                <a:path w="305434" h="235585">
                  <a:moveTo>
                    <a:pt x="49695" y="38506"/>
                  </a:moveTo>
                  <a:lnTo>
                    <a:pt x="48552" y="37261"/>
                  </a:lnTo>
                  <a:lnTo>
                    <a:pt x="47650" y="36322"/>
                  </a:lnTo>
                  <a:lnTo>
                    <a:pt x="46291" y="35166"/>
                  </a:lnTo>
                  <a:lnTo>
                    <a:pt x="32321" y="23863"/>
                  </a:lnTo>
                  <a:lnTo>
                    <a:pt x="35534" y="14643"/>
                  </a:lnTo>
                  <a:lnTo>
                    <a:pt x="40119" y="9385"/>
                  </a:lnTo>
                  <a:lnTo>
                    <a:pt x="41046" y="8318"/>
                  </a:lnTo>
                  <a:lnTo>
                    <a:pt x="40741" y="3530"/>
                  </a:lnTo>
                  <a:lnTo>
                    <a:pt x="40703" y="2819"/>
                  </a:lnTo>
                  <a:lnTo>
                    <a:pt x="37579" y="762"/>
                  </a:lnTo>
                  <a:lnTo>
                    <a:pt x="36182" y="0"/>
                  </a:lnTo>
                  <a:lnTo>
                    <a:pt x="36322" y="1143"/>
                  </a:lnTo>
                  <a:lnTo>
                    <a:pt x="36474" y="3048"/>
                  </a:lnTo>
                  <a:lnTo>
                    <a:pt x="35788" y="4064"/>
                  </a:lnTo>
                  <a:lnTo>
                    <a:pt x="33896" y="4622"/>
                  </a:lnTo>
                  <a:lnTo>
                    <a:pt x="23977" y="7454"/>
                  </a:lnTo>
                  <a:lnTo>
                    <a:pt x="21844" y="13449"/>
                  </a:lnTo>
                  <a:lnTo>
                    <a:pt x="30657" y="6921"/>
                  </a:lnTo>
                  <a:lnTo>
                    <a:pt x="33108" y="6235"/>
                  </a:lnTo>
                  <a:lnTo>
                    <a:pt x="37172" y="3530"/>
                  </a:lnTo>
                  <a:lnTo>
                    <a:pt x="37223" y="4064"/>
                  </a:lnTo>
                  <a:lnTo>
                    <a:pt x="29222" y="9131"/>
                  </a:lnTo>
                  <a:lnTo>
                    <a:pt x="26822" y="10502"/>
                  </a:lnTo>
                  <a:lnTo>
                    <a:pt x="26136" y="11036"/>
                  </a:lnTo>
                  <a:lnTo>
                    <a:pt x="25603" y="11671"/>
                  </a:lnTo>
                  <a:lnTo>
                    <a:pt x="25311" y="11976"/>
                  </a:lnTo>
                  <a:lnTo>
                    <a:pt x="24765" y="12865"/>
                  </a:lnTo>
                  <a:lnTo>
                    <a:pt x="24396" y="13601"/>
                  </a:lnTo>
                  <a:lnTo>
                    <a:pt x="23876" y="14833"/>
                  </a:lnTo>
                  <a:lnTo>
                    <a:pt x="23761" y="20675"/>
                  </a:lnTo>
                  <a:lnTo>
                    <a:pt x="23647" y="21450"/>
                  </a:lnTo>
                  <a:lnTo>
                    <a:pt x="23456" y="21958"/>
                  </a:lnTo>
                  <a:lnTo>
                    <a:pt x="23037" y="22504"/>
                  </a:lnTo>
                  <a:lnTo>
                    <a:pt x="22860" y="22580"/>
                  </a:lnTo>
                  <a:lnTo>
                    <a:pt x="22542" y="22491"/>
                  </a:lnTo>
                  <a:lnTo>
                    <a:pt x="22402" y="22339"/>
                  </a:lnTo>
                  <a:lnTo>
                    <a:pt x="22288" y="21958"/>
                  </a:lnTo>
                  <a:lnTo>
                    <a:pt x="22186" y="21450"/>
                  </a:lnTo>
                  <a:lnTo>
                    <a:pt x="21932" y="19939"/>
                  </a:lnTo>
                  <a:lnTo>
                    <a:pt x="21767" y="19202"/>
                  </a:lnTo>
                  <a:lnTo>
                    <a:pt x="21513" y="17322"/>
                  </a:lnTo>
                  <a:lnTo>
                    <a:pt x="21539" y="14643"/>
                  </a:lnTo>
                  <a:lnTo>
                    <a:pt x="21640" y="13995"/>
                  </a:lnTo>
                  <a:lnTo>
                    <a:pt x="20764" y="16471"/>
                  </a:lnTo>
                  <a:lnTo>
                    <a:pt x="20764" y="20053"/>
                  </a:lnTo>
                  <a:lnTo>
                    <a:pt x="21856" y="23914"/>
                  </a:lnTo>
                  <a:lnTo>
                    <a:pt x="24244" y="25247"/>
                  </a:lnTo>
                  <a:lnTo>
                    <a:pt x="26619" y="27228"/>
                  </a:lnTo>
                  <a:lnTo>
                    <a:pt x="28524" y="29019"/>
                  </a:lnTo>
                  <a:lnTo>
                    <a:pt x="28905" y="29273"/>
                  </a:lnTo>
                  <a:lnTo>
                    <a:pt x="27762" y="27495"/>
                  </a:lnTo>
                  <a:lnTo>
                    <a:pt x="26847" y="25539"/>
                  </a:lnTo>
                  <a:lnTo>
                    <a:pt x="26758" y="25247"/>
                  </a:lnTo>
                  <a:lnTo>
                    <a:pt x="26123" y="22580"/>
                  </a:lnTo>
                  <a:lnTo>
                    <a:pt x="25666" y="20675"/>
                  </a:lnTo>
                  <a:lnTo>
                    <a:pt x="31076" y="9385"/>
                  </a:lnTo>
                  <a:lnTo>
                    <a:pt x="30200" y="10337"/>
                  </a:lnTo>
                  <a:lnTo>
                    <a:pt x="29095" y="11671"/>
                  </a:lnTo>
                  <a:lnTo>
                    <a:pt x="26416" y="20675"/>
                  </a:lnTo>
                  <a:lnTo>
                    <a:pt x="27724" y="25539"/>
                  </a:lnTo>
                  <a:lnTo>
                    <a:pt x="38976" y="32346"/>
                  </a:lnTo>
                  <a:lnTo>
                    <a:pt x="43929" y="34099"/>
                  </a:lnTo>
                  <a:lnTo>
                    <a:pt x="45618" y="35864"/>
                  </a:lnTo>
                  <a:lnTo>
                    <a:pt x="46570" y="37261"/>
                  </a:lnTo>
                  <a:lnTo>
                    <a:pt x="47675" y="37617"/>
                  </a:lnTo>
                  <a:lnTo>
                    <a:pt x="48717" y="38023"/>
                  </a:lnTo>
                  <a:lnTo>
                    <a:pt x="49695" y="38506"/>
                  </a:lnTo>
                  <a:close/>
                </a:path>
                <a:path w="305434" h="235585">
                  <a:moveTo>
                    <a:pt x="142468" y="222783"/>
                  </a:moveTo>
                  <a:lnTo>
                    <a:pt x="141465" y="219379"/>
                  </a:lnTo>
                  <a:lnTo>
                    <a:pt x="130517" y="218236"/>
                  </a:lnTo>
                  <a:lnTo>
                    <a:pt x="130492" y="218427"/>
                  </a:lnTo>
                  <a:lnTo>
                    <a:pt x="131127" y="218605"/>
                  </a:lnTo>
                  <a:lnTo>
                    <a:pt x="131572" y="218770"/>
                  </a:lnTo>
                  <a:lnTo>
                    <a:pt x="131762" y="218935"/>
                  </a:lnTo>
                  <a:lnTo>
                    <a:pt x="131940" y="219163"/>
                  </a:lnTo>
                  <a:lnTo>
                    <a:pt x="132118" y="219748"/>
                  </a:lnTo>
                  <a:lnTo>
                    <a:pt x="132092" y="220903"/>
                  </a:lnTo>
                  <a:lnTo>
                    <a:pt x="130987" y="230670"/>
                  </a:lnTo>
                  <a:lnTo>
                    <a:pt x="128866" y="232295"/>
                  </a:lnTo>
                  <a:lnTo>
                    <a:pt x="128841" y="232498"/>
                  </a:lnTo>
                  <a:lnTo>
                    <a:pt x="140982" y="233756"/>
                  </a:lnTo>
                  <a:lnTo>
                    <a:pt x="142367" y="230073"/>
                  </a:lnTo>
                  <a:lnTo>
                    <a:pt x="142163" y="229997"/>
                  </a:lnTo>
                  <a:lnTo>
                    <a:pt x="141770" y="230530"/>
                  </a:lnTo>
                  <a:lnTo>
                    <a:pt x="141401" y="230974"/>
                  </a:lnTo>
                  <a:lnTo>
                    <a:pt x="137287" y="233006"/>
                  </a:lnTo>
                  <a:lnTo>
                    <a:pt x="135166" y="232854"/>
                  </a:lnTo>
                  <a:lnTo>
                    <a:pt x="133286" y="231660"/>
                  </a:lnTo>
                  <a:lnTo>
                    <a:pt x="133311" y="230505"/>
                  </a:lnTo>
                  <a:lnTo>
                    <a:pt x="133769" y="225971"/>
                  </a:lnTo>
                  <a:lnTo>
                    <a:pt x="133819" y="225793"/>
                  </a:lnTo>
                  <a:lnTo>
                    <a:pt x="136004" y="226085"/>
                  </a:lnTo>
                  <a:lnTo>
                    <a:pt x="138277" y="229323"/>
                  </a:lnTo>
                  <a:lnTo>
                    <a:pt x="138518" y="229349"/>
                  </a:lnTo>
                  <a:lnTo>
                    <a:pt x="139166" y="223100"/>
                  </a:lnTo>
                  <a:lnTo>
                    <a:pt x="138925" y="223075"/>
                  </a:lnTo>
                  <a:lnTo>
                    <a:pt x="138684" y="223761"/>
                  </a:lnTo>
                  <a:lnTo>
                    <a:pt x="138430" y="224345"/>
                  </a:lnTo>
                  <a:lnTo>
                    <a:pt x="136169" y="225602"/>
                  </a:lnTo>
                  <a:lnTo>
                    <a:pt x="134429" y="225539"/>
                  </a:lnTo>
                  <a:lnTo>
                    <a:pt x="133832" y="225475"/>
                  </a:lnTo>
                  <a:lnTo>
                    <a:pt x="134099" y="222631"/>
                  </a:lnTo>
                  <a:lnTo>
                    <a:pt x="134531" y="219252"/>
                  </a:lnTo>
                  <a:lnTo>
                    <a:pt x="134581" y="219036"/>
                  </a:lnTo>
                  <a:lnTo>
                    <a:pt x="135813" y="219062"/>
                  </a:lnTo>
                  <a:lnTo>
                    <a:pt x="142265" y="222859"/>
                  </a:lnTo>
                  <a:lnTo>
                    <a:pt x="142468" y="222783"/>
                  </a:lnTo>
                  <a:close/>
                </a:path>
                <a:path w="305434" h="235585">
                  <a:moveTo>
                    <a:pt x="155790" y="220548"/>
                  </a:moveTo>
                  <a:lnTo>
                    <a:pt x="155575" y="220522"/>
                  </a:lnTo>
                  <a:lnTo>
                    <a:pt x="154952" y="221183"/>
                  </a:lnTo>
                  <a:lnTo>
                    <a:pt x="150964" y="219811"/>
                  </a:lnTo>
                  <a:lnTo>
                    <a:pt x="150342" y="219824"/>
                  </a:lnTo>
                  <a:lnTo>
                    <a:pt x="146342" y="223951"/>
                  </a:lnTo>
                  <a:lnTo>
                    <a:pt x="146380" y="224358"/>
                  </a:lnTo>
                  <a:lnTo>
                    <a:pt x="151752" y="228866"/>
                  </a:lnTo>
                  <a:lnTo>
                    <a:pt x="152552" y="229374"/>
                  </a:lnTo>
                  <a:lnTo>
                    <a:pt x="153492" y="231203"/>
                  </a:lnTo>
                  <a:lnTo>
                    <a:pt x="153352" y="232486"/>
                  </a:lnTo>
                  <a:lnTo>
                    <a:pt x="152971" y="233172"/>
                  </a:lnTo>
                  <a:lnTo>
                    <a:pt x="151650" y="234124"/>
                  </a:lnTo>
                  <a:lnTo>
                    <a:pt x="150825" y="234302"/>
                  </a:lnTo>
                  <a:lnTo>
                    <a:pt x="149504" y="234175"/>
                  </a:lnTo>
                  <a:lnTo>
                    <a:pt x="145821" y="229920"/>
                  </a:lnTo>
                  <a:lnTo>
                    <a:pt x="145630" y="229895"/>
                  </a:lnTo>
                  <a:lnTo>
                    <a:pt x="145275" y="233857"/>
                  </a:lnTo>
                  <a:lnTo>
                    <a:pt x="145453" y="233870"/>
                  </a:lnTo>
                  <a:lnTo>
                    <a:pt x="145859" y="233451"/>
                  </a:lnTo>
                  <a:lnTo>
                    <a:pt x="146100" y="233235"/>
                  </a:lnTo>
                  <a:lnTo>
                    <a:pt x="146278" y="233299"/>
                  </a:lnTo>
                  <a:lnTo>
                    <a:pt x="146558" y="233514"/>
                  </a:lnTo>
                  <a:lnTo>
                    <a:pt x="147358" y="233934"/>
                  </a:lnTo>
                  <a:lnTo>
                    <a:pt x="148640" y="234315"/>
                  </a:lnTo>
                  <a:lnTo>
                    <a:pt x="149199" y="234416"/>
                  </a:lnTo>
                  <a:lnTo>
                    <a:pt x="150596" y="234569"/>
                  </a:lnTo>
                  <a:lnTo>
                    <a:pt x="151295" y="234543"/>
                  </a:lnTo>
                  <a:lnTo>
                    <a:pt x="155536" y="230035"/>
                  </a:lnTo>
                  <a:lnTo>
                    <a:pt x="155371" y="229222"/>
                  </a:lnTo>
                  <a:lnTo>
                    <a:pt x="154508" y="227863"/>
                  </a:lnTo>
                  <a:lnTo>
                    <a:pt x="153860" y="227317"/>
                  </a:lnTo>
                  <a:lnTo>
                    <a:pt x="151434" y="226161"/>
                  </a:lnTo>
                  <a:lnTo>
                    <a:pt x="149631" y="225285"/>
                  </a:lnTo>
                  <a:lnTo>
                    <a:pt x="149110" y="224891"/>
                  </a:lnTo>
                  <a:lnTo>
                    <a:pt x="148361" y="223964"/>
                  </a:lnTo>
                  <a:lnTo>
                    <a:pt x="148209" y="223380"/>
                  </a:lnTo>
                  <a:lnTo>
                    <a:pt x="148323" y="222224"/>
                  </a:lnTo>
                  <a:lnTo>
                    <a:pt x="151130" y="220141"/>
                  </a:lnTo>
                  <a:lnTo>
                    <a:pt x="152057" y="220243"/>
                  </a:lnTo>
                  <a:lnTo>
                    <a:pt x="155194" y="224193"/>
                  </a:lnTo>
                  <a:lnTo>
                    <a:pt x="155409" y="224218"/>
                  </a:lnTo>
                  <a:lnTo>
                    <a:pt x="155790" y="220548"/>
                  </a:lnTo>
                  <a:close/>
                </a:path>
                <a:path w="305434" h="235585">
                  <a:moveTo>
                    <a:pt x="169341" y="230289"/>
                  </a:moveTo>
                  <a:lnTo>
                    <a:pt x="169087" y="229501"/>
                  </a:lnTo>
                  <a:lnTo>
                    <a:pt x="168097" y="228231"/>
                  </a:lnTo>
                  <a:lnTo>
                    <a:pt x="167398" y="227761"/>
                  </a:lnTo>
                  <a:lnTo>
                    <a:pt x="164160" y="226631"/>
                  </a:lnTo>
                  <a:lnTo>
                    <a:pt x="162966" y="226174"/>
                  </a:lnTo>
                  <a:lnTo>
                    <a:pt x="162420" y="225844"/>
                  </a:lnTo>
                  <a:lnTo>
                    <a:pt x="161569" y="224993"/>
                  </a:lnTo>
                  <a:lnTo>
                    <a:pt x="161353" y="224421"/>
                  </a:lnTo>
                  <a:lnTo>
                    <a:pt x="161353" y="223266"/>
                  </a:lnTo>
                  <a:lnTo>
                    <a:pt x="163931" y="220903"/>
                  </a:lnTo>
                  <a:lnTo>
                    <a:pt x="164871" y="220903"/>
                  </a:lnTo>
                  <a:lnTo>
                    <a:pt x="168402" y="224510"/>
                  </a:lnTo>
                  <a:lnTo>
                    <a:pt x="168617" y="224510"/>
                  </a:lnTo>
                  <a:lnTo>
                    <a:pt x="168617" y="220827"/>
                  </a:lnTo>
                  <a:lnTo>
                    <a:pt x="168389" y="220827"/>
                  </a:lnTo>
                  <a:lnTo>
                    <a:pt x="167843" y="221538"/>
                  </a:lnTo>
                  <a:lnTo>
                    <a:pt x="167220" y="221183"/>
                  </a:lnTo>
                  <a:lnTo>
                    <a:pt x="166674" y="220941"/>
                  </a:lnTo>
                  <a:lnTo>
                    <a:pt x="165481" y="220637"/>
                  </a:lnTo>
                  <a:lnTo>
                    <a:pt x="164960" y="220586"/>
                  </a:lnTo>
                  <a:lnTo>
                    <a:pt x="163728" y="220586"/>
                  </a:lnTo>
                  <a:lnTo>
                    <a:pt x="159562" y="224040"/>
                  </a:lnTo>
                  <a:lnTo>
                    <a:pt x="159562" y="225183"/>
                  </a:lnTo>
                  <a:lnTo>
                    <a:pt x="165455" y="229514"/>
                  </a:lnTo>
                  <a:lnTo>
                    <a:pt x="166306" y="229946"/>
                  </a:lnTo>
                  <a:lnTo>
                    <a:pt x="167424" y="231660"/>
                  </a:lnTo>
                  <a:lnTo>
                    <a:pt x="167424" y="232943"/>
                  </a:lnTo>
                  <a:lnTo>
                    <a:pt x="167119" y="233680"/>
                  </a:lnTo>
                  <a:lnTo>
                    <a:pt x="166509" y="234213"/>
                  </a:lnTo>
                  <a:lnTo>
                    <a:pt x="165900" y="234746"/>
                  </a:lnTo>
                  <a:lnTo>
                    <a:pt x="165100" y="235026"/>
                  </a:lnTo>
                  <a:lnTo>
                    <a:pt x="163766" y="235026"/>
                  </a:lnTo>
                  <a:lnTo>
                    <a:pt x="159664" y="231178"/>
                  </a:lnTo>
                  <a:lnTo>
                    <a:pt x="159473" y="231178"/>
                  </a:lnTo>
                  <a:lnTo>
                    <a:pt x="159537" y="235140"/>
                  </a:lnTo>
                  <a:lnTo>
                    <a:pt x="159715" y="235140"/>
                  </a:lnTo>
                  <a:lnTo>
                    <a:pt x="160286" y="234442"/>
                  </a:lnTo>
                  <a:lnTo>
                    <a:pt x="160769" y="234683"/>
                  </a:lnTo>
                  <a:lnTo>
                    <a:pt x="161607" y="235013"/>
                  </a:lnTo>
                  <a:lnTo>
                    <a:pt x="162928" y="235267"/>
                  </a:lnTo>
                  <a:lnTo>
                    <a:pt x="163487" y="235305"/>
                  </a:lnTo>
                  <a:lnTo>
                    <a:pt x="164896" y="235305"/>
                  </a:lnTo>
                  <a:lnTo>
                    <a:pt x="169341" y="231863"/>
                  </a:lnTo>
                  <a:lnTo>
                    <a:pt x="169341" y="230289"/>
                  </a:lnTo>
                  <a:close/>
                </a:path>
                <a:path w="305434" h="235585">
                  <a:moveTo>
                    <a:pt x="186093" y="229730"/>
                  </a:moveTo>
                  <a:lnTo>
                    <a:pt x="185864" y="229704"/>
                  </a:lnTo>
                  <a:lnTo>
                    <a:pt x="185623" y="230314"/>
                  </a:lnTo>
                  <a:lnTo>
                    <a:pt x="184873" y="231736"/>
                  </a:lnTo>
                  <a:lnTo>
                    <a:pt x="179298" y="234200"/>
                  </a:lnTo>
                  <a:lnTo>
                    <a:pt x="178384" y="234175"/>
                  </a:lnTo>
                  <a:lnTo>
                    <a:pt x="176758" y="227660"/>
                  </a:lnTo>
                  <a:lnTo>
                    <a:pt x="178562" y="227444"/>
                  </a:lnTo>
                  <a:lnTo>
                    <a:pt x="178955" y="227418"/>
                  </a:lnTo>
                  <a:lnTo>
                    <a:pt x="179311" y="227431"/>
                  </a:lnTo>
                  <a:lnTo>
                    <a:pt x="181940" y="229997"/>
                  </a:lnTo>
                  <a:lnTo>
                    <a:pt x="182181" y="229958"/>
                  </a:lnTo>
                  <a:lnTo>
                    <a:pt x="181292" y="223748"/>
                  </a:lnTo>
                  <a:lnTo>
                    <a:pt x="181051" y="223786"/>
                  </a:lnTo>
                  <a:lnTo>
                    <a:pt x="180987" y="224510"/>
                  </a:lnTo>
                  <a:lnTo>
                    <a:pt x="180873" y="225132"/>
                  </a:lnTo>
                  <a:lnTo>
                    <a:pt x="176695" y="227342"/>
                  </a:lnTo>
                  <a:lnTo>
                    <a:pt x="176136" y="223659"/>
                  </a:lnTo>
                  <a:lnTo>
                    <a:pt x="175844" y="220929"/>
                  </a:lnTo>
                  <a:lnTo>
                    <a:pt x="177063" y="220649"/>
                  </a:lnTo>
                  <a:lnTo>
                    <a:pt x="178206" y="220484"/>
                  </a:lnTo>
                  <a:lnTo>
                    <a:pt x="178943" y="220421"/>
                  </a:lnTo>
                  <a:lnTo>
                    <a:pt x="180174" y="220408"/>
                  </a:lnTo>
                  <a:lnTo>
                    <a:pt x="180606" y="220433"/>
                  </a:lnTo>
                  <a:lnTo>
                    <a:pt x="181851" y="220840"/>
                  </a:lnTo>
                  <a:lnTo>
                    <a:pt x="182968" y="221589"/>
                  </a:lnTo>
                  <a:lnTo>
                    <a:pt x="184226" y="222758"/>
                  </a:lnTo>
                  <a:lnTo>
                    <a:pt x="184416" y="222631"/>
                  </a:lnTo>
                  <a:lnTo>
                    <a:pt x="182600" y="219570"/>
                  </a:lnTo>
                  <a:lnTo>
                    <a:pt x="171716" y="221132"/>
                  </a:lnTo>
                  <a:lnTo>
                    <a:pt x="171742" y="221335"/>
                  </a:lnTo>
                  <a:lnTo>
                    <a:pt x="172631" y="221373"/>
                  </a:lnTo>
                  <a:lnTo>
                    <a:pt x="172859" y="221399"/>
                  </a:lnTo>
                  <a:lnTo>
                    <a:pt x="175196" y="233286"/>
                  </a:lnTo>
                  <a:lnTo>
                    <a:pt x="175145" y="233984"/>
                  </a:lnTo>
                  <a:lnTo>
                    <a:pt x="173545" y="235165"/>
                  </a:lnTo>
                  <a:lnTo>
                    <a:pt x="173570" y="235369"/>
                  </a:lnTo>
                  <a:lnTo>
                    <a:pt x="185648" y="233641"/>
                  </a:lnTo>
                  <a:lnTo>
                    <a:pt x="186093" y="229730"/>
                  </a:lnTo>
                  <a:close/>
                </a:path>
                <a:path w="305434" h="235585">
                  <a:moveTo>
                    <a:pt x="240817" y="211988"/>
                  </a:moveTo>
                  <a:lnTo>
                    <a:pt x="238391" y="207086"/>
                  </a:lnTo>
                  <a:lnTo>
                    <a:pt x="238391" y="212864"/>
                  </a:lnTo>
                  <a:lnTo>
                    <a:pt x="238048" y="214439"/>
                  </a:lnTo>
                  <a:lnTo>
                    <a:pt x="232740" y="219773"/>
                  </a:lnTo>
                  <a:lnTo>
                    <a:pt x="231101" y="219417"/>
                  </a:lnTo>
                  <a:lnTo>
                    <a:pt x="228206" y="214439"/>
                  </a:lnTo>
                  <a:lnTo>
                    <a:pt x="228333" y="211988"/>
                  </a:lnTo>
                  <a:lnTo>
                    <a:pt x="233934" y="205613"/>
                  </a:lnTo>
                  <a:lnTo>
                    <a:pt x="235610" y="205981"/>
                  </a:lnTo>
                  <a:lnTo>
                    <a:pt x="238391" y="212864"/>
                  </a:lnTo>
                  <a:lnTo>
                    <a:pt x="238391" y="207086"/>
                  </a:lnTo>
                  <a:lnTo>
                    <a:pt x="237147" y="206159"/>
                  </a:lnTo>
                  <a:lnTo>
                    <a:pt x="236194" y="205752"/>
                  </a:lnTo>
                  <a:lnTo>
                    <a:pt x="235546" y="205613"/>
                  </a:lnTo>
                  <a:lnTo>
                    <a:pt x="234149" y="205308"/>
                  </a:lnTo>
                  <a:lnTo>
                    <a:pt x="225806" y="211988"/>
                  </a:lnTo>
                  <a:lnTo>
                    <a:pt x="225869" y="213410"/>
                  </a:lnTo>
                  <a:lnTo>
                    <a:pt x="230276" y="219341"/>
                  </a:lnTo>
                  <a:lnTo>
                    <a:pt x="230339" y="220586"/>
                  </a:lnTo>
                  <a:lnTo>
                    <a:pt x="234708" y="223304"/>
                  </a:lnTo>
                  <a:lnTo>
                    <a:pt x="235775" y="223151"/>
                  </a:lnTo>
                  <a:lnTo>
                    <a:pt x="236258" y="223012"/>
                  </a:lnTo>
                  <a:lnTo>
                    <a:pt x="236601" y="222872"/>
                  </a:lnTo>
                  <a:lnTo>
                    <a:pt x="236651" y="222719"/>
                  </a:lnTo>
                  <a:lnTo>
                    <a:pt x="236347" y="222707"/>
                  </a:lnTo>
                  <a:lnTo>
                    <a:pt x="236093" y="222719"/>
                  </a:lnTo>
                  <a:lnTo>
                    <a:pt x="232968" y="220586"/>
                  </a:lnTo>
                  <a:lnTo>
                    <a:pt x="233045" y="219925"/>
                  </a:lnTo>
                  <a:lnTo>
                    <a:pt x="233934" y="219951"/>
                  </a:lnTo>
                  <a:lnTo>
                    <a:pt x="234149" y="219925"/>
                  </a:lnTo>
                  <a:lnTo>
                    <a:pt x="240804" y="213410"/>
                  </a:lnTo>
                  <a:lnTo>
                    <a:pt x="240817" y="211988"/>
                  </a:lnTo>
                  <a:close/>
                </a:path>
                <a:path w="305434" h="235585">
                  <a:moveTo>
                    <a:pt x="262356" y="214426"/>
                  </a:moveTo>
                  <a:lnTo>
                    <a:pt x="257467" y="213715"/>
                  </a:lnTo>
                  <a:lnTo>
                    <a:pt x="257441" y="213906"/>
                  </a:lnTo>
                  <a:lnTo>
                    <a:pt x="258051" y="214096"/>
                  </a:lnTo>
                  <a:lnTo>
                    <a:pt x="258508" y="214325"/>
                  </a:lnTo>
                  <a:lnTo>
                    <a:pt x="259092" y="214884"/>
                  </a:lnTo>
                  <a:lnTo>
                    <a:pt x="259270" y="215214"/>
                  </a:lnTo>
                  <a:lnTo>
                    <a:pt x="259384" y="215734"/>
                  </a:lnTo>
                  <a:lnTo>
                    <a:pt x="259372" y="216598"/>
                  </a:lnTo>
                  <a:lnTo>
                    <a:pt x="254444" y="227253"/>
                  </a:lnTo>
                  <a:lnTo>
                    <a:pt x="253796" y="227241"/>
                  </a:lnTo>
                  <a:lnTo>
                    <a:pt x="249428" y="222605"/>
                  </a:lnTo>
                  <a:lnTo>
                    <a:pt x="249643" y="221005"/>
                  </a:lnTo>
                  <a:lnTo>
                    <a:pt x="252450" y="213207"/>
                  </a:lnTo>
                  <a:lnTo>
                    <a:pt x="252641" y="213207"/>
                  </a:lnTo>
                  <a:lnTo>
                    <a:pt x="252679" y="213017"/>
                  </a:lnTo>
                  <a:lnTo>
                    <a:pt x="246799" y="212153"/>
                  </a:lnTo>
                  <a:lnTo>
                    <a:pt x="246761" y="212356"/>
                  </a:lnTo>
                  <a:lnTo>
                    <a:pt x="247103" y="212445"/>
                  </a:lnTo>
                  <a:lnTo>
                    <a:pt x="247396" y="212559"/>
                  </a:lnTo>
                  <a:lnTo>
                    <a:pt x="248399" y="214045"/>
                  </a:lnTo>
                  <a:lnTo>
                    <a:pt x="248361" y="214680"/>
                  </a:lnTo>
                  <a:lnTo>
                    <a:pt x="247269" y="222059"/>
                  </a:lnTo>
                  <a:lnTo>
                    <a:pt x="247218" y="222719"/>
                  </a:lnTo>
                  <a:lnTo>
                    <a:pt x="254076" y="227825"/>
                  </a:lnTo>
                  <a:lnTo>
                    <a:pt x="255447" y="227609"/>
                  </a:lnTo>
                  <a:lnTo>
                    <a:pt x="260032" y="216471"/>
                  </a:lnTo>
                  <a:lnTo>
                    <a:pt x="260223" y="215811"/>
                  </a:lnTo>
                  <a:lnTo>
                    <a:pt x="260553" y="215226"/>
                  </a:lnTo>
                  <a:lnTo>
                    <a:pt x="260807" y="214972"/>
                  </a:lnTo>
                  <a:lnTo>
                    <a:pt x="261429" y="214693"/>
                  </a:lnTo>
                  <a:lnTo>
                    <a:pt x="261835" y="214617"/>
                  </a:lnTo>
                  <a:lnTo>
                    <a:pt x="262331" y="214630"/>
                  </a:lnTo>
                  <a:lnTo>
                    <a:pt x="262356" y="214426"/>
                  </a:lnTo>
                  <a:close/>
                </a:path>
                <a:path w="305434" h="235585">
                  <a:moveTo>
                    <a:pt x="281114" y="226072"/>
                  </a:moveTo>
                  <a:lnTo>
                    <a:pt x="280847" y="226110"/>
                  </a:lnTo>
                  <a:lnTo>
                    <a:pt x="277025" y="221780"/>
                  </a:lnTo>
                  <a:lnTo>
                    <a:pt x="274294" y="216916"/>
                  </a:lnTo>
                  <a:lnTo>
                    <a:pt x="274294" y="221386"/>
                  </a:lnTo>
                  <a:lnTo>
                    <a:pt x="269379" y="222148"/>
                  </a:lnTo>
                  <a:lnTo>
                    <a:pt x="270954" y="215671"/>
                  </a:lnTo>
                  <a:lnTo>
                    <a:pt x="274294" y="221386"/>
                  </a:lnTo>
                  <a:lnTo>
                    <a:pt x="274294" y="216916"/>
                  </a:lnTo>
                  <a:lnTo>
                    <a:pt x="273596" y="215671"/>
                  </a:lnTo>
                  <a:lnTo>
                    <a:pt x="272046" y="212915"/>
                  </a:lnTo>
                  <a:lnTo>
                    <a:pt x="271881" y="212940"/>
                  </a:lnTo>
                  <a:lnTo>
                    <a:pt x="271640" y="213499"/>
                  </a:lnTo>
                  <a:lnTo>
                    <a:pt x="271297" y="214020"/>
                  </a:lnTo>
                  <a:lnTo>
                    <a:pt x="270814" y="214553"/>
                  </a:lnTo>
                  <a:lnTo>
                    <a:pt x="270408" y="214845"/>
                  </a:lnTo>
                  <a:lnTo>
                    <a:pt x="270675" y="215252"/>
                  </a:lnTo>
                  <a:lnTo>
                    <a:pt x="265988" y="228460"/>
                  </a:lnTo>
                  <a:lnTo>
                    <a:pt x="266026" y="228676"/>
                  </a:lnTo>
                  <a:lnTo>
                    <a:pt x="270217" y="228015"/>
                  </a:lnTo>
                  <a:lnTo>
                    <a:pt x="270192" y="227825"/>
                  </a:lnTo>
                  <a:lnTo>
                    <a:pt x="269633" y="227812"/>
                  </a:lnTo>
                  <a:lnTo>
                    <a:pt x="269430" y="227812"/>
                  </a:lnTo>
                  <a:lnTo>
                    <a:pt x="268897" y="227698"/>
                  </a:lnTo>
                  <a:lnTo>
                    <a:pt x="268630" y="227533"/>
                  </a:lnTo>
                  <a:lnTo>
                    <a:pt x="268503" y="227431"/>
                  </a:lnTo>
                  <a:lnTo>
                    <a:pt x="268389" y="227012"/>
                  </a:lnTo>
                  <a:lnTo>
                    <a:pt x="268503" y="225945"/>
                  </a:lnTo>
                  <a:lnTo>
                    <a:pt x="269278" y="222592"/>
                  </a:lnTo>
                  <a:lnTo>
                    <a:pt x="272135" y="222148"/>
                  </a:lnTo>
                  <a:lnTo>
                    <a:pt x="274510" y="221780"/>
                  </a:lnTo>
                  <a:lnTo>
                    <a:pt x="276136" y="224751"/>
                  </a:lnTo>
                  <a:lnTo>
                    <a:pt x="276479" y="225513"/>
                  </a:lnTo>
                  <a:lnTo>
                    <a:pt x="276529" y="226326"/>
                  </a:lnTo>
                  <a:lnTo>
                    <a:pt x="276250" y="226631"/>
                  </a:lnTo>
                  <a:lnTo>
                    <a:pt x="275882" y="226834"/>
                  </a:lnTo>
                  <a:lnTo>
                    <a:pt x="275412" y="227012"/>
                  </a:lnTo>
                  <a:lnTo>
                    <a:pt x="275399" y="227203"/>
                  </a:lnTo>
                  <a:lnTo>
                    <a:pt x="281076" y="226326"/>
                  </a:lnTo>
                  <a:lnTo>
                    <a:pt x="281114" y="226110"/>
                  </a:lnTo>
                  <a:close/>
                </a:path>
                <a:path w="305434" h="235585">
                  <a:moveTo>
                    <a:pt x="304838" y="220078"/>
                  </a:moveTo>
                  <a:lnTo>
                    <a:pt x="304787" y="219875"/>
                  </a:lnTo>
                  <a:lnTo>
                    <a:pt x="304482" y="219951"/>
                  </a:lnTo>
                  <a:lnTo>
                    <a:pt x="304190" y="219976"/>
                  </a:lnTo>
                  <a:lnTo>
                    <a:pt x="299478" y="208241"/>
                  </a:lnTo>
                  <a:lnTo>
                    <a:pt x="299516" y="207683"/>
                  </a:lnTo>
                  <a:lnTo>
                    <a:pt x="299643" y="207391"/>
                  </a:lnTo>
                  <a:lnTo>
                    <a:pt x="299859" y="207111"/>
                  </a:lnTo>
                  <a:lnTo>
                    <a:pt x="300075" y="206832"/>
                  </a:lnTo>
                  <a:lnTo>
                    <a:pt x="300443" y="206616"/>
                  </a:lnTo>
                  <a:lnTo>
                    <a:pt x="300977" y="206451"/>
                  </a:lnTo>
                  <a:lnTo>
                    <a:pt x="300913" y="206260"/>
                  </a:lnTo>
                  <a:lnTo>
                    <a:pt x="296824" y="207391"/>
                  </a:lnTo>
                  <a:lnTo>
                    <a:pt x="295300" y="217754"/>
                  </a:lnTo>
                  <a:lnTo>
                    <a:pt x="295071" y="219125"/>
                  </a:lnTo>
                  <a:lnTo>
                    <a:pt x="287591" y="209931"/>
                  </a:lnTo>
                  <a:lnTo>
                    <a:pt x="283502" y="211048"/>
                  </a:lnTo>
                  <a:lnTo>
                    <a:pt x="283552" y="211251"/>
                  </a:lnTo>
                  <a:lnTo>
                    <a:pt x="284378" y="211213"/>
                  </a:lnTo>
                  <a:lnTo>
                    <a:pt x="285064" y="211404"/>
                  </a:lnTo>
                  <a:lnTo>
                    <a:pt x="288391" y="222453"/>
                  </a:lnTo>
                  <a:lnTo>
                    <a:pt x="288378" y="222859"/>
                  </a:lnTo>
                  <a:lnTo>
                    <a:pt x="286829" y="224815"/>
                  </a:lnTo>
                  <a:lnTo>
                    <a:pt x="286893" y="225018"/>
                  </a:lnTo>
                  <a:lnTo>
                    <a:pt x="291909" y="223634"/>
                  </a:lnTo>
                  <a:lnTo>
                    <a:pt x="291846" y="223443"/>
                  </a:lnTo>
                  <a:lnTo>
                    <a:pt x="291274" y="223520"/>
                  </a:lnTo>
                  <a:lnTo>
                    <a:pt x="290817" y="223507"/>
                  </a:lnTo>
                  <a:lnTo>
                    <a:pt x="286131" y="211670"/>
                  </a:lnTo>
                  <a:lnTo>
                    <a:pt x="294906" y="222453"/>
                  </a:lnTo>
                  <a:lnTo>
                    <a:pt x="297116" y="208318"/>
                  </a:lnTo>
                  <a:lnTo>
                    <a:pt x="299694" y="217728"/>
                  </a:lnTo>
                  <a:lnTo>
                    <a:pt x="300037" y="219354"/>
                  </a:lnTo>
                  <a:lnTo>
                    <a:pt x="300062" y="219837"/>
                  </a:lnTo>
                  <a:lnTo>
                    <a:pt x="299974" y="220332"/>
                  </a:lnTo>
                  <a:lnTo>
                    <a:pt x="299796" y="220637"/>
                  </a:lnTo>
                  <a:lnTo>
                    <a:pt x="299161" y="221259"/>
                  </a:lnTo>
                  <a:lnTo>
                    <a:pt x="298729" y="221500"/>
                  </a:lnTo>
                  <a:lnTo>
                    <a:pt x="298196" y="221678"/>
                  </a:lnTo>
                  <a:lnTo>
                    <a:pt x="298246" y="221881"/>
                  </a:lnTo>
                  <a:lnTo>
                    <a:pt x="304838" y="220078"/>
                  </a:lnTo>
                  <a:close/>
                </a:path>
              </a:pathLst>
            </a:custGeom>
            <a:solidFill>
              <a:srgbClr val="AF2D36"/>
            </a:solidFill>
          </p:spPr>
          <p:txBody>
            <a:bodyPr wrap="square" lIns="0" tIns="0" rIns="0" bIns="0" rtlCol="0"/>
            <a:lstStyle/>
            <a:p>
              <a:endParaRPr/>
            </a:p>
          </p:txBody>
        </p:sp>
        <p:sp>
          <p:nvSpPr>
            <p:cNvPr id="142" name="object 142"/>
            <p:cNvSpPr/>
            <p:nvPr/>
          </p:nvSpPr>
          <p:spPr>
            <a:xfrm>
              <a:off x="625140" y="6194613"/>
              <a:ext cx="3175" cy="3175"/>
            </a:xfrm>
            <a:custGeom>
              <a:avLst/>
              <a:gdLst/>
              <a:ahLst/>
              <a:cxnLst/>
              <a:rect l="l" t="t" r="r" b="b"/>
              <a:pathLst>
                <a:path w="3175" h="3175">
                  <a:moveTo>
                    <a:pt x="3136" y="0"/>
                  </a:moveTo>
                  <a:lnTo>
                    <a:pt x="2794" y="76"/>
                  </a:lnTo>
                  <a:lnTo>
                    <a:pt x="2425" y="127"/>
                  </a:lnTo>
                  <a:lnTo>
                    <a:pt x="2044" y="152"/>
                  </a:lnTo>
                  <a:lnTo>
                    <a:pt x="1866" y="152"/>
                  </a:lnTo>
                  <a:lnTo>
                    <a:pt x="1778" y="304"/>
                  </a:lnTo>
                  <a:lnTo>
                    <a:pt x="1752" y="533"/>
                  </a:lnTo>
                  <a:lnTo>
                    <a:pt x="1701" y="660"/>
                  </a:lnTo>
                  <a:lnTo>
                    <a:pt x="1676" y="825"/>
                  </a:lnTo>
                  <a:lnTo>
                    <a:pt x="1676" y="965"/>
                  </a:lnTo>
                  <a:lnTo>
                    <a:pt x="1524" y="1066"/>
                  </a:lnTo>
                  <a:lnTo>
                    <a:pt x="850" y="1409"/>
                  </a:lnTo>
                  <a:lnTo>
                    <a:pt x="571" y="1320"/>
                  </a:lnTo>
                  <a:lnTo>
                    <a:pt x="406" y="635"/>
                  </a:lnTo>
                  <a:lnTo>
                    <a:pt x="800" y="152"/>
                  </a:lnTo>
                  <a:lnTo>
                    <a:pt x="571" y="139"/>
                  </a:lnTo>
                  <a:lnTo>
                    <a:pt x="203" y="1206"/>
                  </a:lnTo>
                  <a:lnTo>
                    <a:pt x="12" y="2184"/>
                  </a:lnTo>
                  <a:lnTo>
                    <a:pt x="0" y="2667"/>
                  </a:lnTo>
                  <a:lnTo>
                    <a:pt x="673" y="2336"/>
                  </a:lnTo>
                  <a:lnTo>
                    <a:pt x="2197" y="1155"/>
                  </a:lnTo>
                  <a:lnTo>
                    <a:pt x="3136" y="0"/>
                  </a:lnTo>
                  <a:close/>
                </a:path>
              </a:pathLst>
            </a:custGeom>
            <a:solidFill>
              <a:srgbClr val="FFFFFF"/>
            </a:solidFill>
          </p:spPr>
          <p:txBody>
            <a:bodyPr wrap="square" lIns="0" tIns="0" rIns="0" bIns="0" rtlCol="0"/>
            <a:lstStyle/>
            <a:p>
              <a:endParaRPr/>
            </a:p>
          </p:txBody>
        </p:sp>
        <p:sp>
          <p:nvSpPr>
            <p:cNvPr id="143" name="object 143"/>
            <p:cNvSpPr/>
            <p:nvPr/>
          </p:nvSpPr>
          <p:spPr>
            <a:xfrm>
              <a:off x="611339" y="6168898"/>
              <a:ext cx="34290" cy="162560"/>
            </a:xfrm>
            <a:custGeom>
              <a:avLst/>
              <a:gdLst/>
              <a:ahLst/>
              <a:cxnLst/>
              <a:rect l="l" t="t" r="r" b="b"/>
              <a:pathLst>
                <a:path w="34290" h="162560">
                  <a:moveTo>
                    <a:pt x="9461" y="82499"/>
                  </a:moveTo>
                  <a:lnTo>
                    <a:pt x="9131" y="82321"/>
                  </a:lnTo>
                  <a:lnTo>
                    <a:pt x="9131" y="82473"/>
                  </a:lnTo>
                  <a:lnTo>
                    <a:pt x="9461" y="82499"/>
                  </a:lnTo>
                  <a:close/>
                </a:path>
                <a:path w="34290" h="162560">
                  <a:moveTo>
                    <a:pt x="10045" y="82537"/>
                  </a:moveTo>
                  <a:lnTo>
                    <a:pt x="9461" y="82499"/>
                  </a:lnTo>
                  <a:lnTo>
                    <a:pt x="10045" y="82537"/>
                  </a:lnTo>
                  <a:close/>
                </a:path>
                <a:path w="34290" h="162560">
                  <a:moveTo>
                    <a:pt x="11176" y="134886"/>
                  </a:moveTo>
                  <a:lnTo>
                    <a:pt x="11049" y="134912"/>
                  </a:lnTo>
                  <a:lnTo>
                    <a:pt x="10845" y="134912"/>
                  </a:lnTo>
                  <a:lnTo>
                    <a:pt x="10160" y="134797"/>
                  </a:lnTo>
                  <a:lnTo>
                    <a:pt x="9639" y="134480"/>
                  </a:lnTo>
                  <a:lnTo>
                    <a:pt x="9245" y="134010"/>
                  </a:lnTo>
                  <a:lnTo>
                    <a:pt x="9118" y="133832"/>
                  </a:lnTo>
                  <a:lnTo>
                    <a:pt x="9118" y="136791"/>
                  </a:lnTo>
                  <a:lnTo>
                    <a:pt x="9766" y="136740"/>
                  </a:lnTo>
                  <a:lnTo>
                    <a:pt x="10452" y="136715"/>
                  </a:lnTo>
                  <a:lnTo>
                    <a:pt x="11176" y="136715"/>
                  </a:lnTo>
                  <a:lnTo>
                    <a:pt x="11176" y="134886"/>
                  </a:lnTo>
                  <a:close/>
                </a:path>
                <a:path w="34290" h="162560">
                  <a:moveTo>
                    <a:pt x="11176" y="128003"/>
                  </a:moveTo>
                  <a:lnTo>
                    <a:pt x="10998" y="128079"/>
                  </a:lnTo>
                  <a:lnTo>
                    <a:pt x="10629" y="128130"/>
                  </a:lnTo>
                  <a:lnTo>
                    <a:pt x="9118" y="127228"/>
                  </a:lnTo>
                  <a:lnTo>
                    <a:pt x="9118" y="129895"/>
                  </a:lnTo>
                  <a:lnTo>
                    <a:pt x="9423" y="130225"/>
                  </a:lnTo>
                  <a:lnTo>
                    <a:pt x="9575" y="130340"/>
                  </a:lnTo>
                  <a:lnTo>
                    <a:pt x="9855" y="130632"/>
                  </a:lnTo>
                  <a:lnTo>
                    <a:pt x="10566" y="131140"/>
                  </a:lnTo>
                  <a:lnTo>
                    <a:pt x="11036" y="131419"/>
                  </a:lnTo>
                  <a:lnTo>
                    <a:pt x="11137" y="131559"/>
                  </a:lnTo>
                  <a:lnTo>
                    <a:pt x="11176" y="128130"/>
                  </a:lnTo>
                  <a:lnTo>
                    <a:pt x="11176" y="128003"/>
                  </a:lnTo>
                  <a:close/>
                </a:path>
                <a:path w="34290" h="162560">
                  <a:moveTo>
                    <a:pt x="11176" y="24815"/>
                  </a:moveTo>
                  <a:lnTo>
                    <a:pt x="10858" y="24587"/>
                  </a:lnTo>
                  <a:lnTo>
                    <a:pt x="10553" y="24333"/>
                  </a:lnTo>
                  <a:lnTo>
                    <a:pt x="10236" y="24003"/>
                  </a:lnTo>
                  <a:lnTo>
                    <a:pt x="9893" y="24701"/>
                  </a:lnTo>
                  <a:lnTo>
                    <a:pt x="9537" y="25425"/>
                  </a:lnTo>
                  <a:lnTo>
                    <a:pt x="9118" y="26085"/>
                  </a:lnTo>
                  <a:lnTo>
                    <a:pt x="9118" y="28219"/>
                  </a:lnTo>
                  <a:lnTo>
                    <a:pt x="9296" y="28232"/>
                  </a:lnTo>
                  <a:lnTo>
                    <a:pt x="9537" y="28282"/>
                  </a:lnTo>
                  <a:lnTo>
                    <a:pt x="10312" y="28549"/>
                  </a:lnTo>
                  <a:lnTo>
                    <a:pt x="11163" y="28905"/>
                  </a:lnTo>
                  <a:lnTo>
                    <a:pt x="11176" y="24815"/>
                  </a:lnTo>
                  <a:close/>
                </a:path>
                <a:path w="34290" h="162560">
                  <a:moveTo>
                    <a:pt x="11188" y="80022"/>
                  </a:moveTo>
                  <a:lnTo>
                    <a:pt x="9131" y="79197"/>
                  </a:lnTo>
                  <a:lnTo>
                    <a:pt x="9131" y="81572"/>
                  </a:lnTo>
                  <a:lnTo>
                    <a:pt x="9639" y="81940"/>
                  </a:lnTo>
                  <a:lnTo>
                    <a:pt x="10020" y="82054"/>
                  </a:lnTo>
                  <a:lnTo>
                    <a:pt x="10998" y="82181"/>
                  </a:lnTo>
                  <a:lnTo>
                    <a:pt x="10731" y="82359"/>
                  </a:lnTo>
                  <a:lnTo>
                    <a:pt x="10579" y="82423"/>
                  </a:lnTo>
                  <a:lnTo>
                    <a:pt x="10248" y="82499"/>
                  </a:lnTo>
                  <a:lnTo>
                    <a:pt x="10121" y="82550"/>
                  </a:lnTo>
                  <a:lnTo>
                    <a:pt x="10464" y="82575"/>
                  </a:lnTo>
                  <a:lnTo>
                    <a:pt x="11188" y="82702"/>
                  </a:lnTo>
                  <a:lnTo>
                    <a:pt x="11188" y="80060"/>
                  </a:lnTo>
                  <a:close/>
                </a:path>
                <a:path w="34290" h="162560">
                  <a:moveTo>
                    <a:pt x="11188" y="59817"/>
                  </a:moveTo>
                  <a:lnTo>
                    <a:pt x="10858" y="59867"/>
                  </a:lnTo>
                  <a:lnTo>
                    <a:pt x="10706" y="59880"/>
                  </a:lnTo>
                  <a:lnTo>
                    <a:pt x="10541" y="59867"/>
                  </a:lnTo>
                  <a:lnTo>
                    <a:pt x="10147" y="59817"/>
                  </a:lnTo>
                  <a:lnTo>
                    <a:pt x="9994" y="59753"/>
                  </a:lnTo>
                  <a:lnTo>
                    <a:pt x="9842" y="59702"/>
                  </a:lnTo>
                  <a:lnTo>
                    <a:pt x="9690" y="59639"/>
                  </a:lnTo>
                  <a:lnTo>
                    <a:pt x="9563" y="59550"/>
                  </a:lnTo>
                  <a:lnTo>
                    <a:pt x="9347" y="59397"/>
                  </a:lnTo>
                  <a:lnTo>
                    <a:pt x="9220" y="59283"/>
                  </a:lnTo>
                  <a:lnTo>
                    <a:pt x="9118" y="60744"/>
                  </a:lnTo>
                  <a:lnTo>
                    <a:pt x="9398" y="60896"/>
                  </a:lnTo>
                  <a:lnTo>
                    <a:pt x="9563" y="61010"/>
                  </a:lnTo>
                  <a:lnTo>
                    <a:pt x="9804" y="61150"/>
                  </a:lnTo>
                  <a:lnTo>
                    <a:pt x="10045" y="61341"/>
                  </a:lnTo>
                  <a:lnTo>
                    <a:pt x="10299" y="61480"/>
                  </a:lnTo>
                  <a:lnTo>
                    <a:pt x="10553" y="61633"/>
                  </a:lnTo>
                  <a:lnTo>
                    <a:pt x="10795" y="61798"/>
                  </a:lnTo>
                  <a:lnTo>
                    <a:pt x="11023" y="61937"/>
                  </a:lnTo>
                  <a:lnTo>
                    <a:pt x="11188" y="62014"/>
                  </a:lnTo>
                  <a:lnTo>
                    <a:pt x="11188" y="59817"/>
                  </a:lnTo>
                  <a:close/>
                </a:path>
                <a:path w="34290" h="162560">
                  <a:moveTo>
                    <a:pt x="11188" y="48501"/>
                  </a:moveTo>
                  <a:lnTo>
                    <a:pt x="11010" y="48602"/>
                  </a:lnTo>
                  <a:lnTo>
                    <a:pt x="10807" y="48729"/>
                  </a:lnTo>
                  <a:lnTo>
                    <a:pt x="10680" y="48768"/>
                  </a:lnTo>
                  <a:lnTo>
                    <a:pt x="10541" y="48793"/>
                  </a:lnTo>
                  <a:lnTo>
                    <a:pt x="10337" y="48844"/>
                  </a:lnTo>
                  <a:lnTo>
                    <a:pt x="10185" y="48844"/>
                  </a:lnTo>
                  <a:lnTo>
                    <a:pt x="10033" y="48844"/>
                  </a:lnTo>
                  <a:lnTo>
                    <a:pt x="9880" y="48844"/>
                  </a:lnTo>
                  <a:lnTo>
                    <a:pt x="9740" y="48806"/>
                  </a:lnTo>
                  <a:lnTo>
                    <a:pt x="9525" y="48742"/>
                  </a:lnTo>
                  <a:lnTo>
                    <a:pt x="9385" y="48704"/>
                  </a:lnTo>
                  <a:lnTo>
                    <a:pt x="9169" y="48577"/>
                  </a:lnTo>
                  <a:lnTo>
                    <a:pt x="9131" y="50507"/>
                  </a:lnTo>
                  <a:lnTo>
                    <a:pt x="9525" y="50406"/>
                  </a:lnTo>
                  <a:lnTo>
                    <a:pt x="10502" y="50673"/>
                  </a:lnTo>
                  <a:lnTo>
                    <a:pt x="10871" y="50812"/>
                  </a:lnTo>
                  <a:lnTo>
                    <a:pt x="11188" y="50939"/>
                  </a:lnTo>
                  <a:lnTo>
                    <a:pt x="11188" y="48501"/>
                  </a:lnTo>
                  <a:close/>
                </a:path>
                <a:path w="34290" h="162560">
                  <a:moveTo>
                    <a:pt x="11188" y="39420"/>
                  </a:moveTo>
                  <a:lnTo>
                    <a:pt x="10871" y="39446"/>
                  </a:lnTo>
                  <a:lnTo>
                    <a:pt x="10668" y="39433"/>
                  </a:lnTo>
                  <a:lnTo>
                    <a:pt x="10198" y="39420"/>
                  </a:lnTo>
                  <a:lnTo>
                    <a:pt x="9563" y="39243"/>
                  </a:lnTo>
                  <a:lnTo>
                    <a:pt x="9131" y="38862"/>
                  </a:lnTo>
                  <a:lnTo>
                    <a:pt x="9131" y="40627"/>
                  </a:lnTo>
                  <a:lnTo>
                    <a:pt x="9271" y="40665"/>
                  </a:lnTo>
                  <a:lnTo>
                    <a:pt x="9436" y="40741"/>
                  </a:lnTo>
                  <a:lnTo>
                    <a:pt x="9563" y="40805"/>
                  </a:lnTo>
                  <a:lnTo>
                    <a:pt x="9715" y="40855"/>
                  </a:lnTo>
                  <a:lnTo>
                    <a:pt x="10134" y="41046"/>
                  </a:lnTo>
                  <a:lnTo>
                    <a:pt x="10909" y="41300"/>
                  </a:lnTo>
                  <a:lnTo>
                    <a:pt x="11188" y="41376"/>
                  </a:lnTo>
                  <a:lnTo>
                    <a:pt x="11188" y="39420"/>
                  </a:lnTo>
                  <a:close/>
                </a:path>
                <a:path w="34290" h="162560">
                  <a:moveTo>
                    <a:pt x="11188" y="32702"/>
                  </a:moveTo>
                  <a:lnTo>
                    <a:pt x="10680" y="32689"/>
                  </a:lnTo>
                  <a:lnTo>
                    <a:pt x="10096" y="32537"/>
                  </a:lnTo>
                  <a:lnTo>
                    <a:pt x="9664" y="32270"/>
                  </a:lnTo>
                  <a:lnTo>
                    <a:pt x="9537" y="32194"/>
                  </a:lnTo>
                  <a:lnTo>
                    <a:pt x="9321" y="32042"/>
                  </a:lnTo>
                  <a:lnTo>
                    <a:pt x="9131" y="31851"/>
                  </a:lnTo>
                  <a:lnTo>
                    <a:pt x="9131" y="34772"/>
                  </a:lnTo>
                  <a:lnTo>
                    <a:pt x="9321" y="34772"/>
                  </a:lnTo>
                  <a:lnTo>
                    <a:pt x="9766" y="34823"/>
                  </a:lnTo>
                  <a:lnTo>
                    <a:pt x="10223" y="34886"/>
                  </a:lnTo>
                  <a:lnTo>
                    <a:pt x="11188" y="35077"/>
                  </a:lnTo>
                  <a:lnTo>
                    <a:pt x="11188" y="32702"/>
                  </a:lnTo>
                  <a:close/>
                </a:path>
                <a:path w="34290" h="162560">
                  <a:moveTo>
                    <a:pt x="11239" y="121246"/>
                  </a:moveTo>
                  <a:lnTo>
                    <a:pt x="11176" y="118338"/>
                  </a:lnTo>
                  <a:lnTo>
                    <a:pt x="10845" y="118364"/>
                  </a:lnTo>
                  <a:lnTo>
                    <a:pt x="10617" y="118325"/>
                  </a:lnTo>
                  <a:lnTo>
                    <a:pt x="10185" y="118262"/>
                  </a:lnTo>
                  <a:lnTo>
                    <a:pt x="9677" y="118008"/>
                  </a:lnTo>
                  <a:lnTo>
                    <a:pt x="9245" y="117652"/>
                  </a:lnTo>
                  <a:lnTo>
                    <a:pt x="9118" y="117538"/>
                  </a:lnTo>
                  <a:lnTo>
                    <a:pt x="9118" y="120205"/>
                  </a:lnTo>
                  <a:lnTo>
                    <a:pt x="9398" y="120408"/>
                  </a:lnTo>
                  <a:lnTo>
                    <a:pt x="9626" y="120561"/>
                  </a:lnTo>
                  <a:lnTo>
                    <a:pt x="9931" y="120777"/>
                  </a:lnTo>
                  <a:lnTo>
                    <a:pt x="10350" y="120980"/>
                  </a:lnTo>
                  <a:lnTo>
                    <a:pt x="10922" y="121158"/>
                  </a:lnTo>
                  <a:lnTo>
                    <a:pt x="11125" y="121208"/>
                  </a:lnTo>
                  <a:close/>
                </a:path>
                <a:path w="34290" h="162560">
                  <a:moveTo>
                    <a:pt x="11315" y="134810"/>
                  </a:moveTo>
                  <a:lnTo>
                    <a:pt x="11137" y="131559"/>
                  </a:lnTo>
                  <a:lnTo>
                    <a:pt x="10744" y="131495"/>
                  </a:lnTo>
                  <a:lnTo>
                    <a:pt x="10439" y="131419"/>
                  </a:lnTo>
                  <a:lnTo>
                    <a:pt x="10045" y="131279"/>
                  </a:lnTo>
                  <a:lnTo>
                    <a:pt x="9563" y="131025"/>
                  </a:lnTo>
                  <a:lnTo>
                    <a:pt x="9118" y="130594"/>
                  </a:lnTo>
                  <a:lnTo>
                    <a:pt x="9118" y="133096"/>
                  </a:lnTo>
                  <a:lnTo>
                    <a:pt x="9283" y="133261"/>
                  </a:lnTo>
                  <a:lnTo>
                    <a:pt x="9436" y="133477"/>
                  </a:lnTo>
                  <a:lnTo>
                    <a:pt x="9969" y="134112"/>
                  </a:lnTo>
                  <a:lnTo>
                    <a:pt x="10337" y="134429"/>
                  </a:lnTo>
                  <a:lnTo>
                    <a:pt x="10972" y="134721"/>
                  </a:lnTo>
                  <a:lnTo>
                    <a:pt x="11226" y="134772"/>
                  </a:lnTo>
                  <a:close/>
                </a:path>
                <a:path w="34290" h="162560">
                  <a:moveTo>
                    <a:pt x="11341" y="127901"/>
                  </a:moveTo>
                  <a:lnTo>
                    <a:pt x="11188" y="124637"/>
                  </a:lnTo>
                  <a:lnTo>
                    <a:pt x="11188" y="124498"/>
                  </a:lnTo>
                  <a:lnTo>
                    <a:pt x="10566" y="124637"/>
                  </a:lnTo>
                  <a:lnTo>
                    <a:pt x="10020" y="124548"/>
                  </a:lnTo>
                  <a:lnTo>
                    <a:pt x="9334" y="124066"/>
                  </a:lnTo>
                  <a:lnTo>
                    <a:pt x="9194" y="123850"/>
                  </a:lnTo>
                  <a:lnTo>
                    <a:pt x="9131" y="123710"/>
                  </a:lnTo>
                  <a:lnTo>
                    <a:pt x="9258" y="126428"/>
                  </a:lnTo>
                  <a:lnTo>
                    <a:pt x="9359" y="126695"/>
                  </a:lnTo>
                  <a:lnTo>
                    <a:pt x="9601" y="127050"/>
                  </a:lnTo>
                  <a:lnTo>
                    <a:pt x="9817" y="127419"/>
                  </a:lnTo>
                  <a:lnTo>
                    <a:pt x="10198" y="127736"/>
                  </a:lnTo>
                  <a:lnTo>
                    <a:pt x="10985" y="127889"/>
                  </a:lnTo>
                  <a:lnTo>
                    <a:pt x="11341" y="127901"/>
                  </a:lnTo>
                  <a:close/>
                </a:path>
                <a:path w="34290" h="162560">
                  <a:moveTo>
                    <a:pt x="11353" y="70548"/>
                  </a:moveTo>
                  <a:lnTo>
                    <a:pt x="11188" y="67716"/>
                  </a:lnTo>
                  <a:lnTo>
                    <a:pt x="10655" y="67716"/>
                  </a:lnTo>
                  <a:lnTo>
                    <a:pt x="10045" y="67652"/>
                  </a:lnTo>
                  <a:lnTo>
                    <a:pt x="9296" y="67284"/>
                  </a:lnTo>
                  <a:lnTo>
                    <a:pt x="9131" y="67157"/>
                  </a:lnTo>
                  <a:lnTo>
                    <a:pt x="9131" y="69278"/>
                  </a:lnTo>
                  <a:lnTo>
                    <a:pt x="9283" y="69354"/>
                  </a:lnTo>
                  <a:lnTo>
                    <a:pt x="10121" y="69977"/>
                  </a:lnTo>
                  <a:lnTo>
                    <a:pt x="10528" y="70231"/>
                  </a:lnTo>
                  <a:lnTo>
                    <a:pt x="11226" y="70523"/>
                  </a:lnTo>
                  <a:lnTo>
                    <a:pt x="11353" y="70548"/>
                  </a:lnTo>
                  <a:close/>
                </a:path>
                <a:path w="34290" h="162560">
                  <a:moveTo>
                    <a:pt x="11455" y="112636"/>
                  </a:moveTo>
                  <a:lnTo>
                    <a:pt x="11176" y="112483"/>
                  </a:lnTo>
                  <a:lnTo>
                    <a:pt x="11176" y="112179"/>
                  </a:lnTo>
                  <a:lnTo>
                    <a:pt x="11176" y="107835"/>
                  </a:lnTo>
                  <a:lnTo>
                    <a:pt x="10934" y="107238"/>
                  </a:lnTo>
                  <a:lnTo>
                    <a:pt x="10541" y="106172"/>
                  </a:lnTo>
                  <a:lnTo>
                    <a:pt x="10083" y="106781"/>
                  </a:lnTo>
                  <a:lnTo>
                    <a:pt x="9601" y="107238"/>
                  </a:lnTo>
                  <a:lnTo>
                    <a:pt x="9118" y="107327"/>
                  </a:lnTo>
                  <a:lnTo>
                    <a:pt x="9182" y="111328"/>
                  </a:lnTo>
                  <a:lnTo>
                    <a:pt x="9423" y="111607"/>
                  </a:lnTo>
                  <a:lnTo>
                    <a:pt x="9575" y="111937"/>
                  </a:lnTo>
                  <a:lnTo>
                    <a:pt x="9626" y="112204"/>
                  </a:lnTo>
                  <a:lnTo>
                    <a:pt x="9867" y="112293"/>
                  </a:lnTo>
                  <a:lnTo>
                    <a:pt x="11341" y="112598"/>
                  </a:lnTo>
                  <a:close/>
                </a:path>
                <a:path w="34290" h="162560">
                  <a:moveTo>
                    <a:pt x="11468" y="48120"/>
                  </a:moveTo>
                  <a:lnTo>
                    <a:pt x="11176" y="48056"/>
                  </a:lnTo>
                  <a:lnTo>
                    <a:pt x="11176" y="46507"/>
                  </a:lnTo>
                  <a:lnTo>
                    <a:pt x="10680" y="46545"/>
                  </a:lnTo>
                  <a:lnTo>
                    <a:pt x="9118" y="46075"/>
                  </a:lnTo>
                  <a:lnTo>
                    <a:pt x="9118" y="47688"/>
                  </a:lnTo>
                  <a:lnTo>
                    <a:pt x="8864" y="47637"/>
                  </a:lnTo>
                  <a:lnTo>
                    <a:pt x="9004" y="47752"/>
                  </a:lnTo>
                  <a:lnTo>
                    <a:pt x="9232" y="47904"/>
                  </a:lnTo>
                  <a:lnTo>
                    <a:pt x="9359" y="48018"/>
                  </a:lnTo>
                  <a:lnTo>
                    <a:pt x="9550" y="48107"/>
                  </a:lnTo>
                  <a:lnTo>
                    <a:pt x="9893" y="48310"/>
                  </a:lnTo>
                  <a:lnTo>
                    <a:pt x="10375" y="48399"/>
                  </a:lnTo>
                  <a:lnTo>
                    <a:pt x="10795" y="48323"/>
                  </a:lnTo>
                  <a:lnTo>
                    <a:pt x="10985" y="48285"/>
                  </a:lnTo>
                  <a:lnTo>
                    <a:pt x="11163" y="48234"/>
                  </a:lnTo>
                  <a:lnTo>
                    <a:pt x="11303" y="48171"/>
                  </a:lnTo>
                  <a:lnTo>
                    <a:pt x="11468" y="48120"/>
                  </a:lnTo>
                  <a:close/>
                </a:path>
                <a:path w="34290" h="162560">
                  <a:moveTo>
                    <a:pt x="11506" y="39306"/>
                  </a:moveTo>
                  <a:lnTo>
                    <a:pt x="11188" y="39090"/>
                  </a:lnTo>
                  <a:lnTo>
                    <a:pt x="11188" y="35344"/>
                  </a:lnTo>
                  <a:lnTo>
                    <a:pt x="10807" y="35433"/>
                  </a:lnTo>
                  <a:lnTo>
                    <a:pt x="10198" y="35509"/>
                  </a:lnTo>
                  <a:lnTo>
                    <a:pt x="9690" y="35433"/>
                  </a:lnTo>
                  <a:lnTo>
                    <a:pt x="9486" y="35420"/>
                  </a:lnTo>
                  <a:lnTo>
                    <a:pt x="9334" y="35382"/>
                  </a:lnTo>
                  <a:lnTo>
                    <a:pt x="9131" y="35293"/>
                  </a:lnTo>
                  <a:lnTo>
                    <a:pt x="9131" y="37642"/>
                  </a:lnTo>
                  <a:lnTo>
                    <a:pt x="8978" y="37541"/>
                  </a:lnTo>
                  <a:lnTo>
                    <a:pt x="9118" y="37795"/>
                  </a:lnTo>
                  <a:lnTo>
                    <a:pt x="9182" y="38061"/>
                  </a:lnTo>
                  <a:lnTo>
                    <a:pt x="11404" y="39268"/>
                  </a:lnTo>
                  <a:close/>
                </a:path>
                <a:path w="34290" h="162560">
                  <a:moveTo>
                    <a:pt x="11531" y="124282"/>
                  </a:moveTo>
                  <a:lnTo>
                    <a:pt x="11188" y="124167"/>
                  </a:lnTo>
                  <a:lnTo>
                    <a:pt x="11188" y="121348"/>
                  </a:lnTo>
                  <a:lnTo>
                    <a:pt x="11061" y="121373"/>
                  </a:lnTo>
                  <a:lnTo>
                    <a:pt x="10883" y="121399"/>
                  </a:lnTo>
                  <a:lnTo>
                    <a:pt x="10668" y="121386"/>
                  </a:lnTo>
                  <a:lnTo>
                    <a:pt x="10261" y="121373"/>
                  </a:lnTo>
                  <a:lnTo>
                    <a:pt x="9728" y="121234"/>
                  </a:lnTo>
                  <a:lnTo>
                    <a:pt x="9359" y="120967"/>
                  </a:lnTo>
                  <a:lnTo>
                    <a:pt x="9131" y="120802"/>
                  </a:lnTo>
                  <a:lnTo>
                    <a:pt x="9131" y="123393"/>
                  </a:lnTo>
                  <a:lnTo>
                    <a:pt x="9258" y="123367"/>
                  </a:lnTo>
                  <a:lnTo>
                    <a:pt x="9499" y="123520"/>
                  </a:lnTo>
                  <a:lnTo>
                    <a:pt x="9652" y="123698"/>
                  </a:lnTo>
                  <a:lnTo>
                    <a:pt x="10210" y="124079"/>
                  </a:lnTo>
                  <a:lnTo>
                    <a:pt x="10591" y="124231"/>
                  </a:lnTo>
                  <a:lnTo>
                    <a:pt x="10934" y="124256"/>
                  </a:lnTo>
                  <a:lnTo>
                    <a:pt x="11099" y="124269"/>
                  </a:lnTo>
                  <a:lnTo>
                    <a:pt x="11531" y="124282"/>
                  </a:lnTo>
                  <a:close/>
                </a:path>
                <a:path w="34290" h="162560">
                  <a:moveTo>
                    <a:pt x="11671" y="64020"/>
                  </a:moveTo>
                  <a:lnTo>
                    <a:pt x="11176" y="63881"/>
                  </a:lnTo>
                  <a:lnTo>
                    <a:pt x="11176" y="62331"/>
                  </a:lnTo>
                  <a:lnTo>
                    <a:pt x="10871" y="62268"/>
                  </a:lnTo>
                  <a:lnTo>
                    <a:pt x="10337" y="62077"/>
                  </a:lnTo>
                  <a:lnTo>
                    <a:pt x="10045" y="61950"/>
                  </a:lnTo>
                  <a:lnTo>
                    <a:pt x="9753" y="61836"/>
                  </a:lnTo>
                  <a:lnTo>
                    <a:pt x="9486" y="61671"/>
                  </a:lnTo>
                  <a:lnTo>
                    <a:pt x="9245" y="61531"/>
                  </a:lnTo>
                  <a:lnTo>
                    <a:pt x="9118" y="61442"/>
                  </a:lnTo>
                  <a:lnTo>
                    <a:pt x="9118" y="63284"/>
                  </a:lnTo>
                  <a:lnTo>
                    <a:pt x="9245" y="63373"/>
                  </a:lnTo>
                  <a:lnTo>
                    <a:pt x="9461" y="63512"/>
                  </a:lnTo>
                  <a:lnTo>
                    <a:pt x="9601" y="63576"/>
                  </a:lnTo>
                  <a:lnTo>
                    <a:pt x="10363" y="63957"/>
                  </a:lnTo>
                  <a:lnTo>
                    <a:pt x="11328" y="63969"/>
                  </a:lnTo>
                  <a:lnTo>
                    <a:pt x="11671" y="64020"/>
                  </a:lnTo>
                  <a:close/>
                </a:path>
                <a:path w="34290" h="162560">
                  <a:moveTo>
                    <a:pt x="11671" y="53848"/>
                  </a:moveTo>
                  <a:lnTo>
                    <a:pt x="11188" y="53733"/>
                  </a:lnTo>
                  <a:lnTo>
                    <a:pt x="11188" y="51384"/>
                  </a:lnTo>
                  <a:lnTo>
                    <a:pt x="10820" y="51346"/>
                  </a:lnTo>
                  <a:lnTo>
                    <a:pt x="10401" y="51269"/>
                  </a:lnTo>
                  <a:lnTo>
                    <a:pt x="9499" y="51028"/>
                  </a:lnTo>
                  <a:lnTo>
                    <a:pt x="9232" y="50888"/>
                  </a:lnTo>
                  <a:lnTo>
                    <a:pt x="9131" y="53213"/>
                  </a:lnTo>
                  <a:lnTo>
                    <a:pt x="9283" y="53301"/>
                  </a:lnTo>
                  <a:lnTo>
                    <a:pt x="10045" y="53644"/>
                  </a:lnTo>
                  <a:lnTo>
                    <a:pt x="10579" y="53759"/>
                  </a:lnTo>
                  <a:lnTo>
                    <a:pt x="11239" y="53835"/>
                  </a:lnTo>
                  <a:lnTo>
                    <a:pt x="11442" y="53835"/>
                  </a:lnTo>
                  <a:lnTo>
                    <a:pt x="11671" y="53848"/>
                  </a:lnTo>
                  <a:close/>
                </a:path>
                <a:path w="34290" h="162560">
                  <a:moveTo>
                    <a:pt x="11696" y="115836"/>
                  </a:moveTo>
                  <a:lnTo>
                    <a:pt x="11176" y="115519"/>
                  </a:lnTo>
                  <a:lnTo>
                    <a:pt x="11176" y="112788"/>
                  </a:lnTo>
                  <a:lnTo>
                    <a:pt x="10922" y="112839"/>
                  </a:lnTo>
                  <a:lnTo>
                    <a:pt x="10769" y="112852"/>
                  </a:lnTo>
                  <a:lnTo>
                    <a:pt x="10553" y="112877"/>
                  </a:lnTo>
                  <a:lnTo>
                    <a:pt x="10287" y="112890"/>
                  </a:lnTo>
                  <a:lnTo>
                    <a:pt x="9753" y="112852"/>
                  </a:lnTo>
                  <a:lnTo>
                    <a:pt x="9512" y="112788"/>
                  </a:lnTo>
                  <a:lnTo>
                    <a:pt x="9118" y="112636"/>
                  </a:lnTo>
                  <a:lnTo>
                    <a:pt x="9118" y="116916"/>
                  </a:lnTo>
                  <a:lnTo>
                    <a:pt x="9245" y="117005"/>
                  </a:lnTo>
                  <a:lnTo>
                    <a:pt x="9956" y="117602"/>
                  </a:lnTo>
                  <a:lnTo>
                    <a:pt x="10337" y="117881"/>
                  </a:lnTo>
                  <a:lnTo>
                    <a:pt x="10693" y="118046"/>
                  </a:lnTo>
                  <a:lnTo>
                    <a:pt x="10947" y="118148"/>
                  </a:lnTo>
                  <a:lnTo>
                    <a:pt x="11176" y="118211"/>
                  </a:lnTo>
                  <a:lnTo>
                    <a:pt x="11176" y="115912"/>
                  </a:lnTo>
                  <a:lnTo>
                    <a:pt x="10655" y="115811"/>
                  </a:lnTo>
                  <a:lnTo>
                    <a:pt x="10198" y="115544"/>
                  </a:lnTo>
                  <a:lnTo>
                    <a:pt x="9563" y="114998"/>
                  </a:lnTo>
                  <a:lnTo>
                    <a:pt x="9398" y="114782"/>
                  </a:lnTo>
                  <a:lnTo>
                    <a:pt x="9321" y="114642"/>
                  </a:lnTo>
                  <a:lnTo>
                    <a:pt x="9258" y="114490"/>
                  </a:lnTo>
                  <a:lnTo>
                    <a:pt x="9423" y="114274"/>
                  </a:lnTo>
                  <a:lnTo>
                    <a:pt x="9613" y="114376"/>
                  </a:lnTo>
                  <a:lnTo>
                    <a:pt x="10490" y="115150"/>
                  </a:lnTo>
                  <a:lnTo>
                    <a:pt x="10845" y="115443"/>
                  </a:lnTo>
                  <a:lnTo>
                    <a:pt x="11391" y="115735"/>
                  </a:lnTo>
                  <a:lnTo>
                    <a:pt x="11696" y="115836"/>
                  </a:lnTo>
                  <a:close/>
                </a:path>
                <a:path w="34290" h="162560">
                  <a:moveTo>
                    <a:pt x="11696" y="67310"/>
                  </a:moveTo>
                  <a:lnTo>
                    <a:pt x="11176" y="67170"/>
                  </a:lnTo>
                  <a:lnTo>
                    <a:pt x="11176" y="64300"/>
                  </a:lnTo>
                  <a:lnTo>
                    <a:pt x="10642" y="64414"/>
                  </a:lnTo>
                  <a:lnTo>
                    <a:pt x="10033" y="64427"/>
                  </a:lnTo>
                  <a:lnTo>
                    <a:pt x="9372" y="64135"/>
                  </a:lnTo>
                  <a:lnTo>
                    <a:pt x="9118" y="63969"/>
                  </a:lnTo>
                  <a:lnTo>
                    <a:pt x="9118" y="66522"/>
                  </a:lnTo>
                  <a:lnTo>
                    <a:pt x="9271" y="66611"/>
                  </a:lnTo>
                  <a:lnTo>
                    <a:pt x="9448" y="66687"/>
                  </a:lnTo>
                  <a:lnTo>
                    <a:pt x="9588" y="66776"/>
                  </a:lnTo>
                  <a:lnTo>
                    <a:pt x="9740" y="66852"/>
                  </a:lnTo>
                  <a:lnTo>
                    <a:pt x="10198" y="67068"/>
                  </a:lnTo>
                  <a:lnTo>
                    <a:pt x="10668" y="67208"/>
                  </a:lnTo>
                  <a:lnTo>
                    <a:pt x="11455" y="67310"/>
                  </a:lnTo>
                  <a:lnTo>
                    <a:pt x="11696" y="67310"/>
                  </a:lnTo>
                  <a:close/>
                </a:path>
                <a:path w="34290" h="162560">
                  <a:moveTo>
                    <a:pt x="11747" y="56337"/>
                  </a:moveTo>
                  <a:lnTo>
                    <a:pt x="11188" y="56108"/>
                  </a:lnTo>
                  <a:lnTo>
                    <a:pt x="11188" y="54127"/>
                  </a:lnTo>
                  <a:lnTo>
                    <a:pt x="11036" y="54165"/>
                  </a:lnTo>
                  <a:lnTo>
                    <a:pt x="10566" y="54254"/>
                  </a:lnTo>
                  <a:lnTo>
                    <a:pt x="9918" y="54241"/>
                  </a:lnTo>
                  <a:lnTo>
                    <a:pt x="9410" y="54025"/>
                  </a:lnTo>
                  <a:lnTo>
                    <a:pt x="9131" y="53873"/>
                  </a:lnTo>
                  <a:lnTo>
                    <a:pt x="9131" y="55245"/>
                  </a:lnTo>
                  <a:lnTo>
                    <a:pt x="9271" y="55270"/>
                  </a:lnTo>
                  <a:lnTo>
                    <a:pt x="9436" y="55397"/>
                  </a:lnTo>
                  <a:lnTo>
                    <a:pt x="9588" y="55562"/>
                  </a:lnTo>
                  <a:lnTo>
                    <a:pt x="11087" y="56273"/>
                  </a:lnTo>
                  <a:lnTo>
                    <a:pt x="11379" y="56311"/>
                  </a:lnTo>
                  <a:lnTo>
                    <a:pt x="11620" y="56311"/>
                  </a:lnTo>
                  <a:lnTo>
                    <a:pt x="11747" y="56337"/>
                  </a:lnTo>
                  <a:close/>
                </a:path>
                <a:path w="34290" h="162560">
                  <a:moveTo>
                    <a:pt x="11772" y="73101"/>
                  </a:moveTo>
                  <a:lnTo>
                    <a:pt x="11176" y="72809"/>
                  </a:lnTo>
                  <a:lnTo>
                    <a:pt x="11176" y="70739"/>
                  </a:lnTo>
                  <a:lnTo>
                    <a:pt x="10795" y="70751"/>
                  </a:lnTo>
                  <a:lnTo>
                    <a:pt x="10350" y="70713"/>
                  </a:lnTo>
                  <a:lnTo>
                    <a:pt x="9804" y="70510"/>
                  </a:lnTo>
                  <a:lnTo>
                    <a:pt x="9436" y="70231"/>
                  </a:lnTo>
                  <a:lnTo>
                    <a:pt x="9309" y="70142"/>
                  </a:lnTo>
                  <a:lnTo>
                    <a:pt x="9118" y="69977"/>
                  </a:lnTo>
                  <a:lnTo>
                    <a:pt x="9118" y="71742"/>
                  </a:lnTo>
                  <a:lnTo>
                    <a:pt x="9258" y="71793"/>
                  </a:lnTo>
                  <a:lnTo>
                    <a:pt x="9423" y="72009"/>
                  </a:lnTo>
                  <a:lnTo>
                    <a:pt x="9537" y="72148"/>
                  </a:lnTo>
                  <a:lnTo>
                    <a:pt x="9740" y="72364"/>
                  </a:lnTo>
                  <a:lnTo>
                    <a:pt x="9867" y="72491"/>
                  </a:lnTo>
                  <a:lnTo>
                    <a:pt x="10172" y="72745"/>
                  </a:lnTo>
                  <a:lnTo>
                    <a:pt x="10642" y="72936"/>
                  </a:lnTo>
                  <a:lnTo>
                    <a:pt x="11061" y="72999"/>
                  </a:lnTo>
                  <a:lnTo>
                    <a:pt x="11264" y="73050"/>
                  </a:lnTo>
                  <a:lnTo>
                    <a:pt x="11582" y="73075"/>
                  </a:lnTo>
                  <a:lnTo>
                    <a:pt x="11772" y="73101"/>
                  </a:lnTo>
                  <a:close/>
                </a:path>
                <a:path w="34290" h="162560">
                  <a:moveTo>
                    <a:pt x="11798" y="43129"/>
                  </a:moveTo>
                  <a:lnTo>
                    <a:pt x="11188" y="43040"/>
                  </a:lnTo>
                  <a:lnTo>
                    <a:pt x="11188" y="41630"/>
                  </a:lnTo>
                  <a:lnTo>
                    <a:pt x="10871" y="41668"/>
                  </a:lnTo>
                  <a:lnTo>
                    <a:pt x="10477" y="41681"/>
                  </a:lnTo>
                  <a:lnTo>
                    <a:pt x="9956" y="41630"/>
                  </a:lnTo>
                  <a:lnTo>
                    <a:pt x="9563" y="41440"/>
                  </a:lnTo>
                  <a:lnTo>
                    <a:pt x="9372" y="41363"/>
                  </a:lnTo>
                  <a:lnTo>
                    <a:pt x="9232" y="41287"/>
                  </a:lnTo>
                  <a:lnTo>
                    <a:pt x="9131" y="42608"/>
                  </a:lnTo>
                  <a:lnTo>
                    <a:pt x="10248" y="42938"/>
                  </a:lnTo>
                  <a:lnTo>
                    <a:pt x="10795" y="43053"/>
                  </a:lnTo>
                  <a:lnTo>
                    <a:pt x="11264" y="43091"/>
                  </a:lnTo>
                  <a:lnTo>
                    <a:pt x="11468" y="43116"/>
                  </a:lnTo>
                  <a:lnTo>
                    <a:pt x="11645" y="43129"/>
                  </a:lnTo>
                  <a:lnTo>
                    <a:pt x="11798" y="43129"/>
                  </a:lnTo>
                  <a:close/>
                </a:path>
                <a:path w="34290" h="162560">
                  <a:moveTo>
                    <a:pt x="11912" y="76365"/>
                  </a:moveTo>
                  <a:lnTo>
                    <a:pt x="11176" y="76034"/>
                  </a:lnTo>
                  <a:lnTo>
                    <a:pt x="11176" y="73342"/>
                  </a:lnTo>
                  <a:lnTo>
                    <a:pt x="11036" y="73355"/>
                  </a:lnTo>
                  <a:lnTo>
                    <a:pt x="10579" y="73418"/>
                  </a:lnTo>
                  <a:lnTo>
                    <a:pt x="9118" y="72529"/>
                  </a:lnTo>
                  <a:lnTo>
                    <a:pt x="9118" y="75171"/>
                  </a:lnTo>
                  <a:lnTo>
                    <a:pt x="9271" y="75323"/>
                  </a:lnTo>
                  <a:lnTo>
                    <a:pt x="9474" y="75526"/>
                  </a:lnTo>
                  <a:lnTo>
                    <a:pt x="10185" y="76047"/>
                  </a:lnTo>
                  <a:lnTo>
                    <a:pt x="10744" y="76225"/>
                  </a:lnTo>
                  <a:lnTo>
                    <a:pt x="11226" y="76288"/>
                  </a:lnTo>
                  <a:lnTo>
                    <a:pt x="11468" y="76339"/>
                  </a:lnTo>
                  <a:lnTo>
                    <a:pt x="11671" y="76339"/>
                  </a:lnTo>
                  <a:lnTo>
                    <a:pt x="11823" y="76365"/>
                  </a:lnTo>
                  <a:close/>
                </a:path>
                <a:path w="34290" h="162560">
                  <a:moveTo>
                    <a:pt x="12065" y="59372"/>
                  </a:moveTo>
                  <a:lnTo>
                    <a:pt x="11188" y="59080"/>
                  </a:lnTo>
                  <a:lnTo>
                    <a:pt x="11188" y="56616"/>
                  </a:lnTo>
                  <a:lnTo>
                    <a:pt x="10883" y="56680"/>
                  </a:lnTo>
                  <a:lnTo>
                    <a:pt x="9144" y="55892"/>
                  </a:lnTo>
                  <a:lnTo>
                    <a:pt x="9131" y="58381"/>
                  </a:lnTo>
                  <a:lnTo>
                    <a:pt x="9283" y="58508"/>
                  </a:lnTo>
                  <a:lnTo>
                    <a:pt x="9474" y="58750"/>
                  </a:lnTo>
                  <a:lnTo>
                    <a:pt x="9855" y="59016"/>
                  </a:lnTo>
                  <a:lnTo>
                    <a:pt x="10223" y="59296"/>
                  </a:lnTo>
                  <a:lnTo>
                    <a:pt x="10756" y="59448"/>
                  </a:lnTo>
                  <a:lnTo>
                    <a:pt x="11239" y="59436"/>
                  </a:lnTo>
                  <a:lnTo>
                    <a:pt x="11569" y="59423"/>
                  </a:lnTo>
                  <a:lnTo>
                    <a:pt x="11938" y="59372"/>
                  </a:lnTo>
                  <a:lnTo>
                    <a:pt x="12065" y="59372"/>
                  </a:lnTo>
                  <a:close/>
                </a:path>
                <a:path w="34290" h="162560">
                  <a:moveTo>
                    <a:pt x="12204" y="46164"/>
                  </a:moveTo>
                  <a:lnTo>
                    <a:pt x="11188" y="45948"/>
                  </a:lnTo>
                  <a:lnTo>
                    <a:pt x="11188" y="43472"/>
                  </a:lnTo>
                  <a:lnTo>
                    <a:pt x="10706" y="43548"/>
                  </a:lnTo>
                  <a:lnTo>
                    <a:pt x="10109" y="43535"/>
                  </a:lnTo>
                  <a:lnTo>
                    <a:pt x="9613" y="43383"/>
                  </a:lnTo>
                  <a:lnTo>
                    <a:pt x="9423" y="43332"/>
                  </a:lnTo>
                  <a:lnTo>
                    <a:pt x="9131" y="43205"/>
                  </a:lnTo>
                  <a:lnTo>
                    <a:pt x="9131" y="45453"/>
                  </a:lnTo>
                  <a:lnTo>
                    <a:pt x="9512" y="45618"/>
                  </a:lnTo>
                  <a:lnTo>
                    <a:pt x="9728" y="45694"/>
                  </a:lnTo>
                  <a:lnTo>
                    <a:pt x="10337" y="45923"/>
                  </a:lnTo>
                  <a:lnTo>
                    <a:pt x="10947" y="46062"/>
                  </a:lnTo>
                  <a:lnTo>
                    <a:pt x="11811" y="46151"/>
                  </a:lnTo>
                  <a:lnTo>
                    <a:pt x="12014" y="46151"/>
                  </a:lnTo>
                  <a:lnTo>
                    <a:pt x="12204" y="46164"/>
                  </a:lnTo>
                  <a:close/>
                </a:path>
                <a:path w="34290" h="162560">
                  <a:moveTo>
                    <a:pt x="12255" y="32435"/>
                  </a:moveTo>
                  <a:lnTo>
                    <a:pt x="11176" y="32004"/>
                  </a:lnTo>
                  <a:lnTo>
                    <a:pt x="11176" y="29260"/>
                  </a:lnTo>
                  <a:lnTo>
                    <a:pt x="9118" y="28740"/>
                  </a:lnTo>
                  <a:lnTo>
                    <a:pt x="9118" y="31153"/>
                  </a:lnTo>
                  <a:lnTo>
                    <a:pt x="9309" y="31305"/>
                  </a:lnTo>
                  <a:lnTo>
                    <a:pt x="9525" y="31445"/>
                  </a:lnTo>
                  <a:lnTo>
                    <a:pt x="11582" y="32359"/>
                  </a:lnTo>
                  <a:lnTo>
                    <a:pt x="11811" y="32397"/>
                  </a:lnTo>
                  <a:lnTo>
                    <a:pt x="12001" y="32410"/>
                  </a:lnTo>
                  <a:lnTo>
                    <a:pt x="12255" y="32435"/>
                  </a:lnTo>
                  <a:close/>
                </a:path>
                <a:path w="34290" h="162560">
                  <a:moveTo>
                    <a:pt x="12306" y="79692"/>
                  </a:moveTo>
                  <a:lnTo>
                    <a:pt x="11176" y="79222"/>
                  </a:lnTo>
                  <a:lnTo>
                    <a:pt x="11176" y="76669"/>
                  </a:lnTo>
                  <a:lnTo>
                    <a:pt x="10668" y="76720"/>
                  </a:lnTo>
                  <a:lnTo>
                    <a:pt x="9969" y="76631"/>
                  </a:lnTo>
                  <a:lnTo>
                    <a:pt x="9334" y="76187"/>
                  </a:lnTo>
                  <a:lnTo>
                    <a:pt x="9118" y="75984"/>
                  </a:lnTo>
                  <a:lnTo>
                    <a:pt x="9118" y="78346"/>
                  </a:lnTo>
                  <a:lnTo>
                    <a:pt x="9258" y="78409"/>
                  </a:lnTo>
                  <a:lnTo>
                    <a:pt x="9334" y="78536"/>
                  </a:lnTo>
                  <a:lnTo>
                    <a:pt x="9448" y="78689"/>
                  </a:lnTo>
                  <a:lnTo>
                    <a:pt x="9575" y="78955"/>
                  </a:lnTo>
                  <a:lnTo>
                    <a:pt x="9956" y="79197"/>
                  </a:lnTo>
                  <a:lnTo>
                    <a:pt x="10337" y="79451"/>
                  </a:lnTo>
                  <a:lnTo>
                    <a:pt x="10960" y="79578"/>
                  </a:lnTo>
                  <a:lnTo>
                    <a:pt x="11861" y="79667"/>
                  </a:lnTo>
                  <a:lnTo>
                    <a:pt x="12192" y="79667"/>
                  </a:lnTo>
                  <a:close/>
                </a:path>
                <a:path w="34290" h="162560">
                  <a:moveTo>
                    <a:pt x="14058" y="8420"/>
                  </a:moveTo>
                  <a:lnTo>
                    <a:pt x="12357" y="7099"/>
                  </a:lnTo>
                  <a:lnTo>
                    <a:pt x="12103" y="7759"/>
                  </a:lnTo>
                  <a:lnTo>
                    <a:pt x="11658" y="9194"/>
                  </a:lnTo>
                  <a:lnTo>
                    <a:pt x="12915" y="9283"/>
                  </a:lnTo>
                  <a:lnTo>
                    <a:pt x="13741" y="9423"/>
                  </a:lnTo>
                  <a:lnTo>
                    <a:pt x="13944" y="8737"/>
                  </a:lnTo>
                  <a:lnTo>
                    <a:pt x="14058" y="8420"/>
                  </a:lnTo>
                  <a:close/>
                </a:path>
                <a:path w="34290" h="162560">
                  <a:moveTo>
                    <a:pt x="15392" y="5549"/>
                  </a:moveTo>
                  <a:lnTo>
                    <a:pt x="14947" y="5016"/>
                  </a:lnTo>
                  <a:lnTo>
                    <a:pt x="14693" y="4191"/>
                  </a:lnTo>
                  <a:lnTo>
                    <a:pt x="14630" y="3378"/>
                  </a:lnTo>
                  <a:lnTo>
                    <a:pt x="14630" y="3149"/>
                  </a:lnTo>
                  <a:lnTo>
                    <a:pt x="13919" y="3962"/>
                  </a:lnTo>
                  <a:lnTo>
                    <a:pt x="13309" y="4940"/>
                  </a:lnTo>
                  <a:lnTo>
                    <a:pt x="12801" y="6045"/>
                  </a:lnTo>
                  <a:lnTo>
                    <a:pt x="12814" y="6248"/>
                  </a:lnTo>
                  <a:lnTo>
                    <a:pt x="12814" y="6553"/>
                  </a:lnTo>
                  <a:lnTo>
                    <a:pt x="13881" y="8051"/>
                  </a:lnTo>
                  <a:lnTo>
                    <a:pt x="14058" y="8128"/>
                  </a:lnTo>
                  <a:lnTo>
                    <a:pt x="14516" y="7150"/>
                  </a:lnTo>
                  <a:lnTo>
                    <a:pt x="14935" y="6286"/>
                  </a:lnTo>
                  <a:lnTo>
                    <a:pt x="15392" y="5549"/>
                  </a:lnTo>
                  <a:close/>
                </a:path>
                <a:path w="34290" h="162560">
                  <a:moveTo>
                    <a:pt x="17932" y="3035"/>
                  </a:moveTo>
                  <a:lnTo>
                    <a:pt x="17703" y="2578"/>
                  </a:lnTo>
                  <a:lnTo>
                    <a:pt x="17589" y="1968"/>
                  </a:lnTo>
                  <a:lnTo>
                    <a:pt x="17691" y="1308"/>
                  </a:lnTo>
                  <a:lnTo>
                    <a:pt x="17703" y="1181"/>
                  </a:lnTo>
                  <a:lnTo>
                    <a:pt x="17767" y="952"/>
                  </a:lnTo>
                  <a:lnTo>
                    <a:pt x="17830" y="787"/>
                  </a:lnTo>
                  <a:lnTo>
                    <a:pt x="17043" y="1117"/>
                  </a:lnTo>
                  <a:lnTo>
                    <a:pt x="16332" y="1549"/>
                  </a:lnTo>
                  <a:lnTo>
                    <a:pt x="15684" y="2095"/>
                  </a:lnTo>
                  <a:lnTo>
                    <a:pt x="15519" y="2235"/>
                  </a:lnTo>
                  <a:lnTo>
                    <a:pt x="15367" y="2387"/>
                  </a:lnTo>
                  <a:lnTo>
                    <a:pt x="15214" y="2527"/>
                  </a:lnTo>
                  <a:lnTo>
                    <a:pt x="15214" y="2768"/>
                  </a:lnTo>
                  <a:lnTo>
                    <a:pt x="15290" y="4025"/>
                  </a:lnTo>
                  <a:lnTo>
                    <a:pt x="15405" y="4673"/>
                  </a:lnTo>
                  <a:lnTo>
                    <a:pt x="15646" y="5181"/>
                  </a:lnTo>
                  <a:lnTo>
                    <a:pt x="16052" y="4584"/>
                  </a:lnTo>
                  <a:lnTo>
                    <a:pt x="16510" y="4089"/>
                  </a:lnTo>
                  <a:lnTo>
                    <a:pt x="17297" y="3429"/>
                  </a:lnTo>
                  <a:lnTo>
                    <a:pt x="17602" y="3225"/>
                  </a:lnTo>
                  <a:lnTo>
                    <a:pt x="17932" y="3035"/>
                  </a:lnTo>
                  <a:close/>
                </a:path>
                <a:path w="34290" h="162560">
                  <a:moveTo>
                    <a:pt x="20586" y="143433"/>
                  </a:moveTo>
                  <a:lnTo>
                    <a:pt x="20294" y="142925"/>
                  </a:lnTo>
                  <a:lnTo>
                    <a:pt x="18770" y="140322"/>
                  </a:lnTo>
                  <a:lnTo>
                    <a:pt x="17856" y="138772"/>
                  </a:lnTo>
                  <a:lnTo>
                    <a:pt x="16040" y="137845"/>
                  </a:lnTo>
                  <a:lnTo>
                    <a:pt x="16040" y="146138"/>
                  </a:lnTo>
                  <a:lnTo>
                    <a:pt x="16002" y="147650"/>
                  </a:lnTo>
                  <a:lnTo>
                    <a:pt x="11468" y="155930"/>
                  </a:lnTo>
                  <a:lnTo>
                    <a:pt x="11176" y="155917"/>
                  </a:lnTo>
                  <a:lnTo>
                    <a:pt x="11023" y="155651"/>
                  </a:lnTo>
                  <a:lnTo>
                    <a:pt x="11112" y="155384"/>
                  </a:lnTo>
                  <a:lnTo>
                    <a:pt x="11557" y="154965"/>
                  </a:lnTo>
                  <a:lnTo>
                    <a:pt x="11760" y="154724"/>
                  </a:lnTo>
                  <a:lnTo>
                    <a:pt x="15684" y="144957"/>
                  </a:lnTo>
                  <a:lnTo>
                    <a:pt x="15849" y="144957"/>
                  </a:lnTo>
                  <a:lnTo>
                    <a:pt x="16040" y="146138"/>
                  </a:lnTo>
                  <a:lnTo>
                    <a:pt x="16040" y="137845"/>
                  </a:lnTo>
                  <a:lnTo>
                    <a:pt x="15811" y="137718"/>
                  </a:lnTo>
                  <a:lnTo>
                    <a:pt x="15811" y="142608"/>
                  </a:lnTo>
                  <a:lnTo>
                    <a:pt x="15697" y="142900"/>
                  </a:lnTo>
                  <a:lnTo>
                    <a:pt x="15544" y="142925"/>
                  </a:lnTo>
                  <a:lnTo>
                    <a:pt x="14376" y="141325"/>
                  </a:lnTo>
                  <a:lnTo>
                    <a:pt x="14262" y="141109"/>
                  </a:lnTo>
                  <a:lnTo>
                    <a:pt x="14389" y="140423"/>
                  </a:lnTo>
                  <a:lnTo>
                    <a:pt x="14808" y="140322"/>
                  </a:lnTo>
                  <a:lnTo>
                    <a:pt x="15811" y="142608"/>
                  </a:lnTo>
                  <a:lnTo>
                    <a:pt x="15811" y="137718"/>
                  </a:lnTo>
                  <a:lnTo>
                    <a:pt x="15443" y="137528"/>
                  </a:lnTo>
                  <a:lnTo>
                    <a:pt x="6464" y="137528"/>
                  </a:lnTo>
                  <a:lnTo>
                    <a:pt x="3035" y="138430"/>
                  </a:lnTo>
                  <a:lnTo>
                    <a:pt x="381" y="141325"/>
                  </a:lnTo>
                  <a:lnTo>
                    <a:pt x="0" y="142608"/>
                  </a:lnTo>
                  <a:lnTo>
                    <a:pt x="431" y="147650"/>
                  </a:lnTo>
                  <a:lnTo>
                    <a:pt x="1803" y="152133"/>
                  </a:lnTo>
                  <a:lnTo>
                    <a:pt x="5664" y="159677"/>
                  </a:lnTo>
                  <a:lnTo>
                    <a:pt x="8216" y="161975"/>
                  </a:lnTo>
                  <a:lnTo>
                    <a:pt x="12776" y="161975"/>
                  </a:lnTo>
                  <a:lnTo>
                    <a:pt x="14579" y="159600"/>
                  </a:lnTo>
                  <a:lnTo>
                    <a:pt x="16687" y="155930"/>
                  </a:lnTo>
                  <a:lnTo>
                    <a:pt x="13995" y="155930"/>
                  </a:lnTo>
                  <a:lnTo>
                    <a:pt x="16687" y="155917"/>
                  </a:lnTo>
                  <a:lnTo>
                    <a:pt x="18859" y="152133"/>
                  </a:lnTo>
                  <a:lnTo>
                    <a:pt x="20281" y="144957"/>
                  </a:lnTo>
                  <a:lnTo>
                    <a:pt x="20586" y="143433"/>
                  </a:lnTo>
                  <a:close/>
                </a:path>
                <a:path w="34290" h="162560">
                  <a:moveTo>
                    <a:pt x="21717" y="0"/>
                  </a:moveTo>
                  <a:lnTo>
                    <a:pt x="20510" y="25"/>
                  </a:lnTo>
                  <a:lnTo>
                    <a:pt x="19418" y="215"/>
                  </a:lnTo>
                  <a:lnTo>
                    <a:pt x="18427" y="546"/>
                  </a:lnTo>
                  <a:lnTo>
                    <a:pt x="18389" y="762"/>
                  </a:lnTo>
                  <a:lnTo>
                    <a:pt x="18351" y="1003"/>
                  </a:lnTo>
                  <a:lnTo>
                    <a:pt x="18300" y="1193"/>
                  </a:lnTo>
                  <a:lnTo>
                    <a:pt x="18262" y="1524"/>
                  </a:lnTo>
                  <a:lnTo>
                    <a:pt x="18199" y="1943"/>
                  </a:lnTo>
                  <a:lnTo>
                    <a:pt x="18199" y="2425"/>
                  </a:lnTo>
                  <a:lnTo>
                    <a:pt x="18288" y="2844"/>
                  </a:lnTo>
                  <a:lnTo>
                    <a:pt x="19164" y="2413"/>
                  </a:lnTo>
                  <a:lnTo>
                    <a:pt x="20180" y="2146"/>
                  </a:lnTo>
                  <a:lnTo>
                    <a:pt x="21336" y="2082"/>
                  </a:lnTo>
                  <a:lnTo>
                    <a:pt x="21285" y="1600"/>
                  </a:lnTo>
                  <a:lnTo>
                    <a:pt x="21297" y="1041"/>
                  </a:lnTo>
                  <a:lnTo>
                    <a:pt x="21526" y="330"/>
                  </a:lnTo>
                  <a:lnTo>
                    <a:pt x="21615" y="152"/>
                  </a:lnTo>
                  <a:lnTo>
                    <a:pt x="21717" y="0"/>
                  </a:lnTo>
                  <a:close/>
                </a:path>
                <a:path w="34290" h="162560">
                  <a:moveTo>
                    <a:pt x="29908" y="3086"/>
                  </a:moveTo>
                  <a:lnTo>
                    <a:pt x="22390" y="0"/>
                  </a:lnTo>
                  <a:lnTo>
                    <a:pt x="22288" y="139"/>
                  </a:lnTo>
                  <a:lnTo>
                    <a:pt x="22161" y="355"/>
                  </a:lnTo>
                  <a:lnTo>
                    <a:pt x="21907" y="1130"/>
                  </a:lnTo>
                  <a:lnTo>
                    <a:pt x="21818" y="1625"/>
                  </a:lnTo>
                  <a:lnTo>
                    <a:pt x="21767" y="2070"/>
                  </a:lnTo>
                  <a:lnTo>
                    <a:pt x="22593" y="2057"/>
                  </a:lnTo>
                  <a:lnTo>
                    <a:pt x="23152" y="2095"/>
                  </a:lnTo>
                  <a:lnTo>
                    <a:pt x="23736" y="2159"/>
                  </a:lnTo>
                  <a:lnTo>
                    <a:pt x="23749" y="1993"/>
                  </a:lnTo>
                  <a:lnTo>
                    <a:pt x="23812" y="1638"/>
                  </a:lnTo>
                  <a:lnTo>
                    <a:pt x="23964" y="1181"/>
                  </a:lnTo>
                  <a:lnTo>
                    <a:pt x="24269" y="876"/>
                  </a:lnTo>
                  <a:lnTo>
                    <a:pt x="24561" y="558"/>
                  </a:lnTo>
                  <a:lnTo>
                    <a:pt x="24904" y="457"/>
                  </a:lnTo>
                  <a:lnTo>
                    <a:pt x="25247" y="571"/>
                  </a:lnTo>
                  <a:lnTo>
                    <a:pt x="25323" y="749"/>
                  </a:lnTo>
                  <a:lnTo>
                    <a:pt x="25222" y="889"/>
                  </a:lnTo>
                  <a:lnTo>
                    <a:pt x="25044" y="1003"/>
                  </a:lnTo>
                  <a:lnTo>
                    <a:pt x="24917" y="1066"/>
                  </a:lnTo>
                  <a:lnTo>
                    <a:pt x="24498" y="1498"/>
                  </a:lnTo>
                  <a:lnTo>
                    <a:pt x="24257" y="1828"/>
                  </a:lnTo>
                  <a:lnTo>
                    <a:pt x="24053" y="2184"/>
                  </a:lnTo>
                  <a:lnTo>
                    <a:pt x="24803" y="2286"/>
                  </a:lnTo>
                  <a:lnTo>
                    <a:pt x="25488" y="2463"/>
                  </a:lnTo>
                  <a:lnTo>
                    <a:pt x="26098" y="2730"/>
                  </a:lnTo>
                  <a:lnTo>
                    <a:pt x="26238" y="2387"/>
                  </a:lnTo>
                  <a:lnTo>
                    <a:pt x="26441" y="1993"/>
                  </a:lnTo>
                  <a:lnTo>
                    <a:pt x="27444" y="1143"/>
                  </a:lnTo>
                  <a:lnTo>
                    <a:pt x="27609" y="1231"/>
                  </a:lnTo>
                  <a:lnTo>
                    <a:pt x="27647" y="1397"/>
                  </a:lnTo>
                  <a:lnTo>
                    <a:pt x="27559" y="1714"/>
                  </a:lnTo>
                  <a:lnTo>
                    <a:pt x="27393" y="1727"/>
                  </a:lnTo>
                  <a:lnTo>
                    <a:pt x="26949" y="2324"/>
                  </a:lnTo>
                  <a:lnTo>
                    <a:pt x="26466" y="2908"/>
                  </a:lnTo>
                  <a:lnTo>
                    <a:pt x="27178" y="3263"/>
                  </a:lnTo>
                  <a:lnTo>
                    <a:pt x="27774" y="3759"/>
                  </a:lnTo>
                  <a:lnTo>
                    <a:pt x="28295" y="4368"/>
                  </a:lnTo>
                  <a:lnTo>
                    <a:pt x="28524" y="4013"/>
                  </a:lnTo>
                  <a:lnTo>
                    <a:pt x="28867" y="3606"/>
                  </a:lnTo>
                  <a:lnTo>
                    <a:pt x="29476" y="3200"/>
                  </a:lnTo>
                  <a:lnTo>
                    <a:pt x="29667" y="3124"/>
                  </a:lnTo>
                  <a:lnTo>
                    <a:pt x="29908" y="3086"/>
                  </a:lnTo>
                  <a:close/>
                </a:path>
                <a:path w="34290" h="162560">
                  <a:moveTo>
                    <a:pt x="31584" y="6083"/>
                  </a:moveTo>
                  <a:lnTo>
                    <a:pt x="31254" y="5168"/>
                  </a:lnTo>
                  <a:lnTo>
                    <a:pt x="30822" y="4318"/>
                  </a:lnTo>
                  <a:lnTo>
                    <a:pt x="30276" y="3556"/>
                  </a:lnTo>
                  <a:lnTo>
                    <a:pt x="30149" y="3568"/>
                  </a:lnTo>
                  <a:lnTo>
                    <a:pt x="29895" y="3670"/>
                  </a:lnTo>
                  <a:lnTo>
                    <a:pt x="29768" y="3733"/>
                  </a:lnTo>
                  <a:lnTo>
                    <a:pt x="29603" y="3848"/>
                  </a:lnTo>
                  <a:lnTo>
                    <a:pt x="29260" y="4064"/>
                  </a:lnTo>
                  <a:lnTo>
                    <a:pt x="28524" y="4648"/>
                  </a:lnTo>
                  <a:lnTo>
                    <a:pt x="29095" y="5422"/>
                  </a:lnTo>
                  <a:lnTo>
                    <a:pt x="29514" y="6324"/>
                  </a:lnTo>
                  <a:lnTo>
                    <a:pt x="29819" y="7327"/>
                  </a:lnTo>
                  <a:lnTo>
                    <a:pt x="29933" y="7200"/>
                  </a:lnTo>
                  <a:lnTo>
                    <a:pt x="30327" y="6819"/>
                  </a:lnTo>
                  <a:lnTo>
                    <a:pt x="30759" y="6426"/>
                  </a:lnTo>
                  <a:lnTo>
                    <a:pt x="31356" y="6146"/>
                  </a:lnTo>
                  <a:lnTo>
                    <a:pt x="31584" y="6083"/>
                  </a:lnTo>
                  <a:close/>
                </a:path>
                <a:path w="34290" h="162560">
                  <a:moveTo>
                    <a:pt x="32004" y="23609"/>
                  </a:moveTo>
                  <a:lnTo>
                    <a:pt x="31864" y="23380"/>
                  </a:lnTo>
                  <a:lnTo>
                    <a:pt x="31762" y="23101"/>
                  </a:lnTo>
                  <a:lnTo>
                    <a:pt x="31711" y="22656"/>
                  </a:lnTo>
                  <a:lnTo>
                    <a:pt x="31711" y="22529"/>
                  </a:lnTo>
                  <a:lnTo>
                    <a:pt x="31724" y="22352"/>
                  </a:lnTo>
                  <a:lnTo>
                    <a:pt x="31584" y="22390"/>
                  </a:lnTo>
                  <a:lnTo>
                    <a:pt x="31343" y="22402"/>
                  </a:lnTo>
                  <a:lnTo>
                    <a:pt x="31089" y="22466"/>
                  </a:lnTo>
                  <a:lnTo>
                    <a:pt x="30886" y="22491"/>
                  </a:lnTo>
                  <a:lnTo>
                    <a:pt x="30670" y="22567"/>
                  </a:lnTo>
                  <a:lnTo>
                    <a:pt x="30264" y="22694"/>
                  </a:lnTo>
                  <a:lnTo>
                    <a:pt x="29959" y="22885"/>
                  </a:lnTo>
                  <a:lnTo>
                    <a:pt x="29692" y="23101"/>
                  </a:lnTo>
                  <a:lnTo>
                    <a:pt x="29857" y="24295"/>
                  </a:lnTo>
                  <a:lnTo>
                    <a:pt x="30391" y="25082"/>
                  </a:lnTo>
                  <a:lnTo>
                    <a:pt x="31013" y="25577"/>
                  </a:lnTo>
                  <a:lnTo>
                    <a:pt x="31127" y="25069"/>
                  </a:lnTo>
                  <a:lnTo>
                    <a:pt x="31369" y="24498"/>
                  </a:lnTo>
                  <a:lnTo>
                    <a:pt x="31788" y="23863"/>
                  </a:lnTo>
                  <a:lnTo>
                    <a:pt x="31889" y="23723"/>
                  </a:lnTo>
                  <a:close/>
                </a:path>
                <a:path w="34290" h="162560">
                  <a:moveTo>
                    <a:pt x="32067" y="19367"/>
                  </a:moveTo>
                  <a:lnTo>
                    <a:pt x="31940" y="19443"/>
                  </a:lnTo>
                  <a:lnTo>
                    <a:pt x="31699" y="19494"/>
                  </a:lnTo>
                  <a:lnTo>
                    <a:pt x="31267" y="19507"/>
                  </a:lnTo>
                  <a:lnTo>
                    <a:pt x="30899" y="19519"/>
                  </a:lnTo>
                  <a:lnTo>
                    <a:pt x="30467" y="19519"/>
                  </a:lnTo>
                  <a:lnTo>
                    <a:pt x="30111" y="19507"/>
                  </a:lnTo>
                  <a:lnTo>
                    <a:pt x="29972" y="19519"/>
                  </a:lnTo>
                  <a:lnTo>
                    <a:pt x="29959" y="19659"/>
                  </a:lnTo>
                  <a:lnTo>
                    <a:pt x="29933" y="19812"/>
                  </a:lnTo>
                  <a:lnTo>
                    <a:pt x="29921" y="19951"/>
                  </a:lnTo>
                  <a:lnTo>
                    <a:pt x="29768" y="21107"/>
                  </a:lnTo>
                  <a:lnTo>
                    <a:pt x="29679" y="21869"/>
                  </a:lnTo>
                  <a:lnTo>
                    <a:pt x="29654" y="22415"/>
                  </a:lnTo>
                  <a:lnTo>
                    <a:pt x="29857" y="22250"/>
                  </a:lnTo>
                  <a:lnTo>
                    <a:pt x="30099" y="22110"/>
                  </a:lnTo>
                  <a:lnTo>
                    <a:pt x="30340" y="22021"/>
                  </a:lnTo>
                  <a:lnTo>
                    <a:pt x="30492" y="21971"/>
                  </a:lnTo>
                  <a:lnTo>
                    <a:pt x="30645" y="21932"/>
                  </a:lnTo>
                  <a:lnTo>
                    <a:pt x="30772" y="21894"/>
                  </a:lnTo>
                  <a:lnTo>
                    <a:pt x="30899" y="21894"/>
                  </a:lnTo>
                  <a:lnTo>
                    <a:pt x="31026" y="21882"/>
                  </a:lnTo>
                  <a:lnTo>
                    <a:pt x="31343" y="21869"/>
                  </a:lnTo>
                  <a:lnTo>
                    <a:pt x="31673" y="21971"/>
                  </a:lnTo>
                  <a:lnTo>
                    <a:pt x="31788" y="21564"/>
                  </a:lnTo>
                  <a:lnTo>
                    <a:pt x="31864" y="20955"/>
                  </a:lnTo>
                  <a:lnTo>
                    <a:pt x="32042" y="19659"/>
                  </a:lnTo>
                  <a:lnTo>
                    <a:pt x="32067" y="19367"/>
                  </a:lnTo>
                  <a:close/>
                </a:path>
                <a:path w="34290" h="162560">
                  <a:moveTo>
                    <a:pt x="32283" y="17741"/>
                  </a:moveTo>
                  <a:lnTo>
                    <a:pt x="32207" y="16738"/>
                  </a:lnTo>
                  <a:lnTo>
                    <a:pt x="31648" y="16281"/>
                  </a:lnTo>
                  <a:lnTo>
                    <a:pt x="30988" y="16078"/>
                  </a:lnTo>
                  <a:lnTo>
                    <a:pt x="30429" y="15989"/>
                  </a:lnTo>
                  <a:lnTo>
                    <a:pt x="30200" y="17741"/>
                  </a:lnTo>
                  <a:lnTo>
                    <a:pt x="30035" y="19164"/>
                  </a:lnTo>
                  <a:lnTo>
                    <a:pt x="30391" y="19024"/>
                  </a:lnTo>
                  <a:lnTo>
                    <a:pt x="30861" y="18910"/>
                  </a:lnTo>
                  <a:lnTo>
                    <a:pt x="31762" y="18884"/>
                  </a:lnTo>
                  <a:lnTo>
                    <a:pt x="32016" y="18948"/>
                  </a:lnTo>
                  <a:lnTo>
                    <a:pt x="32283" y="17741"/>
                  </a:lnTo>
                  <a:close/>
                </a:path>
                <a:path w="34290" h="162560">
                  <a:moveTo>
                    <a:pt x="32385" y="9550"/>
                  </a:moveTo>
                  <a:lnTo>
                    <a:pt x="32258" y="8547"/>
                  </a:lnTo>
                  <a:lnTo>
                    <a:pt x="32054" y="7556"/>
                  </a:lnTo>
                  <a:lnTo>
                    <a:pt x="31775" y="6629"/>
                  </a:lnTo>
                  <a:lnTo>
                    <a:pt x="31610" y="6680"/>
                  </a:lnTo>
                  <a:lnTo>
                    <a:pt x="31115" y="6921"/>
                  </a:lnTo>
                  <a:lnTo>
                    <a:pt x="30226" y="7416"/>
                  </a:lnTo>
                  <a:lnTo>
                    <a:pt x="29997" y="7531"/>
                  </a:lnTo>
                  <a:lnTo>
                    <a:pt x="30111" y="8331"/>
                  </a:lnTo>
                  <a:lnTo>
                    <a:pt x="30264" y="9118"/>
                  </a:lnTo>
                  <a:lnTo>
                    <a:pt x="30365" y="9944"/>
                  </a:lnTo>
                  <a:lnTo>
                    <a:pt x="30632" y="9791"/>
                  </a:lnTo>
                  <a:lnTo>
                    <a:pt x="31216" y="9537"/>
                  </a:lnTo>
                  <a:lnTo>
                    <a:pt x="31813" y="9372"/>
                  </a:lnTo>
                  <a:lnTo>
                    <a:pt x="32385" y="9550"/>
                  </a:lnTo>
                  <a:close/>
                </a:path>
                <a:path w="34290" h="162560">
                  <a:moveTo>
                    <a:pt x="32562" y="13550"/>
                  </a:moveTo>
                  <a:lnTo>
                    <a:pt x="32435" y="13462"/>
                  </a:lnTo>
                  <a:lnTo>
                    <a:pt x="32296" y="13360"/>
                  </a:lnTo>
                  <a:lnTo>
                    <a:pt x="32131" y="13233"/>
                  </a:lnTo>
                  <a:lnTo>
                    <a:pt x="31927" y="13119"/>
                  </a:lnTo>
                  <a:lnTo>
                    <a:pt x="31521" y="12903"/>
                  </a:lnTo>
                  <a:lnTo>
                    <a:pt x="30988" y="12788"/>
                  </a:lnTo>
                  <a:lnTo>
                    <a:pt x="30505" y="12801"/>
                  </a:lnTo>
                  <a:lnTo>
                    <a:pt x="30505" y="13766"/>
                  </a:lnTo>
                  <a:lnTo>
                    <a:pt x="30467" y="14732"/>
                  </a:lnTo>
                  <a:lnTo>
                    <a:pt x="30391" y="15646"/>
                  </a:lnTo>
                  <a:lnTo>
                    <a:pt x="31038" y="15595"/>
                  </a:lnTo>
                  <a:lnTo>
                    <a:pt x="31826" y="15671"/>
                  </a:lnTo>
                  <a:lnTo>
                    <a:pt x="32410" y="16129"/>
                  </a:lnTo>
                  <a:lnTo>
                    <a:pt x="32499" y="15316"/>
                  </a:lnTo>
                  <a:lnTo>
                    <a:pt x="32550" y="14439"/>
                  </a:lnTo>
                  <a:lnTo>
                    <a:pt x="32562" y="13550"/>
                  </a:lnTo>
                  <a:close/>
                </a:path>
                <a:path w="34290" h="162560">
                  <a:moveTo>
                    <a:pt x="32575" y="12306"/>
                  </a:moveTo>
                  <a:lnTo>
                    <a:pt x="32461" y="10236"/>
                  </a:lnTo>
                  <a:lnTo>
                    <a:pt x="31902" y="9994"/>
                  </a:lnTo>
                  <a:lnTo>
                    <a:pt x="31343" y="10007"/>
                  </a:lnTo>
                  <a:lnTo>
                    <a:pt x="30378" y="10134"/>
                  </a:lnTo>
                  <a:lnTo>
                    <a:pt x="30467" y="10883"/>
                  </a:lnTo>
                  <a:lnTo>
                    <a:pt x="30518" y="12382"/>
                  </a:lnTo>
                  <a:lnTo>
                    <a:pt x="31089" y="12306"/>
                  </a:lnTo>
                  <a:lnTo>
                    <a:pt x="31254" y="12331"/>
                  </a:lnTo>
                  <a:lnTo>
                    <a:pt x="31597" y="12344"/>
                  </a:lnTo>
                  <a:lnTo>
                    <a:pt x="31927" y="12446"/>
                  </a:lnTo>
                  <a:lnTo>
                    <a:pt x="32461" y="12738"/>
                  </a:lnTo>
                  <a:lnTo>
                    <a:pt x="32575" y="12306"/>
                  </a:lnTo>
                  <a:close/>
                </a:path>
                <a:path w="34290" h="162560">
                  <a:moveTo>
                    <a:pt x="34201" y="24752"/>
                  </a:moveTo>
                  <a:lnTo>
                    <a:pt x="33743" y="24295"/>
                  </a:lnTo>
                  <a:lnTo>
                    <a:pt x="33172" y="24295"/>
                  </a:lnTo>
                  <a:lnTo>
                    <a:pt x="32918" y="24295"/>
                  </a:lnTo>
                  <a:lnTo>
                    <a:pt x="32639" y="24218"/>
                  </a:lnTo>
                  <a:lnTo>
                    <a:pt x="32397" y="24041"/>
                  </a:lnTo>
                  <a:lnTo>
                    <a:pt x="32258" y="24244"/>
                  </a:lnTo>
                  <a:lnTo>
                    <a:pt x="32169" y="24384"/>
                  </a:lnTo>
                  <a:lnTo>
                    <a:pt x="31877" y="24815"/>
                  </a:lnTo>
                  <a:lnTo>
                    <a:pt x="31559" y="25349"/>
                  </a:lnTo>
                  <a:lnTo>
                    <a:pt x="31343" y="25806"/>
                  </a:lnTo>
                  <a:lnTo>
                    <a:pt x="31991" y="26212"/>
                  </a:lnTo>
                  <a:lnTo>
                    <a:pt x="32689" y="26352"/>
                  </a:lnTo>
                  <a:lnTo>
                    <a:pt x="33743" y="26352"/>
                  </a:lnTo>
                  <a:lnTo>
                    <a:pt x="34201" y="25895"/>
                  </a:lnTo>
                  <a:lnTo>
                    <a:pt x="34201" y="24752"/>
                  </a:lnTo>
                  <a:close/>
                </a:path>
              </a:pathLst>
            </a:custGeom>
            <a:solidFill>
              <a:srgbClr val="E4BD57"/>
            </a:solidFill>
          </p:spPr>
          <p:txBody>
            <a:bodyPr wrap="square" lIns="0" tIns="0" rIns="0" bIns="0" rtlCol="0"/>
            <a:lstStyle/>
            <a:p>
              <a:endParaRPr/>
            </a:p>
          </p:txBody>
        </p:sp>
        <p:sp>
          <p:nvSpPr>
            <p:cNvPr id="144" name="object 144"/>
            <p:cNvSpPr/>
            <p:nvPr/>
          </p:nvSpPr>
          <p:spPr>
            <a:xfrm>
              <a:off x="583016" y="6405157"/>
              <a:ext cx="8890" cy="5715"/>
            </a:xfrm>
            <a:custGeom>
              <a:avLst/>
              <a:gdLst/>
              <a:ahLst/>
              <a:cxnLst/>
              <a:rect l="l" t="t" r="r" b="b"/>
              <a:pathLst>
                <a:path w="8890" h="5714">
                  <a:moveTo>
                    <a:pt x="647" y="0"/>
                  </a:moveTo>
                  <a:lnTo>
                    <a:pt x="927" y="533"/>
                  </a:lnTo>
                  <a:lnTo>
                    <a:pt x="1092" y="1155"/>
                  </a:lnTo>
                  <a:lnTo>
                    <a:pt x="1073" y="2438"/>
                  </a:lnTo>
                  <a:lnTo>
                    <a:pt x="833" y="3695"/>
                  </a:lnTo>
                  <a:lnTo>
                    <a:pt x="469" y="4597"/>
                  </a:lnTo>
                  <a:lnTo>
                    <a:pt x="0" y="5397"/>
                  </a:lnTo>
                  <a:lnTo>
                    <a:pt x="3327" y="4292"/>
                  </a:lnTo>
                  <a:lnTo>
                    <a:pt x="4670" y="4025"/>
                  </a:lnTo>
                  <a:lnTo>
                    <a:pt x="4516" y="4013"/>
                  </a:lnTo>
                  <a:lnTo>
                    <a:pt x="2374" y="4013"/>
                  </a:lnTo>
                  <a:lnTo>
                    <a:pt x="2032" y="3733"/>
                  </a:lnTo>
                  <a:lnTo>
                    <a:pt x="1905" y="3479"/>
                  </a:lnTo>
                  <a:lnTo>
                    <a:pt x="2012" y="2946"/>
                  </a:lnTo>
                  <a:lnTo>
                    <a:pt x="2131" y="2717"/>
                  </a:lnTo>
                  <a:lnTo>
                    <a:pt x="2639" y="2006"/>
                  </a:lnTo>
                  <a:lnTo>
                    <a:pt x="2794" y="1828"/>
                  </a:lnTo>
                  <a:lnTo>
                    <a:pt x="4348" y="1828"/>
                  </a:lnTo>
                  <a:lnTo>
                    <a:pt x="4881" y="1447"/>
                  </a:lnTo>
                  <a:lnTo>
                    <a:pt x="5245" y="1231"/>
                  </a:lnTo>
                  <a:lnTo>
                    <a:pt x="7014" y="1231"/>
                  </a:lnTo>
                  <a:lnTo>
                    <a:pt x="4292" y="241"/>
                  </a:lnTo>
                  <a:lnTo>
                    <a:pt x="2628" y="12"/>
                  </a:lnTo>
                  <a:lnTo>
                    <a:pt x="647" y="0"/>
                  </a:lnTo>
                  <a:close/>
                </a:path>
                <a:path w="8890" h="5714">
                  <a:moveTo>
                    <a:pt x="8574" y="3924"/>
                  </a:moveTo>
                  <a:lnTo>
                    <a:pt x="5181" y="3924"/>
                  </a:lnTo>
                  <a:lnTo>
                    <a:pt x="7607" y="4330"/>
                  </a:lnTo>
                  <a:lnTo>
                    <a:pt x="8763" y="4559"/>
                  </a:lnTo>
                  <a:lnTo>
                    <a:pt x="8574" y="3924"/>
                  </a:lnTo>
                  <a:close/>
                </a:path>
                <a:path w="8890" h="5714">
                  <a:moveTo>
                    <a:pt x="2997" y="3644"/>
                  </a:moveTo>
                  <a:lnTo>
                    <a:pt x="2844" y="3860"/>
                  </a:lnTo>
                  <a:lnTo>
                    <a:pt x="2657" y="3977"/>
                  </a:lnTo>
                  <a:lnTo>
                    <a:pt x="2374" y="4013"/>
                  </a:lnTo>
                  <a:lnTo>
                    <a:pt x="4516" y="4013"/>
                  </a:lnTo>
                  <a:lnTo>
                    <a:pt x="4267" y="3924"/>
                  </a:lnTo>
                  <a:lnTo>
                    <a:pt x="4129" y="3810"/>
                  </a:lnTo>
                  <a:lnTo>
                    <a:pt x="3263" y="3810"/>
                  </a:lnTo>
                  <a:lnTo>
                    <a:pt x="2997" y="3644"/>
                  </a:lnTo>
                  <a:close/>
                </a:path>
                <a:path w="8890" h="5714">
                  <a:moveTo>
                    <a:pt x="5600" y="2971"/>
                  </a:moveTo>
                  <a:lnTo>
                    <a:pt x="5359" y="2971"/>
                  </a:lnTo>
                  <a:lnTo>
                    <a:pt x="5393" y="3568"/>
                  </a:lnTo>
                  <a:lnTo>
                    <a:pt x="5170" y="3860"/>
                  </a:lnTo>
                  <a:lnTo>
                    <a:pt x="4911" y="3977"/>
                  </a:lnTo>
                  <a:lnTo>
                    <a:pt x="5181" y="3924"/>
                  </a:lnTo>
                  <a:lnTo>
                    <a:pt x="8574" y="3924"/>
                  </a:lnTo>
                  <a:lnTo>
                    <a:pt x="8484" y="3619"/>
                  </a:lnTo>
                  <a:lnTo>
                    <a:pt x="6502" y="3619"/>
                  </a:lnTo>
                  <a:lnTo>
                    <a:pt x="6124" y="3530"/>
                  </a:lnTo>
                  <a:lnTo>
                    <a:pt x="5880" y="3403"/>
                  </a:lnTo>
                  <a:lnTo>
                    <a:pt x="5600" y="2971"/>
                  </a:lnTo>
                  <a:close/>
                </a:path>
                <a:path w="8890" h="5714">
                  <a:moveTo>
                    <a:pt x="3898" y="3619"/>
                  </a:moveTo>
                  <a:lnTo>
                    <a:pt x="3712" y="3695"/>
                  </a:lnTo>
                  <a:lnTo>
                    <a:pt x="3517" y="3771"/>
                  </a:lnTo>
                  <a:lnTo>
                    <a:pt x="3263" y="3810"/>
                  </a:lnTo>
                  <a:lnTo>
                    <a:pt x="4129" y="3810"/>
                  </a:lnTo>
                  <a:lnTo>
                    <a:pt x="3898" y="3619"/>
                  </a:lnTo>
                  <a:close/>
                </a:path>
                <a:path w="8890" h="5714">
                  <a:moveTo>
                    <a:pt x="3810" y="3657"/>
                  </a:moveTo>
                  <a:close/>
                </a:path>
                <a:path w="8890" h="5714">
                  <a:moveTo>
                    <a:pt x="7980" y="2362"/>
                  </a:moveTo>
                  <a:lnTo>
                    <a:pt x="6642" y="2362"/>
                  </a:lnTo>
                  <a:lnTo>
                    <a:pt x="6796" y="3467"/>
                  </a:lnTo>
                  <a:lnTo>
                    <a:pt x="6502" y="3619"/>
                  </a:lnTo>
                  <a:lnTo>
                    <a:pt x="8484" y="3619"/>
                  </a:lnTo>
                  <a:lnTo>
                    <a:pt x="7980" y="2362"/>
                  </a:lnTo>
                  <a:close/>
                </a:path>
                <a:path w="8890" h="5714">
                  <a:moveTo>
                    <a:pt x="7014" y="1231"/>
                  </a:moveTo>
                  <a:lnTo>
                    <a:pt x="5245" y="1231"/>
                  </a:lnTo>
                  <a:lnTo>
                    <a:pt x="4915" y="2362"/>
                  </a:lnTo>
                  <a:lnTo>
                    <a:pt x="4826" y="3314"/>
                  </a:lnTo>
                  <a:lnTo>
                    <a:pt x="5029" y="3289"/>
                  </a:lnTo>
                  <a:lnTo>
                    <a:pt x="5295" y="2971"/>
                  </a:lnTo>
                  <a:lnTo>
                    <a:pt x="5600" y="2971"/>
                  </a:lnTo>
                  <a:lnTo>
                    <a:pt x="5757" y="2794"/>
                  </a:lnTo>
                  <a:lnTo>
                    <a:pt x="5884" y="2705"/>
                  </a:lnTo>
                  <a:lnTo>
                    <a:pt x="6375" y="2438"/>
                  </a:lnTo>
                  <a:lnTo>
                    <a:pt x="6642" y="2362"/>
                  </a:lnTo>
                  <a:lnTo>
                    <a:pt x="7980" y="2362"/>
                  </a:lnTo>
                  <a:lnTo>
                    <a:pt x="7607" y="1447"/>
                  </a:lnTo>
                  <a:lnTo>
                    <a:pt x="7014" y="1231"/>
                  </a:lnTo>
                  <a:close/>
                </a:path>
                <a:path w="8890" h="5714">
                  <a:moveTo>
                    <a:pt x="4348" y="1828"/>
                  </a:moveTo>
                  <a:lnTo>
                    <a:pt x="2794" y="1828"/>
                  </a:lnTo>
                  <a:lnTo>
                    <a:pt x="2959" y="1854"/>
                  </a:lnTo>
                  <a:lnTo>
                    <a:pt x="3048" y="2006"/>
                  </a:lnTo>
                  <a:lnTo>
                    <a:pt x="3168" y="2362"/>
                  </a:lnTo>
                  <a:lnTo>
                    <a:pt x="3213" y="2705"/>
                  </a:lnTo>
                  <a:lnTo>
                    <a:pt x="3612" y="2362"/>
                  </a:lnTo>
                  <a:lnTo>
                    <a:pt x="4348" y="1828"/>
                  </a:lnTo>
                  <a:close/>
                </a:path>
              </a:pathLst>
            </a:custGeom>
            <a:solidFill>
              <a:srgbClr val="005B8F"/>
            </a:solidFill>
          </p:spPr>
          <p:txBody>
            <a:bodyPr wrap="square" lIns="0" tIns="0" rIns="0" bIns="0" rtlCol="0"/>
            <a:lstStyle/>
            <a:p>
              <a:endParaRPr/>
            </a:p>
          </p:txBody>
        </p:sp>
        <p:sp>
          <p:nvSpPr>
            <p:cNvPr id="145" name="object 145"/>
            <p:cNvSpPr/>
            <p:nvPr/>
          </p:nvSpPr>
          <p:spPr>
            <a:xfrm>
              <a:off x="583958" y="6184366"/>
              <a:ext cx="33020" cy="59055"/>
            </a:xfrm>
            <a:custGeom>
              <a:avLst/>
              <a:gdLst/>
              <a:ahLst/>
              <a:cxnLst/>
              <a:rect l="l" t="t" r="r" b="b"/>
              <a:pathLst>
                <a:path w="33020" h="59054">
                  <a:moveTo>
                    <a:pt x="8826" y="50152"/>
                  </a:moveTo>
                  <a:lnTo>
                    <a:pt x="7569" y="47777"/>
                  </a:lnTo>
                  <a:lnTo>
                    <a:pt x="7124" y="46875"/>
                  </a:lnTo>
                  <a:lnTo>
                    <a:pt x="6743" y="47777"/>
                  </a:lnTo>
                  <a:lnTo>
                    <a:pt x="6743" y="48247"/>
                  </a:lnTo>
                  <a:lnTo>
                    <a:pt x="7759" y="49301"/>
                  </a:lnTo>
                  <a:lnTo>
                    <a:pt x="8826" y="50152"/>
                  </a:lnTo>
                  <a:close/>
                </a:path>
                <a:path w="33020" h="59054">
                  <a:moveTo>
                    <a:pt x="9042" y="50558"/>
                  </a:moveTo>
                  <a:lnTo>
                    <a:pt x="9004" y="50279"/>
                  </a:lnTo>
                  <a:lnTo>
                    <a:pt x="8826" y="50152"/>
                  </a:lnTo>
                  <a:lnTo>
                    <a:pt x="9042" y="50558"/>
                  </a:lnTo>
                  <a:close/>
                </a:path>
                <a:path w="33020" h="59054">
                  <a:moveTo>
                    <a:pt x="12153" y="52387"/>
                  </a:moveTo>
                  <a:lnTo>
                    <a:pt x="9588" y="51562"/>
                  </a:lnTo>
                  <a:lnTo>
                    <a:pt x="9042" y="50558"/>
                  </a:lnTo>
                  <a:lnTo>
                    <a:pt x="8966" y="50800"/>
                  </a:lnTo>
                  <a:lnTo>
                    <a:pt x="7772" y="51562"/>
                  </a:lnTo>
                  <a:lnTo>
                    <a:pt x="6400" y="52171"/>
                  </a:lnTo>
                  <a:lnTo>
                    <a:pt x="7315" y="52997"/>
                  </a:lnTo>
                  <a:lnTo>
                    <a:pt x="9080" y="54825"/>
                  </a:lnTo>
                  <a:lnTo>
                    <a:pt x="9944" y="56286"/>
                  </a:lnTo>
                  <a:lnTo>
                    <a:pt x="10134" y="56743"/>
                  </a:lnTo>
                  <a:lnTo>
                    <a:pt x="10820" y="58064"/>
                  </a:lnTo>
                  <a:lnTo>
                    <a:pt x="11061" y="58483"/>
                  </a:lnTo>
                  <a:lnTo>
                    <a:pt x="11455" y="56743"/>
                  </a:lnTo>
                  <a:lnTo>
                    <a:pt x="11836" y="54584"/>
                  </a:lnTo>
                  <a:lnTo>
                    <a:pt x="12153" y="52387"/>
                  </a:lnTo>
                  <a:close/>
                </a:path>
                <a:path w="33020" h="59054">
                  <a:moveTo>
                    <a:pt x="12522" y="0"/>
                  </a:moveTo>
                  <a:lnTo>
                    <a:pt x="11366" y="482"/>
                  </a:lnTo>
                  <a:lnTo>
                    <a:pt x="8890" y="939"/>
                  </a:lnTo>
                  <a:lnTo>
                    <a:pt x="8572" y="1346"/>
                  </a:lnTo>
                  <a:lnTo>
                    <a:pt x="8242" y="1701"/>
                  </a:lnTo>
                  <a:lnTo>
                    <a:pt x="6172" y="3429"/>
                  </a:lnTo>
                  <a:lnTo>
                    <a:pt x="1041" y="3429"/>
                  </a:lnTo>
                  <a:lnTo>
                    <a:pt x="368" y="4267"/>
                  </a:lnTo>
                  <a:lnTo>
                    <a:pt x="0" y="4889"/>
                  </a:lnTo>
                  <a:lnTo>
                    <a:pt x="1003" y="4851"/>
                  </a:lnTo>
                  <a:lnTo>
                    <a:pt x="3175" y="4851"/>
                  </a:lnTo>
                  <a:lnTo>
                    <a:pt x="4686" y="4927"/>
                  </a:lnTo>
                  <a:lnTo>
                    <a:pt x="6769" y="5130"/>
                  </a:lnTo>
                  <a:lnTo>
                    <a:pt x="7277" y="5257"/>
                  </a:lnTo>
                  <a:lnTo>
                    <a:pt x="7721" y="5435"/>
                  </a:lnTo>
                  <a:lnTo>
                    <a:pt x="9499" y="3848"/>
                  </a:lnTo>
                  <a:lnTo>
                    <a:pt x="10287" y="3022"/>
                  </a:lnTo>
                  <a:lnTo>
                    <a:pt x="11036" y="2171"/>
                  </a:lnTo>
                  <a:lnTo>
                    <a:pt x="11785" y="1155"/>
                  </a:lnTo>
                  <a:lnTo>
                    <a:pt x="12522" y="0"/>
                  </a:lnTo>
                  <a:close/>
                </a:path>
                <a:path w="33020" h="59054">
                  <a:moveTo>
                    <a:pt x="32397" y="42252"/>
                  </a:moveTo>
                  <a:lnTo>
                    <a:pt x="31546" y="42684"/>
                  </a:lnTo>
                  <a:lnTo>
                    <a:pt x="30124" y="43230"/>
                  </a:lnTo>
                  <a:lnTo>
                    <a:pt x="27622" y="42760"/>
                  </a:lnTo>
                  <a:lnTo>
                    <a:pt x="22415" y="36563"/>
                  </a:lnTo>
                  <a:lnTo>
                    <a:pt x="21856" y="35902"/>
                  </a:lnTo>
                  <a:lnTo>
                    <a:pt x="14020" y="35280"/>
                  </a:lnTo>
                  <a:lnTo>
                    <a:pt x="10007" y="37376"/>
                  </a:lnTo>
                  <a:lnTo>
                    <a:pt x="9753" y="37299"/>
                  </a:lnTo>
                  <a:lnTo>
                    <a:pt x="9575" y="36969"/>
                  </a:lnTo>
                  <a:lnTo>
                    <a:pt x="9613" y="36652"/>
                  </a:lnTo>
                  <a:lnTo>
                    <a:pt x="10528" y="36169"/>
                  </a:lnTo>
                  <a:lnTo>
                    <a:pt x="11607" y="35801"/>
                  </a:lnTo>
                  <a:lnTo>
                    <a:pt x="10337" y="36093"/>
                  </a:lnTo>
                  <a:lnTo>
                    <a:pt x="8966" y="36195"/>
                  </a:lnTo>
                  <a:lnTo>
                    <a:pt x="8178" y="36220"/>
                  </a:lnTo>
                  <a:lnTo>
                    <a:pt x="9309" y="38950"/>
                  </a:lnTo>
                  <a:lnTo>
                    <a:pt x="9436" y="39712"/>
                  </a:lnTo>
                  <a:lnTo>
                    <a:pt x="9194" y="41071"/>
                  </a:lnTo>
                  <a:lnTo>
                    <a:pt x="8470" y="43230"/>
                  </a:lnTo>
                  <a:lnTo>
                    <a:pt x="8369" y="43802"/>
                  </a:lnTo>
                  <a:lnTo>
                    <a:pt x="8483" y="44145"/>
                  </a:lnTo>
                  <a:lnTo>
                    <a:pt x="8242" y="44665"/>
                  </a:lnTo>
                  <a:lnTo>
                    <a:pt x="8013" y="44551"/>
                  </a:lnTo>
                  <a:lnTo>
                    <a:pt x="7429" y="46113"/>
                  </a:lnTo>
                  <a:lnTo>
                    <a:pt x="7569" y="46126"/>
                  </a:lnTo>
                  <a:lnTo>
                    <a:pt x="9931" y="50863"/>
                  </a:lnTo>
                  <a:lnTo>
                    <a:pt x="13754" y="52006"/>
                  </a:lnTo>
                  <a:lnTo>
                    <a:pt x="17640" y="52146"/>
                  </a:lnTo>
                  <a:lnTo>
                    <a:pt x="19596" y="55143"/>
                  </a:lnTo>
                  <a:lnTo>
                    <a:pt x="23329" y="54927"/>
                  </a:lnTo>
                  <a:lnTo>
                    <a:pt x="24523" y="54343"/>
                  </a:lnTo>
                  <a:lnTo>
                    <a:pt x="24765" y="54051"/>
                  </a:lnTo>
                  <a:lnTo>
                    <a:pt x="24574" y="53949"/>
                  </a:lnTo>
                  <a:lnTo>
                    <a:pt x="21666" y="53632"/>
                  </a:lnTo>
                  <a:lnTo>
                    <a:pt x="21310" y="52425"/>
                  </a:lnTo>
                  <a:lnTo>
                    <a:pt x="21894" y="49580"/>
                  </a:lnTo>
                  <a:lnTo>
                    <a:pt x="19761" y="48590"/>
                  </a:lnTo>
                  <a:lnTo>
                    <a:pt x="15722" y="47929"/>
                  </a:lnTo>
                  <a:lnTo>
                    <a:pt x="15392" y="46951"/>
                  </a:lnTo>
                  <a:lnTo>
                    <a:pt x="14884" y="45453"/>
                  </a:lnTo>
                  <a:lnTo>
                    <a:pt x="14325" y="41795"/>
                  </a:lnTo>
                  <a:lnTo>
                    <a:pt x="14249" y="41452"/>
                  </a:lnTo>
                  <a:lnTo>
                    <a:pt x="14058" y="41097"/>
                  </a:lnTo>
                  <a:lnTo>
                    <a:pt x="14058" y="46596"/>
                  </a:lnTo>
                  <a:lnTo>
                    <a:pt x="14008" y="46875"/>
                  </a:lnTo>
                  <a:lnTo>
                    <a:pt x="13855" y="46939"/>
                  </a:lnTo>
                  <a:lnTo>
                    <a:pt x="13576" y="46951"/>
                  </a:lnTo>
                  <a:lnTo>
                    <a:pt x="11404" y="43637"/>
                  </a:lnTo>
                  <a:lnTo>
                    <a:pt x="11480" y="42964"/>
                  </a:lnTo>
                  <a:lnTo>
                    <a:pt x="11684" y="42583"/>
                  </a:lnTo>
                  <a:lnTo>
                    <a:pt x="11899" y="42303"/>
                  </a:lnTo>
                  <a:lnTo>
                    <a:pt x="12395" y="41910"/>
                  </a:lnTo>
                  <a:lnTo>
                    <a:pt x="12700" y="41795"/>
                  </a:lnTo>
                  <a:lnTo>
                    <a:pt x="13487" y="42303"/>
                  </a:lnTo>
                  <a:lnTo>
                    <a:pt x="13690" y="42760"/>
                  </a:lnTo>
                  <a:lnTo>
                    <a:pt x="13817" y="44729"/>
                  </a:lnTo>
                  <a:lnTo>
                    <a:pt x="13690" y="46202"/>
                  </a:lnTo>
                  <a:lnTo>
                    <a:pt x="14058" y="46596"/>
                  </a:lnTo>
                  <a:lnTo>
                    <a:pt x="14058" y="41097"/>
                  </a:lnTo>
                  <a:lnTo>
                    <a:pt x="13728" y="40474"/>
                  </a:lnTo>
                  <a:lnTo>
                    <a:pt x="13550" y="40259"/>
                  </a:lnTo>
                  <a:lnTo>
                    <a:pt x="13322" y="39814"/>
                  </a:lnTo>
                  <a:lnTo>
                    <a:pt x="12839" y="39154"/>
                  </a:lnTo>
                  <a:lnTo>
                    <a:pt x="12179" y="38569"/>
                  </a:lnTo>
                  <a:lnTo>
                    <a:pt x="10998" y="37998"/>
                  </a:lnTo>
                  <a:lnTo>
                    <a:pt x="11099" y="37376"/>
                  </a:lnTo>
                  <a:lnTo>
                    <a:pt x="11353" y="37261"/>
                  </a:lnTo>
                  <a:lnTo>
                    <a:pt x="13030" y="38061"/>
                  </a:lnTo>
                  <a:lnTo>
                    <a:pt x="13893" y="39039"/>
                  </a:lnTo>
                  <a:lnTo>
                    <a:pt x="14452" y="40081"/>
                  </a:lnTo>
                  <a:lnTo>
                    <a:pt x="14884" y="40347"/>
                  </a:lnTo>
                  <a:lnTo>
                    <a:pt x="15214" y="40513"/>
                  </a:lnTo>
                  <a:lnTo>
                    <a:pt x="15849" y="40627"/>
                  </a:lnTo>
                  <a:lnTo>
                    <a:pt x="17957" y="40576"/>
                  </a:lnTo>
                  <a:lnTo>
                    <a:pt x="19519" y="40297"/>
                  </a:lnTo>
                  <a:lnTo>
                    <a:pt x="20955" y="40347"/>
                  </a:lnTo>
                  <a:lnTo>
                    <a:pt x="20205" y="39712"/>
                  </a:lnTo>
                  <a:lnTo>
                    <a:pt x="19253" y="39039"/>
                  </a:lnTo>
                  <a:lnTo>
                    <a:pt x="18834" y="38900"/>
                  </a:lnTo>
                  <a:lnTo>
                    <a:pt x="18313" y="38798"/>
                  </a:lnTo>
                  <a:lnTo>
                    <a:pt x="18122" y="38760"/>
                  </a:lnTo>
                  <a:lnTo>
                    <a:pt x="16281" y="38328"/>
                  </a:lnTo>
                  <a:lnTo>
                    <a:pt x="16370" y="37757"/>
                  </a:lnTo>
                  <a:lnTo>
                    <a:pt x="18948" y="36563"/>
                  </a:lnTo>
                  <a:lnTo>
                    <a:pt x="19405" y="36652"/>
                  </a:lnTo>
                  <a:lnTo>
                    <a:pt x="24777" y="41529"/>
                  </a:lnTo>
                  <a:lnTo>
                    <a:pt x="25666" y="42583"/>
                  </a:lnTo>
                  <a:lnTo>
                    <a:pt x="26098" y="42964"/>
                  </a:lnTo>
                  <a:lnTo>
                    <a:pt x="26911" y="43522"/>
                  </a:lnTo>
                  <a:lnTo>
                    <a:pt x="27216" y="43637"/>
                  </a:lnTo>
                  <a:lnTo>
                    <a:pt x="27216" y="43802"/>
                  </a:lnTo>
                  <a:lnTo>
                    <a:pt x="26898" y="43929"/>
                  </a:lnTo>
                  <a:lnTo>
                    <a:pt x="26758" y="43916"/>
                  </a:lnTo>
                  <a:lnTo>
                    <a:pt x="25704" y="43802"/>
                  </a:lnTo>
                  <a:lnTo>
                    <a:pt x="24904" y="43497"/>
                  </a:lnTo>
                  <a:lnTo>
                    <a:pt x="24155" y="43014"/>
                  </a:lnTo>
                  <a:lnTo>
                    <a:pt x="23304" y="42456"/>
                  </a:lnTo>
                  <a:lnTo>
                    <a:pt x="23126" y="42303"/>
                  </a:lnTo>
                  <a:lnTo>
                    <a:pt x="23126" y="43395"/>
                  </a:lnTo>
                  <a:lnTo>
                    <a:pt x="18008" y="45872"/>
                  </a:lnTo>
                  <a:lnTo>
                    <a:pt x="17386" y="45681"/>
                  </a:lnTo>
                  <a:lnTo>
                    <a:pt x="15989" y="44297"/>
                  </a:lnTo>
                  <a:lnTo>
                    <a:pt x="15989" y="44145"/>
                  </a:lnTo>
                  <a:lnTo>
                    <a:pt x="16129" y="43929"/>
                  </a:lnTo>
                  <a:lnTo>
                    <a:pt x="16649" y="43522"/>
                  </a:lnTo>
                  <a:lnTo>
                    <a:pt x="16967" y="43434"/>
                  </a:lnTo>
                  <a:lnTo>
                    <a:pt x="17589" y="43395"/>
                  </a:lnTo>
                  <a:lnTo>
                    <a:pt x="17868" y="43434"/>
                  </a:lnTo>
                  <a:lnTo>
                    <a:pt x="18605" y="43446"/>
                  </a:lnTo>
                  <a:lnTo>
                    <a:pt x="23025" y="43014"/>
                  </a:lnTo>
                  <a:lnTo>
                    <a:pt x="23126" y="43395"/>
                  </a:lnTo>
                  <a:lnTo>
                    <a:pt x="23126" y="42303"/>
                  </a:lnTo>
                  <a:lnTo>
                    <a:pt x="22263" y="41529"/>
                  </a:lnTo>
                  <a:lnTo>
                    <a:pt x="21704" y="41021"/>
                  </a:lnTo>
                  <a:lnTo>
                    <a:pt x="21031" y="40995"/>
                  </a:lnTo>
                  <a:lnTo>
                    <a:pt x="20294" y="41071"/>
                  </a:lnTo>
                  <a:lnTo>
                    <a:pt x="18605" y="41313"/>
                  </a:lnTo>
                  <a:lnTo>
                    <a:pt x="17640" y="41490"/>
                  </a:lnTo>
                  <a:lnTo>
                    <a:pt x="16052" y="41529"/>
                  </a:lnTo>
                  <a:lnTo>
                    <a:pt x="15443" y="41452"/>
                  </a:lnTo>
                  <a:lnTo>
                    <a:pt x="14947" y="41287"/>
                  </a:lnTo>
                  <a:lnTo>
                    <a:pt x="15214" y="42125"/>
                  </a:lnTo>
                  <a:lnTo>
                    <a:pt x="18694" y="47218"/>
                  </a:lnTo>
                  <a:lnTo>
                    <a:pt x="22479" y="45872"/>
                  </a:lnTo>
                  <a:lnTo>
                    <a:pt x="22656" y="45808"/>
                  </a:lnTo>
                  <a:lnTo>
                    <a:pt x="24066" y="45478"/>
                  </a:lnTo>
                  <a:lnTo>
                    <a:pt x="26987" y="48044"/>
                  </a:lnTo>
                  <a:lnTo>
                    <a:pt x="31115" y="47383"/>
                  </a:lnTo>
                  <a:lnTo>
                    <a:pt x="31635" y="45478"/>
                  </a:lnTo>
                  <a:lnTo>
                    <a:pt x="32067" y="43929"/>
                  </a:lnTo>
                  <a:lnTo>
                    <a:pt x="32207" y="43230"/>
                  </a:lnTo>
                  <a:lnTo>
                    <a:pt x="32397" y="42252"/>
                  </a:lnTo>
                  <a:close/>
                </a:path>
              </a:pathLst>
            </a:custGeom>
            <a:solidFill>
              <a:srgbClr val="89211F"/>
            </a:solidFill>
          </p:spPr>
          <p:txBody>
            <a:bodyPr wrap="square" lIns="0" tIns="0" rIns="0" bIns="0" rtlCol="0"/>
            <a:lstStyle/>
            <a:p>
              <a:endParaRPr/>
            </a:p>
          </p:txBody>
        </p:sp>
        <p:sp>
          <p:nvSpPr>
            <p:cNvPr id="146" name="object 146"/>
            <p:cNvSpPr/>
            <p:nvPr/>
          </p:nvSpPr>
          <p:spPr>
            <a:xfrm>
              <a:off x="626300" y="6287439"/>
              <a:ext cx="27940" cy="15240"/>
            </a:xfrm>
            <a:custGeom>
              <a:avLst/>
              <a:gdLst/>
              <a:ahLst/>
              <a:cxnLst/>
              <a:rect l="l" t="t" r="r" b="b"/>
              <a:pathLst>
                <a:path w="27940" h="15239">
                  <a:moveTo>
                    <a:pt x="6731" y="10236"/>
                  </a:moveTo>
                  <a:lnTo>
                    <a:pt x="6705" y="10109"/>
                  </a:lnTo>
                  <a:lnTo>
                    <a:pt x="5346" y="9613"/>
                  </a:lnTo>
                  <a:lnTo>
                    <a:pt x="4660" y="9334"/>
                  </a:lnTo>
                  <a:lnTo>
                    <a:pt x="4483" y="9245"/>
                  </a:lnTo>
                  <a:lnTo>
                    <a:pt x="4483" y="10617"/>
                  </a:lnTo>
                  <a:lnTo>
                    <a:pt x="4203" y="10782"/>
                  </a:lnTo>
                  <a:lnTo>
                    <a:pt x="3708" y="10833"/>
                  </a:lnTo>
                  <a:lnTo>
                    <a:pt x="3492" y="10782"/>
                  </a:lnTo>
                  <a:lnTo>
                    <a:pt x="3289" y="10706"/>
                  </a:lnTo>
                  <a:lnTo>
                    <a:pt x="3378" y="10871"/>
                  </a:lnTo>
                  <a:lnTo>
                    <a:pt x="3505" y="11366"/>
                  </a:lnTo>
                  <a:lnTo>
                    <a:pt x="2730" y="11633"/>
                  </a:lnTo>
                  <a:lnTo>
                    <a:pt x="2146" y="11290"/>
                  </a:lnTo>
                  <a:lnTo>
                    <a:pt x="2260" y="10706"/>
                  </a:lnTo>
                  <a:lnTo>
                    <a:pt x="2438" y="10477"/>
                  </a:lnTo>
                  <a:lnTo>
                    <a:pt x="2565" y="10020"/>
                  </a:lnTo>
                  <a:lnTo>
                    <a:pt x="3390" y="9639"/>
                  </a:lnTo>
                  <a:lnTo>
                    <a:pt x="3848" y="9613"/>
                  </a:lnTo>
                  <a:lnTo>
                    <a:pt x="4203" y="9639"/>
                  </a:lnTo>
                  <a:lnTo>
                    <a:pt x="4432" y="9804"/>
                  </a:lnTo>
                  <a:lnTo>
                    <a:pt x="4483" y="10617"/>
                  </a:lnTo>
                  <a:lnTo>
                    <a:pt x="4483" y="9245"/>
                  </a:lnTo>
                  <a:lnTo>
                    <a:pt x="3619" y="8763"/>
                  </a:lnTo>
                  <a:lnTo>
                    <a:pt x="0" y="12547"/>
                  </a:lnTo>
                  <a:lnTo>
                    <a:pt x="1206" y="12573"/>
                  </a:lnTo>
                  <a:lnTo>
                    <a:pt x="3289" y="12522"/>
                  </a:lnTo>
                  <a:lnTo>
                    <a:pt x="5372" y="11633"/>
                  </a:lnTo>
                  <a:lnTo>
                    <a:pt x="6223" y="10833"/>
                  </a:lnTo>
                  <a:lnTo>
                    <a:pt x="6731" y="10236"/>
                  </a:lnTo>
                  <a:close/>
                </a:path>
                <a:path w="27940" h="15239">
                  <a:moveTo>
                    <a:pt x="20116" y="9690"/>
                  </a:moveTo>
                  <a:lnTo>
                    <a:pt x="19316" y="10007"/>
                  </a:lnTo>
                  <a:lnTo>
                    <a:pt x="18465" y="10147"/>
                  </a:lnTo>
                  <a:lnTo>
                    <a:pt x="17767" y="10198"/>
                  </a:lnTo>
                  <a:lnTo>
                    <a:pt x="17767" y="11442"/>
                  </a:lnTo>
                  <a:lnTo>
                    <a:pt x="17297" y="12433"/>
                  </a:lnTo>
                  <a:lnTo>
                    <a:pt x="16573" y="12915"/>
                  </a:lnTo>
                  <a:lnTo>
                    <a:pt x="16281" y="12763"/>
                  </a:lnTo>
                  <a:lnTo>
                    <a:pt x="16217" y="11887"/>
                  </a:lnTo>
                  <a:lnTo>
                    <a:pt x="16687" y="10896"/>
                  </a:lnTo>
                  <a:lnTo>
                    <a:pt x="16992" y="10896"/>
                  </a:lnTo>
                  <a:lnTo>
                    <a:pt x="17576" y="11201"/>
                  </a:lnTo>
                  <a:lnTo>
                    <a:pt x="17767" y="11442"/>
                  </a:lnTo>
                  <a:lnTo>
                    <a:pt x="17767" y="10198"/>
                  </a:lnTo>
                  <a:lnTo>
                    <a:pt x="17195" y="10223"/>
                  </a:lnTo>
                  <a:lnTo>
                    <a:pt x="16344" y="10172"/>
                  </a:lnTo>
                  <a:lnTo>
                    <a:pt x="15773" y="11899"/>
                  </a:lnTo>
                  <a:lnTo>
                    <a:pt x="15036" y="13665"/>
                  </a:lnTo>
                  <a:lnTo>
                    <a:pt x="14541" y="14770"/>
                  </a:lnTo>
                  <a:lnTo>
                    <a:pt x="16294" y="14135"/>
                  </a:lnTo>
                  <a:lnTo>
                    <a:pt x="19100" y="12941"/>
                  </a:lnTo>
                  <a:lnTo>
                    <a:pt x="19850" y="11442"/>
                  </a:lnTo>
                  <a:lnTo>
                    <a:pt x="19977" y="10896"/>
                  </a:lnTo>
                  <a:lnTo>
                    <a:pt x="20066" y="10223"/>
                  </a:lnTo>
                  <a:lnTo>
                    <a:pt x="20116" y="9690"/>
                  </a:lnTo>
                  <a:close/>
                </a:path>
                <a:path w="27940" h="15239">
                  <a:moveTo>
                    <a:pt x="27787" y="3810"/>
                  </a:moveTo>
                  <a:lnTo>
                    <a:pt x="27711" y="2171"/>
                  </a:lnTo>
                  <a:lnTo>
                    <a:pt x="27597" y="1231"/>
                  </a:lnTo>
                  <a:lnTo>
                    <a:pt x="27393" y="0"/>
                  </a:lnTo>
                  <a:lnTo>
                    <a:pt x="27127" y="495"/>
                  </a:lnTo>
                  <a:lnTo>
                    <a:pt x="26746" y="889"/>
                  </a:lnTo>
                  <a:lnTo>
                    <a:pt x="26746" y="4572"/>
                  </a:lnTo>
                  <a:lnTo>
                    <a:pt x="26746" y="6642"/>
                  </a:lnTo>
                  <a:lnTo>
                    <a:pt x="26606" y="7531"/>
                  </a:lnTo>
                  <a:lnTo>
                    <a:pt x="26593" y="7886"/>
                  </a:lnTo>
                  <a:lnTo>
                    <a:pt x="26454" y="7975"/>
                  </a:lnTo>
                  <a:lnTo>
                    <a:pt x="26149" y="7658"/>
                  </a:lnTo>
                  <a:lnTo>
                    <a:pt x="25781" y="6642"/>
                  </a:lnTo>
                  <a:lnTo>
                    <a:pt x="25654" y="6007"/>
                  </a:lnTo>
                  <a:lnTo>
                    <a:pt x="25704" y="4572"/>
                  </a:lnTo>
                  <a:lnTo>
                    <a:pt x="25844" y="4279"/>
                  </a:lnTo>
                  <a:lnTo>
                    <a:pt x="25984" y="4191"/>
                  </a:lnTo>
                  <a:lnTo>
                    <a:pt x="26314" y="4140"/>
                  </a:lnTo>
                  <a:lnTo>
                    <a:pt x="26466" y="4178"/>
                  </a:lnTo>
                  <a:lnTo>
                    <a:pt x="26746" y="4572"/>
                  </a:lnTo>
                  <a:lnTo>
                    <a:pt x="26746" y="889"/>
                  </a:lnTo>
                  <a:lnTo>
                    <a:pt x="26263" y="1282"/>
                  </a:lnTo>
                  <a:lnTo>
                    <a:pt x="26263" y="3416"/>
                  </a:lnTo>
                  <a:lnTo>
                    <a:pt x="26073" y="3810"/>
                  </a:lnTo>
                  <a:lnTo>
                    <a:pt x="25768" y="3771"/>
                  </a:lnTo>
                  <a:lnTo>
                    <a:pt x="25196" y="3416"/>
                  </a:lnTo>
                  <a:lnTo>
                    <a:pt x="25019" y="3200"/>
                  </a:lnTo>
                  <a:lnTo>
                    <a:pt x="25273" y="2705"/>
                  </a:lnTo>
                  <a:lnTo>
                    <a:pt x="25793" y="2273"/>
                  </a:lnTo>
                  <a:lnTo>
                    <a:pt x="25971" y="2171"/>
                  </a:lnTo>
                  <a:lnTo>
                    <a:pt x="26136" y="2197"/>
                  </a:lnTo>
                  <a:lnTo>
                    <a:pt x="26263" y="3416"/>
                  </a:lnTo>
                  <a:lnTo>
                    <a:pt x="26263" y="1282"/>
                  </a:lnTo>
                  <a:lnTo>
                    <a:pt x="25323" y="1981"/>
                  </a:lnTo>
                  <a:lnTo>
                    <a:pt x="24688" y="2324"/>
                  </a:lnTo>
                  <a:lnTo>
                    <a:pt x="24079" y="2527"/>
                  </a:lnTo>
                  <a:lnTo>
                    <a:pt x="24803" y="4102"/>
                  </a:lnTo>
                  <a:lnTo>
                    <a:pt x="26136" y="9639"/>
                  </a:lnTo>
                  <a:lnTo>
                    <a:pt x="26771" y="8610"/>
                  </a:lnTo>
                  <a:lnTo>
                    <a:pt x="27101" y="7975"/>
                  </a:lnTo>
                  <a:lnTo>
                    <a:pt x="27774" y="6642"/>
                  </a:lnTo>
                  <a:lnTo>
                    <a:pt x="27787" y="4140"/>
                  </a:lnTo>
                  <a:lnTo>
                    <a:pt x="27787" y="3810"/>
                  </a:lnTo>
                  <a:close/>
                </a:path>
              </a:pathLst>
            </a:custGeom>
            <a:solidFill>
              <a:srgbClr val="005B8F"/>
            </a:solidFill>
          </p:spPr>
          <p:txBody>
            <a:bodyPr wrap="square" lIns="0" tIns="0" rIns="0" bIns="0" rtlCol="0"/>
            <a:lstStyle/>
            <a:p>
              <a:endParaRPr/>
            </a:p>
          </p:txBody>
        </p:sp>
        <p:sp>
          <p:nvSpPr>
            <p:cNvPr id="147" name="object 147"/>
            <p:cNvSpPr/>
            <p:nvPr/>
          </p:nvSpPr>
          <p:spPr>
            <a:xfrm>
              <a:off x="592823" y="6174854"/>
              <a:ext cx="12065" cy="27940"/>
            </a:xfrm>
            <a:custGeom>
              <a:avLst/>
              <a:gdLst/>
              <a:ahLst/>
              <a:cxnLst/>
              <a:rect l="l" t="t" r="r" b="b"/>
              <a:pathLst>
                <a:path w="12065" h="27939">
                  <a:moveTo>
                    <a:pt x="787" y="27381"/>
                  </a:moveTo>
                  <a:lnTo>
                    <a:pt x="215" y="27381"/>
                  </a:lnTo>
                  <a:lnTo>
                    <a:pt x="482" y="27571"/>
                  </a:lnTo>
                  <a:lnTo>
                    <a:pt x="787" y="27381"/>
                  </a:lnTo>
                  <a:close/>
                </a:path>
                <a:path w="12065" h="27939">
                  <a:moveTo>
                    <a:pt x="12039" y="0"/>
                  </a:moveTo>
                  <a:lnTo>
                    <a:pt x="10629" y="673"/>
                  </a:lnTo>
                  <a:lnTo>
                    <a:pt x="10426" y="825"/>
                  </a:lnTo>
                  <a:lnTo>
                    <a:pt x="10198" y="952"/>
                  </a:lnTo>
                  <a:lnTo>
                    <a:pt x="9639" y="1447"/>
                  </a:lnTo>
                  <a:lnTo>
                    <a:pt x="9639" y="10261"/>
                  </a:lnTo>
                  <a:lnTo>
                    <a:pt x="9626" y="11404"/>
                  </a:lnTo>
                  <a:lnTo>
                    <a:pt x="9232" y="11544"/>
                  </a:lnTo>
                  <a:lnTo>
                    <a:pt x="9055" y="11544"/>
                  </a:lnTo>
                  <a:lnTo>
                    <a:pt x="9055" y="15773"/>
                  </a:lnTo>
                  <a:lnTo>
                    <a:pt x="8851" y="16319"/>
                  </a:lnTo>
                  <a:lnTo>
                    <a:pt x="8572" y="16446"/>
                  </a:lnTo>
                  <a:lnTo>
                    <a:pt x="8178" y="16522"/>
                  </a:lnTo>
                  <a:lnTo>
                    <a:pt x="8356" y="17018"/>
                  </a:lnTo>
                  <a:lnTo>
                    <a:pt x="7251" y="19316"/>
                  </a:lnTo>
                  <a:lnTo>
                    <a:pt x="6997" y="19304"/>
                  </a:lnTo>
                  <a:lnTo>
                    <a:pt x="6896" y="20396"/>
                  </a:lnTo>
                  <a:lnTo>
                    <a:pt x="6731" y="20967"/>
                  </a:lnTo>
                  <a:lnTo>
                    <a:pt x="6337" y="21297"/>
                  </a:lnTo>
                  <a:lnTo>
                    <a:pt x="5715" y="21551"/>
                  </a:lnTo>
                  <a:lnTo>
                    <a:pt x="5473" y="21513"/>
                  </a:lnTo>
                  <a:lnTo>
                    <a:pt x="5168" y="21336"/>
                  </a:lnTo>
                  <a:lnTo>
                    <a:pt x="5092" y="21209"/>
                  </a:lnTo>
                  <a:lnTo>
                    <a:pt x="4991" y="20967"/>
                  </a:lnTo>
                  <a:lnTo>
                    <a:pt x="4953" y="20396"/>
                  </a:lnTo>
                  <a:lnTo>
                    <a:pt x="4838" y="20040"/>
                  </a:lnTo>
                  <a:lnTo>
                    <a:pt x="4686" y="19862"/>
                  </a:lnTo>
                  <a:lnTo>
                    <a:pt x="4559" y="19354"/>
                  </a:lnTo>
                  <a:lnTo>
                    <a:pt x="3403" y="15532"/>
                  </a:lnTo>
                  <a:lnTo>
                    <a:pt x="3276" y="14833"/>
                  </a:lnTo>
                  <a:lnTo>
                    <a:pt x="3556" y="14681"/>
                  </a:lnTo>
                  <a:lnTo>
                    <a:pt x="4178" y="15062"/>
                  </a:lnTo>
                  <a:lnTo>
                    <a:pt x="5372" y="16179"/>
                  </a:lnTo>
                  <a:lnTo>
                    <a:pt x="5588" y="16433"/>
                  </a:lnTo>
                  <a:lnTo>
                    <a:pt x="5016" y="14681"/>
                  </a:lnTo>
                  <a:lnTo>
                    <a:pt x="4699" y="13639"/>
                  </a:lnTo>
                  <a:lnTo>
                    <a:pt x="4699" y="13335"/>
                  </a:lnTo>
                  <a:lnTo>
                    <a:pt x="4864" y="13169"/>
                  </a:lnTo>
                  <a:lnTo>
                    <a:pt x="5473" y="13423"/>
                  </a:lnTo>
                  <a:lnTo>
                    <a:pt x="6159" y="13944"/>
                  </a:lnTo>
                  <a:lnTo>
                    <a:pt x="6083" y="13169"/>
                  </a:lnTo>
                  <a:lnTo>
                    <a:pt x="6210" y="12115"/>
                  </a:lnTo>
                  <a:lnTo>
                    <a:pt x="6324" y="11823"/>
                  </a:lnTo>
                  <a:lnTo>
                    <a:pt x="6413" y="11684"/>
                  </a:lnTo>
                  <a:lnTo>
                    <a:pt x="6578" y="11671"/>
                  </a:lnTo>
                  <a:lnTo>
                    <a:pt x="6883" y="11950"/>
                  </a:lnTo>
                  <a:lnTo>
                    <a:pt x="7023" y="12115"/>
                  </a:lnTo>
                  <a:lnTo>
                    <a:pt x="7327" y="12420"/>
                  </a:lnTo>
                  <a:lnTo>
                    <a:pt x="8445" y="13639"/>
                  </a:lnTo>
                  <a:lnTo>
                    <a:pt x="8826" y="14528"/>
                  </a:lnTo>
                  <a:lnTo>
                    <a:pt x="8940" y="14833"/>
                  </a:lnTo>
                  <a:lnTo>
                    <a:pt x="9055" y="15773"/>
                  </a:lnTo>
                  <a:lnTo>
                    <a:pt x="9055" y="11544"/>
                  </a:lnTo>
                  <a:lnTo>
                    <a:pt x="8547" y="11531"/>
                  </a:lnTo>
                  <a:lnTo>
                    <a:pt x="7874" y="11531"/>
                  </a:lnTo>
                  <a:lnTo>
                    <a:pt x="7315" y="11404"/>
                  </a:lnTo>
                  <a:lnTo>
                    <a:pt x="7404" y="10261"/>
                  </a:lnTo>
                  <a:lnTo>
                    <a:pt x="7835" y="9639"/>
                  </a:lnTo>
                  <a:lnTo>
                    <a:pt x="8089" y="9372"/>
                  </a:lnTo>
                  <a:lnTo>
                    <a:pt x="8420" y="9309"/>
                  </a:lnTo>
                  <a:lnTo>
                    <a:pt x="8750" y="9461"/>
                  </a:lnTo>
                  <a:lnTo>
                    <a:pt x="9359" y="9956"/>
                  </a:lnTo>
                  <a:lnTo>
                    <a:pt x="9639" y="10261"/>
                  </a:lnTo>
                  <a:lnTo>
                    <a:pt x="9639" y="1447"/>
                  </a:lnTo>
                  <a:lnTo>
                    <a:pt x="9169" y="1943"/>
                  </a:lnTo>
                  <a:lnTo>
                    <a:pt x="8013" y="3581"/>
                  </a:lnTo>
                  <a:lnTo>
                    <a:pt x="4813" y="10058"/>
                  </a:lnTo>
                  <a:lnTo>
                    <a:pt x="3111" y="12420"/>
                  </a:lnTo>
                  <a:lnTo>
                    <a:pt x="2222" y="13423"/>
                  </a:lnTo>
                  <a:lnTo>
                    <a:pt x="1333" y="14338"/>
                  </a:lnTo>
                  <a:lnTo>
                    <a:pt x="0" y="15532"/>
                  </a:lnTo>
                  <a:lnTo>
                    <a:pt x="2133" y="17106"/>
                  </a:lnTo>
                  <a:lnTo>
                    <a:pt x="2933" y="21297"/>
                  </a:lnTo>
                  <a:lnTo>
                    <a:pt x="3060" y="21844"/>
                  </a:lnTo>
                  <a:lnTo>
                    <a:pt x="4318" y="24930"/>
                  </a:lnTo>
                  <a:lnTo>
                    <a:pt x="5194" y="24257"/>
                  </a:lnTo>
                  <a:lnTo>
                    <a:pt x="6032" y="23545"/>
                  </a:lnTo>
                  <a:lnTo>
                    <a:pt x="11049" y="13169"/>
                  </a:lnTo>
                  <a:lnTo>
                    <a:pt x="11315" y="12306"/>
                  </a:lnTo>
                  <a:lnTo>
                    <a:pt x="11315" y="11671"/>
                  </a:lnTo>
                  <a:lnTo>
                    <a:pt x="11264" y="11544"/>
                  </a:lnTo>
                  <a:lnTo>
                    <a:pt x="11125" y="11176"/>
                  </a:lnTo>
                  <a:lnTo>
                    <a:pt x="10871" y="10058"/>
                  </a:lnTo>
                  <a:lnTo>
                    <a:pt x="10756" y="9309"/>
                  </a:lnTo>
                  <a:lnTo>
                    <a:pt x="10299" y="6184"/>
                  </a:lnTo>
                  <a:lnTo>
                    <a:pt x="10807" y="2260"/>
                  </a:lnTo>
                  <a:lnTo>
                    <a:pt x="12039" y="0"/>
                  </a:lnTo>
                  <a:close/>
                </a:path>
              </a:pathLst>
            </a:custGeom>
            <a:solidFill>
              <a:srgbClr val="89211F"/>
            </a:solidFill>
          </p:spPr>
          <p:txBody>
            <a:bodyPr wrap="square" lIns="0" tIns="0" rIns="0" bIns="0" rtlCol="0"/>
            <a:lstStyle/>
            <a:p>
              <a:endParaRPr/>
            </a:p>
          </p:txBody>
        </p:sp>
        <p:sp>
          <p:nvSpPr>
            <p:cNvPr id="148" name="object 148"/>
            <p:cNvSpPr/>
            <p:nvPr/>
          </p:nvSpPr>
          <p:spPr>
            <a:xfrm>
              <a:off x="606679" y="6190183"/>
              <a:ext cx="12065" cy="5715"/>
            </a:xfrm>
            <a:custGeom>
              <a:avLst/>
              <a:gdLst/>
              <a:ahLst/>
              <a:cxnLst/>
              <a:rect l="l" t="t" r="r" b="b"/>
              <a:pathLst>
                <a:path w="12065" h="5714">
                  <a:moveTo>
                    <a:pt x="3098" y="0"/>
                  </a:moveTo>
                  <a:lnTo>
                    <a:pt x="2781" y="76"/>
                  </a:lnTo>
                  <a:lnTo>
                    <a:pt x="2451" y="127"/>
                  </a:lnTo>
                  <a:lnTo>
                    <a:pt x="1765" y="127"/>
                  </a:lnTo>
                  <a:lnTo>
                    <a:pt x="1435" y="88"/>
                  </a:lnTo>
                  <a:lnTo>
                    <a:pt x="1130" y="25"/>
                  </a:lnTo>
                  <a:lnTo>
                    <a:pt x="1003" y="673"/>
                  </a:lnTo>
                  <a:lnTo>
                    <a:pt x="838" y="1295"/>
                  </a:lnTo>
                  <a:lnTo>
                    <a:pt x="406" y="1866"/>
                  </a:lnTo>
                  <a:lnTo>
                    <a:pt x="114" y="2616"/>
                  </a:lnTo>
                  <a:lnTo>
                    <a:pt x="0" y="3098"/>
                  </a:lnTo>
                  <a:lnTo>
                    <a:pt x="508" y="2819"/>
                  </a:lnTo>
                  <a:lnTo>
                    <a:pt x="1333" y="2222"/>
                  </a:lnTo>
                  <a:lnTo>
                    <a:pt x="2070" y="1435"/>
                  </a:lnTo>
                  <a:lnTo>
                    <a:pt x="1892" y="1574"/>
                  </a:lnTo>
                  <a:lnTo>
                    <a:pt x="1409" y="1549"/>
                  </a:lnTo>
                  <a:lnTo>
                    <a:pt x="1155" y="1358"/>
                  </a:lnTo>
                  <a:lnTo>
                    <a:pt x="1016" y="838"/>
                  </a:lnTo>
                  <a:lnTo>
                    <a:pt x="1320" y="457"/>
                  </a:lnTo>
                  <a:lnTo>
                    <a:pt x="1562" y="584"/>
                  </a:lnTo>
                  <a:lnTo>
                    <a:pt x="2057" y="1003"/>
                  </a:lnTo>
                  <a:lnTo>
                    <a:pt x="2222" y="1206"/>
                  </a:lnTo>
                  <a:lnTo>
                    <a:pt x="2120" y="1384"/>
                  </a:lnTo>
                  <a:lnTo>
                    <a:pt x="2501" y="965"/>
                  </a:lnTo>
                  <a:lnTo>
                    <a:pt x="2844" y="495"/>
                  </a:lnTo>
                  <a:lnTo>
                    <a:pt x="3098" y="0"/>
                  </a:lnTo>
                  <a:close/>
                </a:path>
                <a:path w="12065" h="5714">
                  <a:moveTo>
                    <a:pt x="11976" y="2108"/>
                  </a:moveTo>
                  <a:lnTo>
                    <a:pt x="11125" y="2095"/>
                  </a:lnTo>
                  <a:lnTo>
                    <a:pt x="11023" y="2781"/>
                  </a:lnTo>
                  <a:lnTo>
                    <a:pt x="11023" y="3175"/>
                  </a:lnTo>
                  <a:lnTo>
                    <a:pt x="10477" y="3683"/>
                  </a:lnTo>
                  <a:lnTo>
                    <a:pt x="9613" y="3898"/>
                  </a:lnTo>
                  <a:lnTo>
                    <a:pt x="9448" y="3683"/>
                  </a:lnTo>
                  <a:lnTo>
                    <a:pt x="9563" y="3035"/>
                  </a:lnTo>
                  <a:lnTo>
                    <a:pt x="9664" y="2781"/>
                  </a:lnTo>
                  <a:lnTo>
                    <a:pt x="10223" y="2260"/>
                  </a:lnTo>
                  <a:lnTo>
                    <a:pt x="10426" y="2184"/>
                  </a:lnTo>
                  <a:lnTo>
                    <a:pt x="10871" y="2286"/>
                  </a:lnTo>
                  <a:lnTo>
                    <a:pt x="10998" y="2743"/>
                  </a:lnTo>
                  <a:lnTo>
                    <a:pt x="11023" y="2082"/>
                  </a:lnTo>
                  <a:lnTo>
                    <a:pt x="10350" y="1955"/>
                  </a:lnTo>
                  <a:lnTo>
                    <a:pt x="9664" y="1689"/>
                  </a:lnTo>
                  <a:lnTo>
                    <a:pt x="9296" y="2882"/>
                  </a:lnTo>
                  <a:lnTo>
                    <a:pt x="9169" y="3175"/>
                  </a:lnTo>
                  <a:lnTo>
                    <a:pt x="8216" y="5143"/>
                  </a:lnTo>
                  <a:lnTo>
                    <a:pt x="8128" y="5486"/>
                  </a:lnTo>
                  <a:lnTo>
                    <a:pt x="8902" y="5257"/>
                  </a:lnTo>
                  <a:lnTo>
                    <a:pt x="11125" y="3924"/>
                  </a:lnTo>
                  <a:lnTo>
                    <a:pt x="11671" y="2743"/>
                  </a:lnTo>
                  <a:lnTo>
                    <a:pt x="11938" y="2184"/>
                  </a:lnTo>
                  <a:close/>
                </a:path>
              </a:pathLst>
            </a:custGeom>
            <a:solidFill>
              <a:srgbClr val="005B8F"/>
            </a:solidFill>
          </p:spPr>
          <p:txBody>
            <a:bodyPr wrap="square" lIns="0" tIns="0" rIns="0" bIns="0" rtlCol="0"/>
            <a:lstStyle/>
            <a:p>
              <a:endParaRPr/>
            </a:p>
          </p:txBody>
        </p:sp>
        <p:sp>
          <p:nvSpPr>
            <p:cNvPr id="149" name="object 149"/>
            <p:cNvSpPr/>
            <p:nvPr/>
          </p:nvSpPr>
          <p:spPr>
            <a:xfrm>
              <a:off x="603770" y="6173622"/>
              <a:ext cx="29845" cy="20955"/>
            </a:xfrm>
            <a:custGeom>
              <a:avLst/>
              <a:gdLst/>
              <a:ahLst/>
              <a:cxnLst/>
              <a:rect l="l" t="t" r="r" b="b"/>
              <a:pathLst>
                <a:path w="29845" h="20954">
                  <a:moveTo>
                    <a:pt x="1295" y="13779"/>
                  </a:moveTo>
                  <a:lnTo>
                    <a:pt x="927" y="12471"/>
                  </a:lnTo>
                  <a:lnTo>
                    <a:pt x="609" y="10325"/>
                  </a:lnTo>
                  <a:lnTo>
                    <a:pt x="228" y="13652"/>
                  </a:lnTo>
                  <a:lnTo>
                    <a:pt x="1295" y="13779"/>
                  </a:lnTo>
                  <a:close/>
                </a:path>
                <a:path w="29845" h="20954">
                  <a:moveTo>
                    <a:pt x="8509" y="1854"/>
                  </a:moveTo>
                  <a:lnTo>
                    <a:pt x="7835" y="736"/>
                  </a:lnTo>
                  <a:lnTo>
                    <a:pt x="6578" y="0"/>
                  </a:lnTo>
                  <a:lnTo>
                    <a:pt x="4419" y="0"/>
                  </a:lnTo>
                  <a:lnTo>
                    <a:pt x="3797" y="88"/>
                  </a:lnTo>
                  <a:lnTo>
                    <a:pt x="1320" y="838"/>
                  </a:lnTo>
                  <a:lnTo>
                    <a:pt x="0" y="6159"/>
                  </a:lnTo>
                  <a:lnTo>
                    <a:pt x="609" y="10325"/>
                  </a:lnTo>
                  <a:lnTo>
                    <a:pt x="1549" y="2336"/>
                  </a:lnTo>
                  <a:lnTo>
                    <a:pt x="8509" y="1854"/>
                  </a:lnTo>
                  <a:close/>
                </a:path>
                <a:path w="29845" h="20954">
                  <a:moveTo>
                    <a:pt x="9601" y="1790"/>
                  </a:moveTo>
                  <a:lnTo>
                    <a:pt x="8509" y="1854"/>
                  </a:lnTo>
                  <a:lnTo>
                    <a:pt x="9512" y="3505"/>
                  </a:lnTo>
                  <a:lnTo>
                    <a:pt x="9601" y="3873"/>
                  </a:lnTo>
                  <a:lnTo>
                    <a:pt x="9601" y="1790"/>
                  </a:lnTo>
                  <a:close/>
                </a:path>
                <a:path w="29845" h="20954">
                  <a:moveTo>
                    <a:pt x="10706" y="9588"/>
                  </a:moveTo>
                  <a:lnTo>
                    <a:pt x="9944" y="11150"/>
                  </a:lnTo>
                  <a:lnTo>
                    <a:pt x="9944" y="5334"/>
                  </a:lnTo>
                  <a:lnTo>
                    <a:pt x="9601" y="3873"/>
                  </a:lnTo>
                  <a:lnTo>
                    <a:pt x="9601" y="11849"/>
                  </a:lnTo>
                  <a:lnTo>
                    <a:pt x="8216" y="14655"/>
                  </a:lnTo>
                  <a:lnTo>
                    <a:pt x="1295" y="13779"/>
                  </a:lnTo>
                  <a:lnTo>
                    <a:pt x="1892" y="15862"/>
                  </a:lnTo>
                  <a:lnTo>
                    <a:pt x="8102" y="15862"/>
                  </a:lnTo>
                  <a:lnTo>
                    <a:pt x="8483" y="14947"/>
                  </a:lnTo>
                  <a:lnTo>
                    <a:pt x="10274" y="15544"/>
                  </a:lnTo>
                  <a:lnTo>
                    <a:pt x="9677" y="12865"/>
                  </a:lnTo>
                  <a:lnTo>
                    <a:pt x="10388" y="11252"/>
                  </a:lnTo>
                  <a:lnTo>
                    <a:pt x="10706" y="9588"/>
                  </a:lnTo>
                  <a:close/>
                </a:path>
                <a:path w="29845" h="20954">
                  <a:moveTo>
                    <a:pt x="16446" y="17653"/>
                  </a:moveTo>
                  <a:lnTo>
                    <a:pt x="10274" y="15544"/>
                  </a:lnTo>
                  <a:lnTo>
                    <a:pt x="10439" y="16256"/>
                  </a:lnTo>
                  <a:lnTo>
                    <a:pt x="12141" y="17843"/>
                  </a:lnTo>
                  <a:lnTo>
                    <a:pt x="16256" y="17843"/>
                  </a:lnTo>
                  <a:lnTo>
                    <a:pt x="16446" y="17653"/>
                  </a:lnTo>
                  <a:close/>
                </a:path>
                <a:path w="29845" h="20954">
                  <a:moveTo>
                    <a:pt x="20066" y="7073"/>
                  </a:moveTo>
                  <a:lnTo>
                    <a:pt x="17614" y="4635"/>
                  </a:lnTo>
                  <a:lnTo>
                    <a:pt x="16979" y="4000"/>
                  </a:lnTo>
                  <a:lnTo>
                    <a:pt x="15227" y="3416"/>
                  </a:lnTo>
                  <a:lnTo>
                    <a:pt x="11963" y="3416"/>
                  </a:lnTo>
                  <a:lnTo>
                    <a:pt x="11049" y="3517"/>
                  </a:lnTo>
                  <a:lnTo>
                    <a:pt x="10248" y="3644"/>
                  </a:lnTo>
                  <a:lnTo>
                    <a:pt x="10591" y="4749"/>
                  </a:lnTo>
                  <a:lnTo>
                    <a:pt x="10706" y="9588"/>
                  </a:lnTo>
                  <a:lnTo>
                    <a:pt x="13144" y="4635"/>
                  </a:lnTo>
                  <a:lnTo>
                    <a:pt x="18821" y="6769"/>
                  </a:lnTo>
                  <a:lnTo>
                    <a:pt x="19405" y="12204"/>
                  </a:lnTo>
                  <a:lnTo>
                    <a:pt x="19799" y="11252"/>
                  </a:lnTo>
                  <a:lnTo>
                    <a:pt x="20066" y="7073"/>
                  </a:lnTo>
                  <a:close/>
                </a:path>
                <a:path w="29845" h="20954">
                  <a:moveTo>
                    <a:pt x="20840" y="7912"/>
                  </a:moveTo>
                  <a:lnTo>
                    <a:pt x="20269" y="7785"/>
                  </a:lnTo>
                  <a:lnTo>
                    <a:pt x="20116" y="12623"/>
                  </a:lnTo>
                  <a:lnTo>
                    <a:pt x="20548" y="11569"/>
                  </a:lnTo>
                  <a:lnTo>
                    <a:pt x="20840" y="7912"/>
                  </a:lnTo>
                  <a:close/>
                </a:path>
                <a:path w="29845" h="20954">
                  <a:moveTo>
                    <a:pt x="27279" y="18821"/>
                  </a:moveTo>
                  <a:lnTo>
                    <a:pt x="19913" y="19011"/>
                  </a:lnTo>
                  <a:lnTo>
                    <a:pt x="19913" y="18846"/>
                  </a:lnTo>
                  <a:lnTo>
                    <a:pt x="20129" y="18910"/>
                  </a:lnTo>
                  <a:lnTo>
                    <a:pt x="19964" y="17399"/>
                  </a:lnTo>
                  <a:lnTo>
                    <a:pt x="20116" y="12623"/>
                  </a:lnTo>
                  <a:lnTo>
                    <a:pt x="19583" y="13906"/>
                  </a:lnTo>
                  <a:lnTo>
                    <a:pt x="19405" y="12204"/>
                  </a:lnTo>
                  <a:lnTo>
                    <a:pt x="17653" y="16446"/>
                  </a:lnTo>
                  <a:lnTo>
                    <a:pt x="16446" y="17653"/>
                  </a:lnTo>
                  <a:lnTo>
                    <a:pt x="17945" y="18173"/>
                  </a:lnTo>
                  <a:lnTo>
                    <a:pt x="18059" y="18338"/>
                  </a:lnTo>
                  <a:lnTo>
                    <a:pt x="19443" y="19812"/>
                  </a:lnTo>
                  <a:lnTo>
                    <a:pt x="20866" y="20345"/>
                  </a:lnTo>
                  <a:lnTo>
                    <a:pt x="23355" y="20320"/>
                  </a:lnTo>
                  <a:lnTo>
                    <a:pt x="26441" y="20116"/>
                  </a:lnTo>
                  <a:lnTo>
                    <a:pt x="27152" y="19011"/>
                  </a:lnTo>
                  <a:lnTo>
                    <a:pt x="27279" y="18821"/>
                  </a:lnTo>
                  <a:close/>
                </a:path>
                <a:path w="29845" h="20954">
                  <a:moveTo>
                    <a:pt x="29311" y="13246"/>
                  </a:moveTo>
                  <a:lnTo>
                    <a:pt x="28206" y="8991"/>
                  </a:lnTo>
                  <a:lnTo>
                    <a:pt x="24460" y="5867"/>
                  </a:lnTo>
                  <a:lnTo>
                    <a:pt x="20929" y="5422"/>
                  </a:lnTo>
                  <a:lnTo>
                    <a:pt x="19291" y="5295"/>
                  </a:lnTo>
                  <a:lnTo>
                    <a:pt x="20853" y="7670"/>
                  </a:lnTo>
                  <a:lnTo>
                    <a:pt x="20840" y="7912"/>
                  </a:lnTo>
                  <a:lnTo>
                    <a:pt x="28181" y="9537"/>
                  </a:lnTo>
                  <a:lnTo>
                    <a:pt x="28841" y="14706"/>
                  </a:lnTo>
                  <a:lnTo>
                    <a:pt x="29311" y="13246"/>
                  </a:lnTo>
                  <a:close/>
                </a:path>
                <a:path w="29845" h="20954">
                  <a:moveTo>
                    <a:pt x="29349" y="18757"/>
                  </a:moveTo>
                  <a:lnTo>
                    <a:pt x="28841" y="14706"/>
                  </a:lnTo>
                  <a:lnTo>
                    <a:pt x="27724" y="18122"/>
                  </a:lnTo>
                  <a:lnTo>
                    <a:pt x="27279" y="18821"/>
                  </a:lnTo>
                  <a:lnTo>
                    <a:pt x="29349" y="18757"/>
                  </a:lnTo>
                  <a:close/>
                </a:path>
              </a:pathLst>
            </a:custGeom>
            <a:solidFill>
              <a:srgbClr val="89211F"/>
            </a:solidFill>
          </p:spPr>
          <p:txBody>
            <a:bodyPr wrap="square" lIns="0" tIns="0" rIns="0" bIns="0" rtlCol="0"/>
            <a:lstStyle/>
            <a:p>
              <a:endParaRPr/>
            </a:p>
          </p:txBody>
        </p:sp>
        <p:sp>
          <p:nvSpPr>
            <p:cNvPr id="150" name="object 150"/>
            <p:cNvSpPr/>
            <p:nvPr/>
          </p:nvSpPr>
          <p:spPr>
            <a:xfrm>
              <a:off x="460325" y="6232648"/>
              <a:ext cx="63500" cy="158750"/>
            </a:xfrm>
            <a:custGeom>
              <a:avLst/>
              <a:gdLst/>
              <a:ahLst/>
              <a:cxnLst/>
              <a:rect l="l" t="t" r="r" b="b"/>
              <a:pathLst>
                <a:path w="63500" h="158750">
                  <a:moveTo>
                    <a:pt x="32502" y="158723"/>
                  </a:moveTo>
                  <a:close/>
                </a:path>
                <a:path w="63500" h="158750">
                  <a:moveTo>
                    <a:pt x="33839" y="157479"/>
                  </a:moveTo>
                  <a:lnTo>
                    <a:pt x="32639" y="157479"/>
                  </a:lnTo>
                  <a:lnTo>
                    <a:pt x="32502" y="158723"/>
                  </a:lnTo>
                  <a:lnTo>
                    <a:pt x="33839" y="157479"/>
                  </a:lnTo>
                  <a:close/>
                </a:path>
                <a:path w="63500" h="158750">
                  <a:moveTo>
                    <a:pt x="34814" y="156572"/>
                  </a:moveTo>
                  <a:lnTo>
                    <a:pt x="33839" y="157479"/>
                  </a:lnTo>
                  <a:lnTo>
                    <a:pt x="34251" y="157479"/>
                  </a:lnTo>
                  <a:lnTo>
                    <a:pt x="34814" y="156572"/>
                  </a:lnTo>
                  <a:close/>
                </a:path>
                <a:path w="63500" h="158750">
                  <a:moveTo>
                    <a:pt x="33102" y="125729"/>
                  </a:moveTo>
                  <a:lnTo>
                    <a:pt x="27432" y="125729"/>
                  </a:lnTo>
                  <a:lnTo>
                    <a:pt x="26758" y="126999"/>
                  </a:lnTo>
                  <a:lnTo>
                    <a:pt x="26682" y="128269"/>
                  </a:lnTo>
                  <a:lnTo>
                    <a:pt x="26428" y="128269"/>
                  </a:lnTo>
                  <a:lnTo>
                    <a:pt x="26225" y="129539"/>
                  </a:lnTo>
                  <a:lnTo>
                    <a:pt x="29489" y="129539"/>
                  </a:lnTo>
                  <a:lnTo>
                    <a:pt x="29108" y="130809"/>
                  </a:lnTo>
                  <a:lnTo>
                    <a:pt x="28117" y="132079"/>
                  </a:lnTo>
                  <a:lnTo>
                    <a:pt x="27520" y="133349"/>
                  </a:lnTo>
                  <a:lnTo>
                    <a:pt x="27228" y="135889"/>
                  </a:lnTo>
                  <a:lnTo>
                    <a:pt x="27546" y="135889"/>
                  </a:lnTo>
                  <a:lnTo>
                    <a:pt x="27927" y="137159"/>
                  </a:lnTo>
                  <a:lnTo>
                    <a:pt x="29171" y="138429"/>
                  </a:lnTo>
                  <a:lnTo>
                    <a:pt x="30124" y="139699"/>
                  </a:lnTo>
                  <a:lnTo>
                    <a:pt x="32169" y="140969"/>
                  </a:lnTo>
                  <a:lnTo>
                    <a:pt x="33286" y="142239"/>
                  </a:lnTo>
                  <a:lnTo>
                    <a:pt x="35445" y="143509"/>
                  </a:lnTo>
                  <a:lnTo>
                    <a:pt x="36982" y="144779"/>
                  </a:lnTo>
                  <a:lnTo>
                    <a:pt x="37592" y="146049"/>
                  </a:lnTo>
                  <a:lnTo>
                    <a:pt x="37757" y="146049"/>
                  </a:lnTo>
                  <a:lnTo>
                    <a:pt x="37985" y="147319"/>
                  </a:lnTo>
                  <a:lnTo>
                    <a:pt x="38011" y="148589"/>
                  </a:lnTo>
                  <a:lnTo>
                    <a:pt x="37858" y="148589"/>
                  </a:lnTo>
                  <a:lnTo>
                    <a:pt x="37350" y="149859"/>
                  </a:lnTo>
                  <a:lnTo>
                    <a:pt x="36957" y="151129"/>
                  </a:lnTo>
                  <a:lnTo>
                    <a:pt x="35039" y="156209"/>
                  </a:lnTo>
                  <a:lnTo>
                    <a:pt x="34814" y="156572"/>
                  </a:lnTo>
                  <a:lnTo>
                    <a:pt x="35204" y="156209"/>
                  </a:lnTo>
                  <a:lnTo>
                    <a:pt x="42913" y="148589"/>
                  </a:lnTo>
                  <a:lnTo>
                    <a:pt x="39585" y="142239"/>
                  </a:lnTo>
                  <a:lnTo>
                    <a:pt x="31724" y="135889"/>
                  </a:lnTo>
                  <a:lnTo>
                    <a:pt x="30213" y="132079"/>
                  </a:lnTo>
                  <a:lnTo>
                    <a:pt x="33102" y="125729"/>
                  </a:lnTo>
                  <a:close/>
                </a:path>
                <a:path w="63500" h="158750">
                  <a:moveTo>
                    <a:pt x="27101" y="124459"/>
                  </a:moveTo>
                  <a:lnTo>
                    <a:pt x="22948" y="124459"/>
                  </a:lnTo>
                  <a:lnTo>
                    <a:pt x="18884" y="130809"/>
                  </a:lnTo>
                  <a:lnTo>
                    <a:pt x="23088" y="146049"/>
                  </a:lnTo>
                  <a:lnTo>
                    <a:pt x="30746" y="151129"/>
                  </a:lnTo>
                  <a:lnTo>
                    <a:pt x="32004" y="152399"/>
                  </a:lnTo>
                  <a:lnTo>
                    <a:pt x="32410" y="153669"/>
                  </a:lnTo>
                  <a:lnTo>
                    <a:pt x="32537" y="154939"/>
                  </a:lnTo>
                  <a:lnTo>
                    <a:pt x="32740" y="154939"/>
                  </a:lnTo>
                  <a:lnTo>
                    <a:pt x="33134" y="153669"/>
                  </a:lnTo>
                  <a:lnTo>
                    <a:pt x="33337" y="151129"/>
                  </a:lnTo>
                  <a:lnTo>
                    <a:pt x="33362" y="149859"/>
                  </a:lnTo>
                  <a:lnTo>
                    <a:pt x="33223" y="149859"/>
                  </a:lnTo>
                  <a:lnTo>
                    <a:pt x="32994" y="148589"/>
                  </a:lnTo>
                  <a:lnTo>
                    <a:pt x="32448" y="147319"/>
                  </a:lnTo>
                  <a:lnTo>
                    <a:pt x="31750" y="147319"/>
                  </a:lnTo>
                  <a:lnTo>
                    <a:pt x="30213" y="146049"/>
                  </a:lnTo>
                  <a:lnTo>
                    <a:pt x="27533" y="144779"/>
                  </a:lnTo>
                  <a:lnTo>
                    <a:pt x="25069" y="144779"/>
                  </a:lnTo>
                  <a:lnTo>
                    <a:pt x="24650" y="143509"/>
                  </a:lnTo>
                  <a:lnTo>
                    <a:pt x="24218" y="143509"/>
                  </a:lnTo>
                  <a:lnTo>
                    <a:pt x="23710" y="142239"/>
                  </a:lnTo>
                  <a:lnTo>
                    <a:pt x="22694" y="140969"/>
                  </a:lnTo>
                  <a:lnTo>
                    <a:pt x="22275" y="139699"/>
                  </a:lnTo>
                  <a:lnTo>
                    <a:pt x="21793" y="137159"/>
                  </a:lnTo>
                  <a:lnTo>
                    <a:pt x="21831" y="134619"/>
                  </a:lnTo>
                  <a:lnTo>
                    <a:pt x="21932" y="133349"/>
                  </a:lnTo>
                  <a:lnTo>
                    <a:pt x="22618" y="130809"/>
                  </a:lnTo>
                  <a:lnTo>
                    <a:pt x="24333" y="128269"/>
                  </a:lnTo>
                  <a:lnTo>
                    <a:pt x="25400" y="125729"/>
                  </a:lnTo>
                  <a:lnTo>
                    <a:pt x="27101" y="124459"/>
                  </a:lnTo>
                  <a:close/>
                </a:path>
                <a:path w="63500" h="158750">
                  <a:moveTo>
                    <a:pt x="21823" y="95249"/>
                  </a:moveTo>
                  <a:lnTo>
                    <a:pt x="14554" y="95249"/>
                  </a:lnTo>
                  <a:lnTo>
                    <a:pt x="14554" y="96519"/>
                  </a:lnTo>
                  <a:lnTo>
                    <a:pt x="14122" y="99059"/>
                  </a:lnTo>
                  <a:lnTo>
                    <a:pt x="13690" y="102869"/>
                  </a:lnTo>
                  <a:lnTo>
                    <a:pt x="14643" y="109219"/>
                  </a:lnTo>
                  <a:lnTo>
                    <a:pt x="14897" y="110489"/>
                  </a:lnTo>
                  <a:lnTo>
                    <a:pt x="15189" y="111759"/>
                  </a:lnTo>
                  <a:lnTo>
                    <a:pt x="15379" y="113029"/>
                  </a:lnTo>
                  <a:lnTo>
                    <a:pt x="16002" y="115569"/>
                  </a:lnTo>
                  <a:lnTo>
                    <a:pt x="16395" y="116839"/>
                  </a:lnTo>
                  <a:lnTo>
                    <a:pt x="17462" y="119379"/>
                  </a:lnTo>
                  <a:lnTo>
                    <a:pt x="18161" y="119379"/>
                  </a:lnTo>
                  <a:lnTo>
                    <a:pt x="19748" y="120649"/>
                  </a:lnTo>
                  <a:lnTo>
                    <a:pt x="21424" y="121919"/>
                  </a:lnTo>
                  <a:lnTo>
                    <a:pt x="22987" y="123189"/>
                  </a:lnTo>
                  <a:lnTo>
                    <a:pt x="25590" y="124459"/>
                  </a:lnTo>
                  <a:lnTo>
                    <a:pt x="27355" y="124459"/>
                  </a:lnTo>
                  <a:lnTo>
                    <a:pt x="26123" y="126999"/>
                  </a:lnTo>
                  <a:lnTo>
                    <a:pt x="25374" y="128269"/>
                  </a:lnTo>
                  <a:lnTo>
                    <a:pt x="23876" y="133349"/>
                  </a:lnTo>
                  <a:lnTo>
                    <a:pt x="23952" y="135889"/>
                  </a:lnTo>
                  <a:lnTo>
                    <a:pt x="24066" y="137159"/>
                  </a:lnTo>
                  <a:lnTo>
                    <a:pt x="24409" y="138429"/>
                  </a:lnTo>
                  <a:lnTo>
                    <a:pt x="24549" y="138429"/>
                  </a:lnTo>
                  <a:lnTo>
                    <a:pt x="24841" y="139699"/>
                  </a:lnTo>
                  <a:lnTo>
                    <a:pt x="25069" y="139699"/>
                  </a:lnTo>
                  <a:lnTo>
                    <a:pt x="25514" y="140969"/>
                  </a:lnTo>
                  <a:lnTo>
                    <a:pt x="25400" y="139699"/>
                  </a:lnTo>
                  <a:lnTo>
                    <a:pt x="25273" y="138429"/>
                  </a:lnTo>
                  <a:lnTo>
                    <a:pt x="25425" y="137159"/>
                  </a:lnTo>
                  <a:lnTo>
                    <a:pt x="25831" y="135889"/>
                  </a:lnTo>
                  <a:lnTo>
                    <a:pt x="26149" y="134619"/>
                  </a:lnTo>
                  <a:lnTo>
                    <a:pt x="25831" y="133349"/>
                  </a:lnTo>
                  <a:lnTo>
                    <a:pt x="25666" y="132079"/>
                  </a:lnTo>
                  <a:lnTo>
                    <a:pt x="25692" y="130809"/>
                  </a:lnTo>
                  <a:lnTo>
                    <a:pt x="25819" y="129539"/>
                  </a:lnTo>
                  <a:lnTo>
                    <a:pt x="26174" y="128269"/>
                  </a:lnTo>
                  <a:lnTo>
                    <a:pt x="26479" y="128269"/>
                  </a:lnTo>
                  <a:lnTo>
                    <a:pt x="26581" y="126999"/>
                  </a:lnTo>
                  <a:lnTo>
                    <a:pt x="27406" y="125729"/>
                  </a:lnTo>
                  <a:lnTo>
                    <a:pt x="33102" y="125729"/>
                  </a:lnTo>
                  <a:lnTo>
                    <a:pt x="33680" y="124459"/>
                  </a:lnTo>
                  <a:lnTo>
                    <a:pt x="34175" y="123189"/>
                  </a:lnTo>
                  <a:lnTo>
                    <a:pt x="34785" y="123189"/>
                  </a:lnTo>
                  <a:lnTo>
                    <a:pt x="40817" y="116839"/>
                  </a:lnTo>
                  <a:lnTo>
                    <a:pt x="42515" y="114299"/>
                  </a:lnTo>
                  <a:lnTo>
                    <a:pt x="25476" y="114299"/>
                  </a:lnTo>
                  <a:lnTo>
                    <a:pt x="23063" y="113029"/>
                  </a:lnTo>
                  <a:lnTo>
                    <a:pt x="20739" y="107949"/>
                  </a:lnTo>
                  <a:lnTo>
                    <a:pt x="20784" y="97789"/>
                  </a:lnTo>
                  <a:lnTo>
                    <a:pt x="21823" y="95249"/>
                  </a:lnTo>
                  <a:close/>
                </a:path>
                <a:path w="63500" h="158750">
                  <a:moveTo>
                    <a:pt x="28790" y="129539"/>
                  </a:moveTo>
                  <a:lnTo>
                    <a:pt x="26162" y="129539"/>
                  </a:lnTo>
                  <a:lnTo>
                    <a:pt x="26111" y="132079"/>
                  </a:lnTo>
                  <a:lnTo>
                    <a:pt x="26377" y="133349"/>
                  </a:lnTo>
                  <a:lnTo>
                    <a:pt x="26962" y="132079"/>
                  </a:lnTo>
                  <a:lnTo>
                    <a:pt x="27533" y="132079"/>
                  </a:lnTo>
                  <a:lnTo>
                    <a:pt x="28790" y="129539"/>
                  </a:lnTo>
                  <a:close/>
                </a:path>
                <a:path w="63500" h="158750">
                  <a:moveTo>
                    <a:pt x="11303" y="95249"/>
                  </a:moveTo>
                  <a:lnTo>
                    <a:pt x="10668" y="96519"/>
                  </a:lnTo>
                  <a:lnTo>
                    <a:pt x="10261" y="97789"/>
                  </a:lnTo>
                  <a:lnTo>
                    <a:pt x="9550" y="100329"/>
                  </a:lnTo>
                  <a:lnTo>
                    <a:pt x="9359" y="110489"/>
                  </a:lnTo>
                  <a:lnTo>
                    <a:pt x="16217" y="120649"/>
                  </a:lnTo>
                  <a:lnTo>
                    <a:pt x="18732" y="123189"/>
                  </a:lnTo>
                  <a:lnTo>
                    <a:pt x="21742" y="124459"/>
                  </a:lnTo>
                  <a:lnTo>
                    <a:pt x="24714" y="124459"/>
                  </a:lnTo>
                  <a:lnTo>
                    <a:pt x="22682" y="123189"/>
                  </a:lnTo>
                  <a:lnTo>
                    <a:pt x="20066" y="123189"/>
                  </a:lnTo>
                  <a:lnTo>
                    <a:pt x="19062" y="121919"/>
                  </a:lnTo>
                  <a:lnTo>
                    <a:pt x="17068" y="120649"/>
                  </a:lnTo>
                  <a:lnTo>
                    <a:pt x="16103" y="119379"/>
                  </a:lnTo>
                  <a:lnTo>
                    <a:pt x="14617" y="118109"/>
                  </a:lnTo>
                  <a:lnTo>
                    <a:pt x="14084" y="116839"/>
                  </a:lnTo>
                  <a:lnTo>
                    <a:pt x="13220" y="114299"/>
                  </a:lnTo>
                  <a:lnTo>
                    <a:pt x="12954" y="113029"/>
                  </a:lnTo>
                  <a:lnTo>
                    <a:pt x="12293" y="110489"/>
                  </a:lnTo>
                  <a:lnTo>
                    <a:pt x="12052" y="109219"/>
                  </a:lnTo>
                  <a:lnTo>
                    <a:pt x="11582" y="105409"/>
                  </a:lnTo>
                  <a:lnTo>
                    <a:pt x="11595" y="102869"/>
                  </a:lnTo>
                  <a:lnTo>
                    <a:pt x="12077" y="99059"/>
                  </a:lnTo>
                  <a:lnTo>
                    <a:pt x="11950" y="96519"/>
                  </a:lnTo>
                  <a:lnTo>
                    <a:pt x="11303" y="95249"/>
                  </a:lnTo>
                  <a:close/>
                </a:path>
                <a:path w="63500" h="158750">
                  <a:moveTo>
                    <a:pt x="63017" y="60959"/>
                  </a:moveTo>
                  <a:lnTo>
                    <a:pt x="60820" y="62229"/>
                  </a:lnTo>
                  <a:lnTo>
                    <a:pt x="58343" y="64769"/>
                  </a:lnTo>
                  <a:lnTo>
                    <a:pt x="55613" y="68579"/>
                  </a:lnTo>
                  <a:lnTo>
                    <a:pt x="49278" y="76199"/>
                  </a:lnTo>
                  <a:lnTo>
                    <a:pt x="44519" y="85089"/>
                  </a:lnTo>
                  <a:lnTo>
                    <a:pt x="41047" y="92709"/>
                  </a:lnTo>
                  <a:lnTo>
                    <a:pt x="38569" y="100329"/>
                  </a:lnTo>
                  <a:lnTo>
                    <a:pt x="37261" y="104139"/>
                  </a:lnTo>
                  <a:lnTo>
                    <a:pt x="34861" y="109219"/>
                  </a:lnTo>
                  <a:lnTo>
                    <a:pt x="31800" y="114299"/>
                  </a:lnTo>
                  <a:lnTo>
                    <a:pt x="32156" y="114299"/>
                  </a:lnTo>
                  <a:lnTo>
                    <a:pt x="34353" y="111759"/>
                  </a:lnTo>
                  <a:lnTo>
                    <a:pt x="36954" y="106679"/>
                  </a:lnTo>
                  <a:lnTo>
                    <a:pt x="40740" y="99059"/>
                  </a:lnTo>
                  <a:lnTo>
                    <a:pt x="44627" y="88899"/>
                  </a:lnTo>
                  <a:lnTo>
                    <a:pt x="47536" y="82549"/>
                  </a:lnTo>
                  <a:lnTo>
                    <a:pt x="50279" y="77469"/>
                  </a:lnTo>
                  <a:lnTo>
                    <a:pt x="54673" y="74929"/>
                  </a:lnTo>
                  <a:lnTo>
                    <a:pt x="55778" y="73659"/>
                  </a:lnTo>
                  <a:lnTo>
                    <a:pt x="58024" y="73659"/>
                  </a:lnTo>
                  <a:lnTo>
                    <a:pt x="58420" y="69849"/>
                  </a:lnTo>
                  <a:lnTo>
                    <a:pt x="63017" y="60959"/>
                  </a:lnTo>
                  <a:close/>
                </a:path>
                <a:path w="63500" h="158750">
                  <a:moveTo>
                    <a:pt x="58024" y="73659"/>
                  </a:moveTo>
                  <a:lnTo>
                    <a:pt x="55778" y="73659"/>
                  </a:lnTo>
                  <a:lnTo>
                    <a:pt x="53860" y="77469"/>
                  </a:lnTo>
                  <a:lnTo>
                    <a:pt x="50012" y="82549"/>
                  </a:lnTo>
                  <a:lnTo>
                    <a:pt x="46509" y="88899"/>
                  </a:lnTo>
                  <a:lnTo>
                    <a:pt x="42389" y="99059"/>
                  </a:lnTo>
                  <a:lnTo>
                    <a:pt x="38579" y="107949"/>
                  </a:lnTo>
                  <a:lnTo>
                    <a:pt x="36004" y="113029"/>
                  </a:lnTo>
                  <a:lnTo>
                    <a:pt x="33807" y="114299"/>
                  </a:lnTo>
                  <a:lnTo>
                    <a:pt x="42515" y="114299"/>
                  </a:lnTo>
                  <a:lnTo>
                    <a:pt x="45912" y="109219"/>
                  </a:lnTo>
                  <a:lnTo>
                    <a:pt x="49971" y="100329"/>
                  </a:lnTo>
                  <a:lnTo>
                    <a:pt x="52895" y="92709"/>
                  </a:lnTo>
                  <a:lnTo>
                    <a:pt x="54292" y="88899"/>
                  </a:lnTo>
                  <a:lnTo>
                    <a:pt x="55562" y="86359"/>
                  </a:lnTo>
                  <a:lnTo>
                    <a:pt x="57023" y="85089"/>
                  </a:lnTo>
                  <a:lnTo>
                    <a:pt x="58483" y="82549"/>
                  </a:lnTo>
                  <a:lnTo>
                    <a:pt x="57365" y="80009"/>
                  </a:lnTo>
                  <a:lnTo>
                    <a:pt x="58024" y="73659"/>
                  </a:lnTo>
                  <a:close/>
                </a:path>
                <a:path w="63500" h="158750">
                  <a:moveTo>
                    <a:pt x="850" y="72389"/>
                  </a:moveTo>
                  <a:lnTo>
                    <a:pt x="0" y="72389"/>
                  </a:lnTo>
                  <a:lnTo>
                    <a:pt x="0" y="73659"/>
                  </a:lnTo>
                  <a:lnTo>
                    <a:pt x="558" y="78739"/>
                  </a:lnTo>
                  <a:lnTo>
                    <a:pt x="558" y="82549"/>
                  </a:lnTo>
                  <a:lnTo>
                    <a:pt x="5194" y="87629"/>
                  </a:lnTo>
                  <a:lnTo>
                    <a:pt x="11176" y="91439"/>
                  </a:lnTo>
                  <a:lnTo>
                    <a:pt x="12331" y="95249"/>
                  </a:lnTo>
                  <a:lnTo>
                    <a:pt x="12776" y="97789"/>
                  </a:lnTo>
                  <a:lnTo>
                    <a:pt x="13106" y="96519"/>
                  </a:lnTo>
                  <a:lnTo>
                    <a:pt x="13411" y="96519"/>
                  </a:lnTo>
                  <a:lnTo>
                    <a:pt x="13944" y="95249"/>
                  </a:lnTo>
                  <a:lnTo>
                    <a:pt x="21823" y="95249"/>
                  </a:lnTo>
                  <a:lnTo>
                    <a:pt x="22862" y="92709"/>
                  </a:lnTo>
                  <a:lnTo>
                    <a:pt x="14643" y="92709"/>
                  </a:lnTo>
                  <a:lnTo>
                    <a:pt x="14693" y="90169"/>
                  </a:lnTo>
                  <a:lnTo>
                    <a:pt x="14490" y="88899"/>
                  </a:lnTo>
                  <a:lnTo>
                    <a:pt x="8724" y="88899"/>
                  </a:lnTo>
                  <a:lnTo>
                    <a:pt x="7531" y="87629"/>
                  </a:lnTo>
                  <a:lnTo>
                    <a:pt x="5359" y="86359"/>
                  </a:lnTo>
                  <a:lnTo>
                    <a:pt x="4368" y="85089"/>
                  </a:lnTo>
                  <a:lnTo>
                    <a:pt x="3619" y="83819"/>
                  </a:lnTo>
                  <a:lnTo>
                    <a:pt x="3225" y="83819"/>
                  </a:lnTo>
                  <a:lnTo>
                    <a:pt x="2679" y="82549"/>
                  </a:lnTo>
                  <a:lnTo>
                    <a:pt x="2235" y="81279"/>
                  </a:lnTo>
                  <a:lnTo>
                    <a:pt x="1828" y="80009"/>
                  </a:lnTo>
                  <a:lnTo>
                    <a:pt x="1651" y="80009"/>
                  </a:lnTo>
                  <a:lnTo>
                    <a:pt x="1625" y="78739"/>
                  </a:lnTo>
                  <a:lnTo>
                    <a:pt x="1892" y="78739"/>
                  </a:lnTo>
                  <a:lnTo>
                    <a:pt x="2349" y="77469"/>
                  </a:lnTo>
                  <a:lnTo>
                    <a:pt x="3479" y="77469"/>
                  </a:lnTo>
                  <a:lnTo>
                    <a:pt x="2590" y="76199"/>
                  </a:lnTo>
                  <a:lnTo>
                    <a:pt x="2146" y="73659"/>
                  </a:lnTo>
                  <a:lnTo>
                    <a:pt x="850" y="72389"/>
                  </a:lnTo>
                  <a:close/>
                </a:path>
                <a:path w="63500" h="158750">
                  <a:moveTo>
                    <a:pt x="1092" y="66039"/>
                  </a:moveTo>
                  <a:lnTo>
                    <a:pt x="800" y="66039"/>
                  </a:lnTo>
                  <a:lnTo>
                    <a:pt x="1587" y="68579"/>
                  </a:lnTo>
                  <a:lnTo>
                    <a:pt x="3060" y="72389"/>
                  </a:lnTo>
                  <a:lnTo>
                    <a:pt x="7620" y="74929"/>
                  </a:lnTo>
                  <a:lnTo>
                    <a:pt x="15570" y="78739"/>
                  </a:lnTo>
                  <a:lnTo>
                    <a:pt x="17500" y="80009"/>
                  </a:lnTo>
                  <a:lnTo>
                    <a:pt x="17830" y="88899"/>
                  </a:lnTo>
                  <a:lnTo>
                    <a:pt x="15138" y="88899"/>
                  </a:lnTo>
                  <a:lnTo>
                    <a:pt x="15430" y="90169"/>
                  </a:lnTo>
                  <a:lnTo>
                    <a:pt x="15201" y="91439"/>
                  </a:lnTo>
                  <a:lnTo>
                    <a:pt x="15062" y="91439"/>
                  </a:lnTo>
                  <a:lnTo>
                    <a:pt x="14846" y="92709"/>
                  </a:lnTo>
                  <a:lnTo>
                    <a:pt x="22862" y="92709"/>
                  </a:lnTo>
                  <a:lnTo>
                    <a:pt x="27019" y="82549"/>
                  </a:lnTo>
                  <a:lnTo>
                    <a:pt x="28464" y="80009"/>
                  </a:lnTo>
                  <a:lnTo>
                    <a:pt x="21348" y="80009"/>
                  </a:lnTo>
                  <a:lnTo>
                    <a:pt x="21069" y="78739"/>
                  </a:lnTo>
                  <a:lnTo>
                    <a:pt x="20396" y="78739"/>
                  </a:lnTo>
                  <a:lnTo>
                    <a:pt x="19773" y="77469"/>
                  </a:lnTo>
                  <a:lnTo>
                    <a:pt x="16814" y="74929"/>
                  </a:lnTo>
                  <a:lnTo>
                    <a:pt x="16446" y="74929"/>
                  </a:lnTo>
                  <a:lnTo>
                    <a:pt x="15341" y="73659"/>
                  </a:lnTo>
                  <a:lnTo>
                    <a:pt x="7315" y="73659"/>
                  </a:lnTo>
                  <a:lnTo>
                    <a:pt x="6477" y="72389"/>
                  </a:lnTo>
                  <a:lnTo>
                    <a:pt x="5638" y="72389"/>
                  </a:lnTo>
                  <a:lnTo>
                    <a:pt x="3517" y="69849"/>
                  </a:lnTo>
                  <a:lnTo>
                    <a:pt x="2400" y="68579"/>
                  </a:lnTo>
                  <a:lnTo>
                    <a:pt x="1879" y="68579"/>
                  </a:lnTo>
                  <a:lnTo>
                    <a:pt x="1092" y="66039"/>
                  </a:lnTo>
                  <a:close/>
                </a:path>
                <a:path w="63500" h="158750">
                  <a:moveTo>
                    <a:pt x="6565" y="80009"/>
                  </a:moveTo>
                  <a:lnTo>
                    <a:pt x="3746" y="80009"/>
                  </a:lnTo>
                  <a:lnTo>
                    <a:pt x="4711" y="81279"/>
                  </a:lnTo>
                  <a:lnTo>
                    <a:pt x="5219" y="82549"/>
                  </a:lnTo>
                  <a:lnTo>
                    <a:pt x="6197" y="83819"/>
                  </a:lnTo>
                  <a:lnTo>
                    <a:pt x="6959" y="83819"/>
                  </a:lnTo>
                  <a:lnTo>
                    <a:pt x="8661" y="86359"/>
                  </a:lnTo>
                  <a:lnTo>
                    <a:pt x="9575" y="86359"/>
                  </a:lnTo>
                  <a:lnTo>
                    <a:pt x="10452" y="87629"/>
                  </a:lnTo>
                  <a:lnTo>
                    <a:pt x="11315" y="87629"/>
                  </a:lnTo>
                  <a:lnTo>
                    <a:pt x="12763" y="88899"/>
                  </a:lnTo>
                  <a:lnTo>
                    <a:pt x="14490" y="88899"/>
                  </a:lnTo>
                  <a:lnTo>
                    <a:pt x="11963" y="86359"/>
                  </a:lnTo>
                  <a:lnTo>
                    <a:pt x="7137" y="82549"/>
                  </a:lnTo>
                  <a:lnTo>
                    <a:pt x="6329" y="81412"/>
                  </a:lnTo>
                  <a:lnTo>
                    <a:pt x="6032" y="81279"/>
                  </a:lnTo>
                  <a:lnTo>
                    <a:pt x="7988" y="81279"/>
                  </a:lnTo>
                  <a:lnTo>
                    <a:pt x="6565" y="80009"/>
                  </a:lnTo>
                  <a:close/>
                </a:path>
                <a:path w="63500" h="158750">
                  <a:moveTo>
                    <a:pt x="6055" y="77575"/>
                  </a:moveTo>
                  <a:lnTo>
                    <a:pt x="7289" y="78739"/>
                  </a:lnTo>
                  <a:lnTo>
                    <a:pt x="8763" y="78739"/>
                  </a:lnTo>
                  <a:lnTo>
                    <a:pt x="9779" y="80009"/>
                  </a:lnTo>
                  <a:lnTo>
                    <a:pt x="10655" y="80009"/>
                  </a:lnTo>
                  <a:lnTo>
                    <a:pt x="11201" y="81279"/>
                  </a:lnTo>
                  <a:lnTo>
                    <a:pt x="6235" y="81279"/>
                  </a:lnTo>
                  <a:lnTo>
                    <a:pt x="6329" y="81412"/>
                  </a:lnTo>
                  <a:lnTo>
                    <a:pt x="8877" y="82549"/>
                  </a:lnTo>
                  <a:lnTo>
                    <a:pt x="10502" y="83819"/>
                  </a:lnTo>
                  <a:lnTo>
                    <a:pt x="12560" y="85089"/>
                  </a:lnTo>
                  <a:lnTo>
                    <a:pt x="14262" y="87629"/>
                  </a:lnTo>
                  <a:lnTo>
                    <a:pt x="14541" y="87629"/>
                  </a:lnTo>
                  <a:lnTo>
                    <a:pt x="14973" y="88899"/>
                  </a:lnTo>
                  <a:lnTo>
                    <a:pt x="17005" y="88899"/>
                  </a:lnTo>
                  <a:lnTo>
                    <a:pt x="16903" y="86359"/>
                  </a:lnTo>
                  <a:lnTo>
                    <a:pt x="15316" y="82549"/>
                  </a:lnTo>
                  <a:lnTo>
                    <a:pt x="11620" y="78739"/>
                  </a:lnTo>
                  <a:lnTo>
                    <a:pt x="6055" y="77575"/>
                  </a:lnTo>
                  <a:close/>
                </a:path>
                <a:path w="63500" h="158750">
                  <a:moveTo>
                    <a:pt x="6235" y="81279"/>
                  </a:moveTo>
                  <a:lnTo>
                    <a:pt x="6032" y="81279"/>
                  </a:lnTo>
                  <a:lnTo>
                    <a:pt x="6329" y="81412"/>
                  </a:lnTo>
                  <a:lnTo>
                    <a:pt x="6235" y="81279"/>
                  </a:lnTo>
                  <a:close/>
                </a:path>
                <a:path w="63500" h="158750">
                  <a:moveTo>
                    <a:pt x="7429" y="35559"/>
                  </a:moveTo>
                  <a:lnTo>
                    <a:pt x="6985" y="36829"/>
                  </a:lnTo>
                  <a:lnTo>
                    <a:pt x="6629" y="39369"/>
                  </a:lnTo>
                  <a:lnTo>
                    <a:pt x="8483" y="41909"/>
                  </a:lnTo>
                  <a:lnTo>
                    <a:pt x="8365" y="46604"/>
                  </a:lnTo>
                  <a:lnTo>
                    <a:pt x="7924" y="54609"/>
                  </a:lnTo>
                  <a:lnTo>
                    <a:pt x="11861" y="57149"/>
                  </a:lnTo>
                  <a:lnTo>
                    <a:pt x="17856" y="62229"/>
                  </a:lnTo>
                  <a:lnTo>
                    <a:pt x="19773" y="64769"/>
                  </a:lnTo>
                  <a:lnTo>
                    <a:pt x="21805" y="78739"/>
                  </a:lnTo>
                  <a:lnTo>
                    <a:pt x="21615" y="78739"/>
                  </a:lnTo>
                  <a:lnTo>
                    <a:pt x="21628" y="80009"/>
                  </a:lnTo>
                  <a:lnTo>
                    <a:pt x="28464" y="80009"/>
                  </a:lnTo>
                  <a:lnTo>
                    <a:pt x="32801" y="72389"/>
                  </a:lnTo>
                  <a:lnTo>
                    <a:pt x="25260" y="72389"/>
                  </a:lnTo>
                  <a:lnTo>
                    <a:pt x="25298" y="68579"/>
                  </a:lnTo>
                  <a:lnTo>
                    <a:pt x="24549" y="66039"/>
                  </a:lnTo>
                  <a:lnTo>
                    <a:pt x="23863" y="63499"/>
                  </a:lnTo>
                  <a:lnTo>
                    <a:pt x="21577" y="60959"/>
                  </a:lnTo>
                  <a:lnTo>
                    <a:pt x="20586" y="59689"/>
                  </a:lnTo>
                  <a:lnTo>
                    <a:pt x="18453" y="58419"/>
                  </a:lnTo>
                  <a:lnTo>
                    <a:pt x="17284" y="57149"/>
                  </a:lnTo>
                  <a:lnTo>
                    <a:pt x="15633" y="55879"/>
                  </a:lnTo>
                  <a:lnTo>
                    <a:pt x="15100" y="55879"/>
                  </a:lnTo>
                  <a:lnTo>
                    <a:pt x="14363" y="54609"/>
                  </a:lnTo>
                  <a:lnTo>
                    <a:pt x="13436" y="54609"/>
                  </a:lnTo>
                  <a:lnTo>
                    <a:pt x="12788" y="52069"/>
                  </a:lnTo>
                  <a:lnTo>
                    <a:pt x="10096" y="52069"/>
                  </a:lnTo>
                  <a:lnTo>
                    <a:pt x="9525" y="50799"/>
                  </a:lnTo>
                  <a:lnTo>
                    <a:pt x="9296" y="49529"/>
                  </a:lnTo>
                  <a:lnTo>
                    <a:pt x="9182" y="48259"/>
                  </a:lnTo>
                  <a:lnTo>
                    <a:pt x="9226" y="45719"/>
                  </a:lnTo>
                  <a:lnTo>
                    <a:pt x="9385" y="44449"/>
                  </a:lnTo>
                  <a:lnTo>
                    <a:pt x="9334" y="40639"/>
                  </a:lnTo>
                  <a:lnTo>
                    <a:pt x="8940" y="40639"/>
                  </a:lnTo>
                  <a:lnTo>
                    <a:pt x="8470" y="39369"/>
                  </a:lnTo>
                  <a:lnTo>
                    <a:pt x="8445" y="38099"/>
                  </a:lnTo>
                  <a:lnTo>
                    <a:pt x="15100" y="38099"/>
                  </a:lnTo>
                  <a:lnTo>
                    <a:pt x="11442" y="36829"/>
                  </a:lnTo>
                  <a:lnTo>
                    <a:pt x="8699" y="36829"/>
                  </a:lnTo>
                  <a:lnTo>
                    <a:pt x="7429" y="35559"/>
                  </a:lnTo>
                  <a:close/>
                </a:path>
                <a:path w="63500" h="158750">
                  <a:moveTo>
                    <a:pt x="2730" y="77469"/>
                  </a:moveTo>
                  <a:lnTo>
                    <a:pt x="2349" y="77469"/>
                  </a:lnTo>
                  <a:lnTo>
                    <a:pt x="2489" y="78739"/>
                  </a:lnTo>
                  <a:lnTo>
                    <a:pt x="2628" y="78739"/>
                  </a:lnTo>
                  <a:lnTo>
                    <a:pt x="2730" y="77469"/>
                  </a:lnTo>
                  <a:close/>
                </a:path>
                <a:path w="63500" h="158750">
                  <a:moveTo>
                    <a:pt x="5943" y="77469"/>
                  </a:moveTo>
                  <a:lnTo>
                    <a:pt x="5549" y="77469"/>
                  </a:lnTo>
                  <a:lnTo>
                    <a:pt x="6055" y="77575"/>
                  </a:lnTo>
                  <a:close/>
                </a:path>
                <a:path w="63500" h="158750">
                  <a:moveTo>
                    <a:pt x="19354" y="68579"/>
                  </a:moveTo>
                  <a:lnTo>
                    <a:pt x="8039" y="68579"/>
                  </a:lnTo>
                  <a:lnTo>
                    <a:pt x="8902" y="69849"/>
                  </a:lnTo>
                  <a:lnTo>
                    <a:pt x="10769" y="71119"/>
                  </a:lnTo>
                  <a:lnTo>
                    <a:pt x="11734" y="71119"/>
                  </a:lnTo>
                  <a:lnTo>
                    <a:pt x="13627" y="72389"/>
                  </a:lnTo>
                  <a:lnTo>
                    <a:pt x="14541" y="72389"/>
                  </a:lnTo>
                  <a:lnTo>
                    <a:pt x="15824" y="73659"/>
                  </a:lnTo>
                  <a:lnTo>
                    <a:pt x="17348" y="73659"/>
                  </a:lnTo>
                  <a:lnTo>
                    <a:pt x="18859" y="74929"/>
                  </a:lnTo>
                  <a:lnTo>
                    <a:pt x="20002" y="76199"/>
                  </a:lnTo>
                  <a:lnTo>
                    <a:pt x="20510" y="77469"/>
                  </a:lnTo>
                  <a:lnTo>
                    <a:pt x="20866" y="77469"/>
                  </a:lnTo>
                  <a:lnTo>
                    <a:pt x="20535" y="76199"/>
                  </a:lnTo>
                  <a:lnTo>
                    <a:pt x="19354" y="68579"/>
                  </a:lnTo>
                  <a:close/>
                </a:path>
                <a:path w="63500" h="158750">
                  <a:moveTo>
                    <a:pt x="5676" y="67309"/>
                  </a:moveTo>
                  <a:lnTo>
                    <a:pt x="3987" y="67309"/>
                  </a:lnTo>
                  <a:lnTo>
                    <a:pt x="4775" y="68579"/>
                  </a:lnTo>
                  <a:lnTo>
                    <a:pt x="6515" y="71119"/>
                  </a:lnTo>
                  <a:lnTo>
                    <a:pt x="7213" y="72389"/>
                  </a:lnTo>
                  <a:lnTo>
                    <a:pt x="7759" y="73659"/>
                  </a:lnTo>
                  <a:lnTo>
                    <a:pt x="14084" y="73659"/>
                  </a:lnTo>
                  <a:lnTo>
                    <a:pt x="13195" y="72389"/>
                  </a:lnTo>
                  <a:lnTo>
                    <a:pt x="11353" y="72389"/>
                  </a:lnTo>
                  <a:lnTo>
                    <a:pt x="10388" y="71119"/>
                  </a:lnTo>
                  <a:lnTo>
                    <a:pt x="8509" y="69849"/>
                  </a:lnTo>
                  <a:lnTo>
                    <a:pt x="7594" y="69849"/>
                  </a:lnTo>
                  <a:lnTo>
                    <a:pt x="6667" y="68579"/>
                  </a:lnTo>
                  <a:lnTo>
                    <a:pt x="6464" y="68579"/>
                  </a:lnTo>
                  <a:lnTo>
                    <a:pt x="5676" y="67309"/>
                  </a:lnTo>
                  <a:close/>
                </a:path>
                <a:path w="63500" h="158750">
                  <a:moveTo>
                    <a:pt x="32480" y="38099"/>
                  </a:moveTo>
                  <a:lnTo>
                    <a:pt x="28257" y="38099"/>
                  </a:lnTo>
                  <a:lnTo>
                    <a:pt x="28460" y="40639"/>
                  </a:lnTo>
                  <a:lnTo>
                    <a:pt x="28726" y="41938"/>
                  </a:lnTo>
                  <a:lnTo>
                    <a:pt x="29743" y="44449"/>
                  </a:lnTo>
                  <a:lnTo>
                    <a:pt x="30556" y="46989"/>
                  </a:lnTo>
                  <a:lnTo>
                    <a:pt x="32054" y="49529"/>
                  </a:lnTo>
                  <a:lnTo>
                    <a:pt x="32702" y="50799"/>
                  </a:lnTo>
                  <a:lnTo>
                    <a:pt x="32842" y="53339"/>
                  </a:lnTo>
                  <a:lnTo>
                    <a:pt x="33007" y="54609"/>
                  </a:lnTo>
                  <a:lnTo>
                    <a:pt x="32766" y="55879"/>
                  </a:lnTo>
                  <a:lnTo>
                    <a:pt x="32207" y="58419"/>
                  </a:lnTo>
                  <a:lnTo>
                    <a:pt x="31610" y="59689"/>
                  </a:lnTo>
                  <a:lnTo>
                    <a:pt x="31343" y="59689"/>
                  </a:lnTo>
                  <a:lnTo>
                    <a:pt x="30810" y="60959"/>
                  </a:lnTo>
                  <a:lnTo>
                    <a:pt x="23291" y="60959"/>
                  </a:lnTo>
                  <a:lnTo>
                    <a:pt x="25374" y="64769"/>
                  </a:lnTo>
                  <a:lnTo>
                    <a:pt x="26073" y="68579"/>
                  </a:lnTo>
                  <a:lnTo>
                    <a:pt x="26073" y="69849"/>
                  </a:lnTo>
                  <a:lnTo>
                    <a:pt x="25933" y="71119"/>
                  </a:lnTo>
                  <a:lnTo>
                    <a:pt x="25628" y="72389"/>
                  </a:lnTo>
                  <a:lnTo>
                    <a:pt x="32801" y="72389"/>
                  </a:lnTo>
                  <a:lnTo>
                    <a:pt x="36416" y="66039"/>
                  </a:lnTo>
                  <a:lnTo>
                    <a:pt x="41976" y="57149"/>
                  </a:lnTo>
                  <a:lnTo>
                    <a:pt x="35534" y="57149"/>
                  </a:lnTo>
                  <a:lnTo>
                    <a:pt x="33083" y="53339"/>
                  </a:lnTo>
                  <a:lnTo>
                    <a:pt x="36131" y="45719"/>
                  </a:lnTo>
                  <a:lnTo>
                    <a:pt x="34518" y="39369"/>
                  </a:lnTo>
                  <a:lnTo>
                    <a:pt x="32480" y="38099"/>
                  </a:lnTo>
                  <a:close/>
                </a:path>
                <a:path w="63500" h="158750">
                  <a:moveTo>
                    <a:pt x="10464" y="67309"/>
                  </a:moveTo>
                  <a:lnTo>
                    <a:pt x="6172" y="67309"/>
                  </a:lnTo>
                  <a:lnTo>
                    <a:pt x="6946" y="68579"/>
                  </a:lnTo>
                  <a:lnTo>
                    <a:pt x="10858" y="68579"/>
                  </a:lnTo>
                  <a:lnTo>
                    <a:pt x="10464" y="67309"/>
                  </a:lnTo>
                  <a:close/>
                </a:path>
                <a:path w="63500" h="158750">
                  <a:moveTo>
                    <a:pt x="9563" y="63499"/>
                  </a:moveTo>
                  <a:lnTo>
                    <a:pt x="8966" y="63499"/>
                  </a:lnTo>
                  <a:lnTo>
                    <a:pt x="9385" y="64769"/>
                  </a:lnTo>
                  <a:lnTo>
                    <a:pt x="10414" y="66039"/>
                  </a:lnTo>
                  <a:lnTo>
                    <a:pt x="11036" y="67309"/>
                  </a:lnTo>
                  <a:lnTo>
                    <a:pt x="12319" y="68579"/>
                  </a:lnTo>
                  <a:lnTo>
                    <a:pt x="18694" y="68579"/>
                  </a:lnTo>
                  <a:lnTo>
                    <a:pt x="16725" y="67309"/>
                  </a:lnTo>
                  <a:lnTo>
                    <a:pt x="9563" y="63499"/>
                  </a:lnTo>
                  <a:close/>
                </a:path>
                <a:path w="63500" h="158750">
                  <a:moveTo>
                    <a:pt x="5168" y="66039"/>
                  </a:moveTo>
                  <a:lnTo>
                    <a:pt x="3416" y="66039"/>
                  </a:lnTo>
                  <a:lnTo>
                    <a:pt x="3670" y="67309"/>
                  </a:lnTo>
                  <a:lnTo>
                    <a:pt x="5575" y="67309"/>
                  </a:lnTo>
                  <a:lnTo>
                    <a:pt x="5168" y="66039"/>
                  </a:lnTo>
                  <a:close/>
                </a:path>
                <a:path w="63500" h="158750">
                  <a:moveTo>
                    <a:pt x="4406" y="59689"/>
                  </a:moveTo>
                  <a:lnTo>
                    <a:pt x="3124" y="59689"/>
                  </a:lnTo>
                  <a:lnTo>
                    <a:pt x="3403" y="60959"/>
                  </a:lnTo>
                  <a:lnTo>
                    <a:pt x="3721" y="62229"/>
                  </a:lnTo>
                  <a:lnTo>
                    <a:pt x="4127" y="63499"/>
                  </a:lnTo>
                  <a:lnTo>
                    <a:pt x="4622" y="64769"/>
                  </a:lnTo>
                  <a:lnTo>
                    <a:pt x="5549" y="66039"/>
                  </a:lnTo>
                  <a:lnTo>
                    <a:pt x="5803" y="66039"/>
                  </a:lnTo>
                  <a:lnTo>
                    <a:pt x="6057" y="67309"/>
                  </a:lnTo>
                  <a:lnTo>
                    <a:pt x="9156" y="67309"/>
                  </a:lnTo>
                  <a:lnTo>
                    <a:pt x="7861" y="66039"/>
                  </a:lnTo>
                  <a:lnTo>
                    <a:pt x="7073" y="64769"/>
                  </a:lnTo>
                  <a:lnTo>
                    <a:pt x="5727" y="62229"/>
                  </a:lnTo>
                  <a:lnTo>
                    <a:pt x="5143" y="60959"/>
                  </a:lnTo>
                  <a:lnTo>
                    <a:pt x="4406" y="59689"/>
                  </a:lnTo>
                  <a:close/>
                </a:path>
                <a:path w="63500" h="158750">
                  <a:moveTo>
                    <a:pt x="2933" y="57149"/>
                  </a:moveTo>
                  <a:lnTo>
                    <a:pt x="2540" y="57149"/>
                  </a:lnTo>
                  <a:lnTo>
                    <a:pt x="2679" y="58419"/>
                  </a:lnTo>
                  <a:lnTo>
                    <a:pt x="2908" y="59689"/>
                  </a:lnTo>
                  <a:lnTo>
                    <a:pt x="2921" y="64769"/>
                  </a:lnTo>
                  <a:lnTo>
                    <a:pt x="3048" y="64769"/>
                  </a:lnTo>
                  <a:lnTo>
                    <a:pt x="3136" y="66039"/>
                  </a:lnTo>
                  <a:lnTo>
                    <a:pt x="5080" y="66039"/>
                  </a:lnTo>
                  <a:lnTo>
                    <a:pt x="4203" y="64769"/>
                  </a:lnTo>
                  <a:lnTo>
                    <a:pt x="3797" y="63499"/>
                  </a:lnTo>
                  <a:lnTo>
                    <a:pt x="3492" y="62229"/>
                  </a:lnTo>
                  <a:lnTo>
                    <a:pt x="3098" y="59689"/>
                  </a:lnTo>
                  <a:lnTo>
                    <a:pt x="4406" y="59689"/>
                  </a:lnTo>
                  <a:lnTo>
                    <a:pt x="2933" y="57149"/>
                  </a:lnTo>
                  <a:close/>
                </a:path>
                <a:path w="63500" h="158750">
                  <a:moveTo>
                    <a:pt x="31457" y="57149"/>
                  </a:moveTo>
                  <a:lnTo>
                    <a:pt x="18897" y="57149"/>
                  </a:lnTo>
                  <a:lnTo>
                    <a:pt x="21120" y="58419"/>
                  </a:lnTo>
                  <a:lnTo>
                    <a:pt x="22212" y="59689"/>
                  </a:lnTo>
                  <a:lnTo>
                    <a:pt x="22974" y="60959"/>
                  </a:lnTo>
                  <a:lnTo>
                    <a:pt x="30581" y="60959"/>
                  </a:lnTo>
                  <a:lnTo>
                    <a:pt x="30695" y="59689"/>
                  </a:lnTo>
                  <a:lnTo>
                    <a:pt x="30835" y="59689"/>
                  </a:lnTo>
                  <a:lnTo>
                    <a:pt x="31457" y="57149"/>
                  </a:lnTo>
                  <a:close/>
                </a:path>
                <a:path w="63500" h="158750">
                  <a:moveTo>
                    <a:pt x="15633" y="38099"/>
                  </a:moveTo>
                  <a:lnTo>
                    <a:pt x="14668" y="38099"/>
                  </a:lnTo>
                  <a:lnTo>
                    <a:pt x="15278" y="39369"/>
                  </a:lnTo>
                  <a:lnTo>
                    <a:pt x="15811" y="39369"/>
                  </a:lnTo>
                  <a:lnTo>
                    <a:pt x="16217" y="40639"/>
                  </a:lnTo>
                  <a:lnTo>
                    <a:pt x="16408" y="40639"/>
                  </a:lnTo>
                  <a:lnTo>
                    <a:pt x="16751" y="41909"/>
                  </a:lnTo>
                  <a:lnTo>
                    <a:pt x="16891" y="44449"/>
                  </a:lnTo>
                  <a:lnTo>
                    <a:pt x="16662" y="45719"/>
                  </a:lnTo>
                  <a:lnTo>
                    <a:pt x="16535" y="45719"/>
                  </a:lnTo>
                  <a:lnTo>
                    <a:pt x="16370" y="46989"/>
                  </a:lnTo>
                  <a:lnTo>
                    <a:pt x="16357" y="48259"/>
                  </a:lnTo>
                  <a:lnTo>
                    <a:pt x="17310" y="48259"/>
                  </a:lnTo>
                  <a:lnTo>
                    <a:pt x="17843" y="49529"/>
                  </a:lnTo>
                  <a:lnTo>
                    <a:pt x="20205" y="49529"/>
                  </a:lnTo>
                  <a:lnTo>
                    <a:pt x="20612" y="50799"/>
                  </a:lnTo>
                  <a:lnTo>
                    <a:pt x="21691" y="50799"/>
                  </a:lnTo>
                  <a:lnTo>
                    <a:pt x="21996" y="52069"/>
                  </a:lnTo>
                  <a:lnTo>
                    <a:pt x="22821" y="52069"/>
                  </a:lnTo>
                  <a:lnTo>
                    <a:pt x="23304" y="53339"/>
                  </a:lnTo>
                  <a:lnTo>
                    <a:pt x="23672" y="53339"/>
                  </a:lnTo>
                  <a:lnTo>
                    <a:pt x="24523" y="54609"/>
                  </a:lnTo>
                  <a:lnTo>
                    <a:pt x="24790" y="55879"/>
                  </a:lnTo>
                  <a:lnTo>
                    <a:pt x="16103" y="55879"/>
                  </a:lnTo>
                  <a:lnTo>
                    <a:pt x="17716" y="57149"/>
                  </a:lnTo>
                  <a:lnTo>
                    <a:pt x="26581" y="57149"/>
                  </a:lnTo>
                  <a:lnTo>
                    <a:pt x="27368" y="52069"/>
                  </a:lnTo>
                  <a:lnTo>
                    <a:pt x="23279" y="49529"/>
                  </a:lnTo>
                  <a:lnTo>
                    <a:pt x="17322" y="46989"/>
                  </a:lnTo>
                  <a:lnTo>
                    <a:pt x="17741" y="45719"/>
                  </a:lnTo>
                  <a:lnTo>
                    <a:pt x="17526" y="40639"/>
                  </a:lnTo>
                  <a:lnTo>
                    <a:pt x="15633" y="38099"/>
                  </a:lnTo>
                  <a:close/>
                </a:path>
                <a:path w="63500" h="158750">
                  <a:moveTo>
                    <a:pt x="27711" y="30479"/>
                  </a:moveTo>
                  <a:lnTo>
                    <a:pt x="26162" y="30479"/>
                  </a:lnTo>
                  <a:lnTo>
                    <a:pt x="26479" y="31749"/>
                  </a:lnTo>
                  <a:lnTo>
                    <a:pt x="27038" y="33019"/>
                  </a:lnTo>
                  <a:lnTo>
                    <a:pt x="24358" y="40639"/>
                  </a:lnTo>
                  <a:lnTo>
                    <a:pt x="26085" y="43179"/>
                  </a:lnTo>
                  <a:lnTo>
                    <a:pt x="28067" y="46989"/>
                  </a:lnTo>
                  <a:lnTo>
                    <a:pt x="28562" y="53339"/>
                  </a:lnTo>
                  <a:lnTo>
                    <a:pt x="27355" y="57149"/>
                  </a:lnTo>
                  <a:lnTo>
                    <a:pt x="31686" y="57149"/>
                  </a:lnTo>
                  <a:lnTo>
                    <a:pt x="32092" y="54609"/>
                  </a:lnTo>
                  <a:lnTo>
                    <a:pt x="31813" y="52069"/>
                  </a:lnTo>
                  <a:lnTo>
                    <a:pt x="31254" y="49529"/>
                  </a:lnTo>
                  <a:lnTo>
                    <a:pt x="29895" y="46989"/>
                  </a:lnTo>
                  <a:lnTo>
                    <a:pt x="29159" y="45719"/>
                  </a:lnTo>
                  <a:lnTo>
                    <a:pt x="28270" y="41909"/>
                  </a:lnTo>
                  <a:lnTo>
                    <a:pt x="27482" y="41909"/>
                  </a:lnTo>
                  <a:lnTo>
                    <a:pt x="26924" y="40639"/>
                  </a:lnTo>
                  <a:lnTo>
                    <a:pt x="26593" y="40639"/>
                  </a:lnTo>
                  <a:lnTo>
                    <a:pt x="26111" y="39369"/>
                  </a:lnTo>
                  <a:lnTo>
                    <a:pt x="26136" y="38099"/>
                  </a:lnTo>
                  <a:lnTo>
                    <a:pt x="26212" y="36829"/>
                  </a:lnTo>
                  <a:lnTo>
                    <a:pt x="26581" y="35559"/>
                  </a:lnTo>
                  <a:lnTo>
                    <a:pt x="27165" y="34289"/>
                  </a:lnTo>
                  <a:lnTo>
                    <a:pt x="27660" y="33019"/>
                  </a:lnTo>
                  <a:lnTo>
                    <a:pt x="29870" y="33019"/>
                  </a:lnTo>
                  <a:lnTo>
                    <a:pt x="29679" y="31749"/>
                  </a:lnTo>
                  <a:lnTo>
                    <a:pt x="27711" y="30479"/>
                  </a:lnTo>
                  <a:close/>
                </a:path>
                <a:path w="63500" h="158750">
                  <a:moveTo>
                    <a:pt x="56057" y="7619"/>
                  </a:moveTo>
                  <a:lnTo>
                    <a:pt x="28536" y="7619"/>
                  </a:lnTo>
                  <a:lnTo>
                    <a:pt x="28536" y="8889"/>
                  </a:lnTo>
                  <a:lnTo>
                    <a:pt x="24536" y="8889"/>
                  </a:lnTo>
                  <a:lnTo>
                    <a:pt x="22606" y="10159"/>
                  </a:lnTo>
                  <a:lnTo>
                    <a:pt x="43954" y="10159"/>
                  </a:lnTo>
                  <a:lnTo>
                    <a:pt x="47472" y="17779"/>
                  </a:lnTo>
                  <a:lnTo>
                    <a:pt x="47822" y="22859"/>
                  </a:lnTo>
                  <a:lnTo>
                    <a:pt x="45496" y="31749"/>
                  </a:lnTo>
                  <a:lnTo>
                    <a:pt x="41018" y="41938"/>
                  </a:lnTo>
                  <a:lnTo>
                    <a:pt x="34975" y="53339"/>
                  </a:lnTo>
                  <a:lnTo>
                    <a:pt x="35369" y="55879"/>
                  </a:lnTo>
                  <a:lnTo>
                    <a:pt x="36258" y="57149"/>
                  </a:lnTo>
                  <a:lnTo>
                    <a:pt x="41976" y="57149"/>
                  </a:lnTo>
                  <a:lnTo>
                    <a:pt x="45948" y="50799"/>
                  </a:lnTo>
                  <a:lnTo>
                    <a:pt x="48553" y="46989"/>
                  </a:lnTo>
                  <a:lnTo>
                    <a:pt x="40741" y="46989"/>
                  </a:lnTo>
                  <a:lnTo>
                    <a:pt x="40985" y="46604"/>
                  </a:lnTo>
                  <a:lnTo>
                    <a:pt x="42024" y="43179"/>
                  </a:lnTo>
                  <a:lnTo>
                    <a:pt x="43891" y="39369"/>
                  </a:lnTo>
                  <a:lnTo>
                    <a:pt x="45847" y="35559"/>
                  </a:lnTo>
                  <a:lnTo>
                    <a:pt x="48247" y="29209"/>
                  </a:lnTo>
                  <a:lnTo>
                    <a:pt x="49428" y="22859"/>
                  </a:lnTo>
                  <a:lnTo>
                    <a:pt x="49555" y="21589"/>
                  </a:lnTo>
                  <a:lnTo>
                    <a:pt x="49441" y="17779"/>
                  </a:lnTo>
                  <a:lnTo>
                    <a:pt x="49276" y="17779"/>
                  </a:lnTo>
                  <a:lnTo>
                    <a:pt x="48945" y="15239"/>
                  </a:lnTo>
                  <a:lnTo>
                    <a:pt x="48463" y="15239"/>
                  </a:lnTo>
                  <a:lnTo>
                    <a:pt x="48145" y="13969"/>
                  </a:lnTo>
                  <a:lnTo>
                    <a:pt x="47485" y="13969"/>
                  </a:lnTo>
                  <a:lnTo>
                    <a:pt x="47523" y="12699"/>
                  </a:lnTo>
                  <a:lnTo>
                    <a:pt x="57175" y="12699"/>
                  </a:lnTo>
                  <a:lnTo>
                    <a:pt x="56057" y="7619"/>
                  </a:lnTo>
                  <a:close/>
                </a:path>
                <a:path w="63500" h="158750">
                  <a:moveTo>
                    <a:pt x="11137" y="39369"/>
                  </a:moveTo>
                  <a:lnTo>
                    <a:pt x="11544" y="40639"/>
                  </a:lnTo>
                  <a:lnTo>
                    <a:pt x="11760" y="41909"/>
                  </a:lnTo>
                  <a:lnTo>
                    <a:pt x="11938" y="42333"/>
                  </a:lnTo>
                  <a:lnTo>
                    <a:pt x="12319" y="43179"/>
                  </a:lnTo>
                  <a:lnTo>
                    <a:pt x="12649" y="43179"/>
                  </a:lnTo>
                  <a:lnTo>
                    <a:pt x="13055" y="44449"/>
                  </a:lnTo>
                  <a:lnTo>
                    <a:pt x="13144" y="45719"/>
                  </a:lnTo>
                  <a:lnTo>
                    <a:pt x="13233" y="50799"/>
                  </a:lnTo>
                  <a:lnTo>
                    <a:pt x="13436" y="52069"/>
                  </a:lnTo>
                  <a:lnTo>
                    <a:pt x="14033" y="53339"/>
                  </a:lnTo>
                  <a:lnTo>
                    <a:pt x="14452" y="54609"/>
                  </a:lnTo>
                  <a:lnTo>
                    <a:pt x="14884" y="54609"/>
                  </a:lnTo>
                  <a:lnTo>
                    <a:pt x="15582" y="55879"/>
                  </a:lnTo>
                  <a:lnTo>
                    <a:pt x="24663" y="55879"/>
                  </a:lnTo>
                  <a:lnTo>
                    <a:pt x="21628" y="52069"/>
                  </a:lnTo>
                  <a:lnTo>
                    <a:pt x="19837" y="52069"/>
                  </a:lnTo>
                  <a:lnTo>
                    <a:pt x="17995" y="50799"/>
                  </a:lnTo>
                  <a:lnTo>
                    <a:pt x="15024" y="50799"/>
                  </a:lnTo>
                  <a:lnTo>
                    <a:pt x="14884" y="49529"/>
                  </a:lnTo>
                  <a:lnTo>
                    <a:pt x="14224" y="48259"/>
                  </a:lnTo>
                  <a:lnTo>
                    <a:pt x="14020" y="46989"/>
                  </a:lnTo>
                  <a:lnTo>
                    <a:pt x="14224" y="45719"/>
                  </a:lnTo>
                  <a:lnTo>
                    <a:pt x="14351" y="41909"/>
                  </a:lnTo>
                  <a:lnTo>
                    <a:pt x="14008" y="40639"/>
                  </a:lnTo>
                  <a:lnTo>
                    <a:pt x="11925" y="40639"/>
                  </a:lnTo>
                  <a:lnTo>
                    <a:pt x="11137" y="39369"/>
                  </a:lnTo>
                  <a:close/>
                </a:path>
                <a:path w="63500" h="158750">
                  <a:moveTo>
                    <a:pt x="11760" y="41938"/>
                  </a:moveTo>
                  <a:lnTo>
                    <a:pt x="11785" y="44449"/>
                  </a:lnTo>
                  <a:lnTo>
                    <a:pt x="11010" y="46989"/>
                  </a:lnTo>
                  <a:lnTo>
                    <a:pt x="10680" y="49529"/>
                  </a:lnTo>
                  <a:lnTo>
                    <a:pt x="10490" y="49529"/>
                  </a:lnTo>
                  <a:lnTo>
                    <a:pt x="10452" y="52069"/>
                  </a:lnTo>
                  <a:lnTo>
                    <a:pt x="12788" y="52069"/>
                  </a:lnTo>
                  <a:lnTo>
                    <a:pt x="12649" y="50799"/>
                  </a:lnTo>
                  <a:lnTo>
                    <a:pt x="12750" y="48259"/>
                  </a:lnTo>
                  <a:lnTo>
                    <a:pt x="12763" y="45719"/>
                  </a:lnTo>
                  <a:lnTo>
                    <a:pt x="12319" y="43179"/>
                  </a:lnTo>
                  <a:lnTo>
                    <a:pt x="12166" y="43179"/>
                  </a:lnTo>
                  <a:lnTo>
                    <a:pt x="11938" y="42333"/>
                  </a:lnTo>
                  <a:lnTo>
                    <a:pt x="11760" y="41938"/>
                  </a:lnTo>
                  <a:close/>
                </a:path>
                <a:path w="63500" h="158750">
                  <a:moveTo>
                    <a:pt x="17310" y="48259"/>
                  </a:moveTo>
                  <a:lnTo>
                    <a:pt x="16370" y="48259"/>
                  </a:lnTo>
                  <a:lnTo>
                    <a:pt x="16662" y="49529"/>
                  </a:lnTo>
                  <a:lnTo>
                    <a:pt x="17310" y="48259"/>
                  </a:lnTo>
                  <a:close/>
                </a:path>
                <a:path w="63500" h="158750">
                  <a:moveTo>
                    <a:pt x="40985" y="46604"/>
                  </a:moveTo>
                  <a:lnTo>
                    <a:pt x="40741" y="46989"/>
                  </a:lnTo>
                  <a:lnTo>
                    <a:pt x="40985" y="46604"/>
                  </a:lnTo>
                  <a:close/>
                </a:path>
                <a:path w="63500" h="158750">
                  <a:moveTo>
                    <a:pt x="57175" y="12699"/>
                  </a:moveTo>
                  <a:lnTo>
                    <a:pt x="48920" y="12699"/>
                  </a:lnTo>
                  <a:lnTo>
                    <a:pt x="50711" y="15239"/>
                  </a:lnTo>
                  <a:lnTo>
                    <a:pt x="51625" y="17779"/>
                  </a:lnTo>
                  <a:lnTo>
                    <a:pt x="51854" y="19049"/>
                  </a:lnTo>
                  <a:lnTo>
                    <a:pt x="51828" y="22859"/>
                  </a:lnTo>
                  <a:lnTo>
                    <a:pt x="51015" y="27939"/>
                  </a:lnTo>
                  <a:lnTo>
                    <a:pt x="50038" y="30479"/>
                  </a:lnTo>
                  <a:lnTo>
                    <a:pt x="47739" y="35559"/>
                  </a:lnTo>
                  <a:lnTo>
                    <a:pt x="46405" y="38099"/>
                  </a:lnTo>
                  <a:lnTo>
                    <a:pt x="43936" y="41938"/>
                  </a:lnTo>
                  <a:lnTo>
                    <a:pt x="40985" y="46604"/>
                  </a:lnTo>
                  <a:lnTo>
                    <a:pt x="40868" y="46989"/>
                  </a:lnTo>
                  <a:lnTo>
                    <a:pt x="48553" y="46989"/>
                  </a:lnTo>
                  <a:lnTo>
                    <a:pt x="52895" y="40639"/>
                  </a:lnTo>
                  <a:lnTo>
                    <a:pt x="57480" y="29209"/>
                  </a:lnTo>
                  <a:lnTo>
                    <a:pt x="58851" y="20319"/>
                  </a:lnTo>
                  <a:lnTo>
                    <a:pt x="57175" y="12699"/>
                  </a:lnTo>
                  <a:close/>
                </a:path>
                <a:path w="63500" h="158750">
                  <a:moveTo>
                    <a:pt x="11938" y="42333"/>
                  </a:moveTo>
                  <a:lnTo>
                    <a:pt x="12166" y="43179"/>
                  </a:lnTo>
                  <a:lnTo>
                    <a:pt x="12319" y="43179"/>
                  </a:lnTo>
                  <a:lnTo>
                    <a:pt x="11938" y="42333"/>
                  </a:lnTo>
                  <a:close/>
                </a:path>
                <a:path w="63500" h="158750">
                  <a:moveTo>
                    <a:pt x="11760" y="41909"/>
                  </a:moveTo>
                  <a:close/>
                </a:path>
                <a:path w="63500" h="158750">
                  <a:moveTo>
                    <a:pt x="29870" y="33019"/>
                  </a:moveTo>
                  <a:lnTo>
                    <a:pt x="28943" y="33019"/>
                  </a:lnTo>
                  <a:lnTo>
                    <a:pt x="29210" y="34289"/>
                  </a:lnTo>
                  <a:lnTo>
                    <a:pt x="29197" y="35559"/>
                  </a:lnTo>
                  <a:lnTo>
                    <a:pt x="28676" y="36829"/>
                  </a:lnTo>
                  <a:lnTo>
                    <a:pt x="28206" y="38099"/>
                  </a:lnTo>
                  <a:lnTo>
                    <a:pt x="27838" y="39369"/>
                  </a:lnTo>
                  <a:lnTo>
                    <a:pt x="27673" y="40639"/>
                  </a:lnTo>
                  <a:lnTo>
                    <a:pt x="27914" y="41909"/>
                  </a:lnTo>
                  <a:lnTo>
                    <a:pt x="28270" y="41909"/>
                  </a:lnTo>
                  <a:lnTo>
                    <a:pt x="28117" y="40639"/>
                  </a:lnTo>
                  <a:lnTo>
                    <a:pt x="28219" y="38099"/>
                  </a:lnTo>
                  <a:lnTo>
                    <a:pt x="32480" y="38099"/>
                  </a:lnTo>
                  <a:lnTo>
                    <a:pt x="30441" y="36829"/>
                  </a:lnTo>
                  <a:lnTo>
                    <a:pt x="29870" y="33019"/>
                  </a:lnTo>
                  <a:close/>
                </a:path>
                <a:path w="63500" h="158750">
                  <a:moveTo>
                    <a:pt x="15684" y="27939"/>
                  </a:moveTo>
                  <a:lnTo>
                    <a:pt x="11768" y="27939"/>
                  </a:lnTo>
                  <a:lnTo>
                    <a:pt x="12877" y="30479"/>
                  </a:lnTo>
                  <a:lnTo>
                    <a:pt x="14859" y="33019"/>
                  </a:lnTo>
                  <a:lnTo>
                    <a:pt x="15659" y="33019"/>
                  </a:lnTo>
                  <a:lnTo>
                    <a:pt x="19672" y="31749"/>
                  </a:lnTo>
                  <a:lnTo>
                    <a:pt x="21805" y="30479"/>
                  </a:lnTo>
                  <a:lnTo>
                    <a:pt x="14249" y="30479"/>
                  </a:lnTo>
                  <a:lnTo>
                    <a:pt x="13779" y="29209"/>
                  </a:lnTo>
                  <a:lnTo>
                    <a:pt x="15405" y="29209"/>
                  </a:lnTo>
                  <a:lnTo>
                    <a:pt x="15684" y="27939"/>
                  </a:lnTo>
                  <a:close/>
                </a:path>
                <a:path w="63500" h="158750">
                  <a:moveTo>
                    <a:pt x="32588" y="10159"/>
                  </a:moveTo>
                  <a:lnTo>
                    <a:pt x="22009" y="10159"/>
                  </a:lnTo>
                  <a:lnTo>
                    <a:pt x="20993" y="12699"/>
                  </a:lnTo>
                  <a:lnTo>
                    <a:pt x="25336" y="12699"/>
                  </a:lnTo>
                  <a:lnTo>
                    <a:pt x="24472" y="13969"/>
                  </a:lnTo>
                  <a:lnTo>
                    <a:pt x="24142" y="13969"/>
                  </a:lnTo>
                  <a:lnTo>
                    <a:pt x="23736" y="15239"/>
                  </a:lnTo>
                  <a:lnTo>
                    <a:pt x="23545" y="15239"/>
                  </a:lnTo>
                  <a:lnTo>
                    <a:pt x="23101" y="17779"/>
                  </a:lnTo>
                  <a:lnTo>
                    <a:pt x="22237" y="25399"/>
                  </a:lnTo>
                  <a:lnTo>
                    <a:pt x="21158" y="27939"/>
                  </a:lnTo>
                  <a:lnTo>
                    <a:pt x="20688" y="27939"/>
                  </a:lnTo>
                  <a:lnTo>
                    <a:pt x="19558" y="29209"/>
                  </a:lnTo>
                  <a:lnTo>
                    <a:pt x="18859" y="29209"/>
                  </a:lnTo>
                  <a:lnTo>
                    <a:pt x="18249" y="30479"/>
                  </a:lnTo>
                  <a:lnTo>
                    <a:pt x="21805" y="30479"/>
                  </a:lnTo>
                  <a:lnTo>
                    <a:pt x="23939" y="29209"/>
                  </a:lnTo>
                  <a:lnTo>
                    <a:pt x="25374" y="25399"/>
                  </a:lnTo>
                  <a:lnTo>
                    <a:pt x="27406" y="13969"/>
                  </a:lnTo>
                  <a:lnTo>
                    <a:pt x="29667" y="11429"/>
                  </a:lnTo>
                  <a:lnTo>
                    <a:pt x="32588" y="10159"/>
                  </a:lnTo>
                  <a:close/>
                </a:path>
                <a:path w="63500" h="158750">
                  <a:moveTo>
                    <a:pt x="11214" y="26669"/>
                  </a:moveTo>
                  <a:lnTo>
                    <a:pt x="11768" y="27939"/>
                  </a:lnTo>
                  <a:lnTo>
                    <a:pt x="11214" y="26669"/>
                  </a:lnTo>
                  <a:close/>
                </a:path>
                <a:path w="63500" h="158750">
                  <a:moveTo>
                    <a:pt x="24117" y="12699"/>
                  </a:moveTo>
                  <a:lnTo>
                    <a:pt x="20586" y="12699"/>
                  </a:lnTo>
                  <a:lnTo>
                    <a:pt x="19583" y="15239"/>
                  </a:lnTo>
                  <a:lnTo>
                    <a:pt x="18872" y="19049"/>
                  </a:lnTo>
                  <a:lnTo>
                    <a:pt x="17691" y="24129"/>
                  </a:lnTo>
                  <a:lnTo>
                    <a:pt x="17360" y="25399"/>
                  </a:lnTo>
                  <a:lnTo>
                    <a:pt x="16941" y="25399"/>
                  </a:lnTo>
                  <a:lnTo>
                    <a:pt x="16675" y="26669"/>
                  </a:lnTo>
                  <a:lnTo>
                    <a:pt x="15887" y="27939"/>
                  </a:lnTo>
                  <a:lnTo>
                    <a:pt x="18059" y="27939"/>
                  </a:lnTo>
                  <a:lnTo>
                    <a:pt x="18707" y="26669"/>
                  </a:lnTo>
                  <a:lnTo>
                    <a:pt x="19024" y="26669"/>
                  </a:lnTo>
                  <a:lnTo>
                    <a:pt x="19862" y="24129"/>
                  </a:lnTo>
                  <a:lnTo>
                    <a:pt x="21412" y="17779"/>
                  </a:lnTo>
                  <a:lnTo>
                    <a:pt x="22301" y="15239"/>
                  </a:lnTo>
                  <a:lnTo>
                    <a:pt x="22644" y="13969"/>
                  </a:lnTo>
                  <a:lnTo>
                    <a:pt x="23558" y="13969"/>
                  </a:lnTo>
                  <a:lnTo>
                    <a:pt x="24117" y="12699"/>
                  </a:lnTo>
                  <a:close/>
                </a:path>
                <a:path w="63500" h="158750">
                  <a:moveTo>
                    <a:pt x="36588" y="0"/>
                  </a:moveTo>
                  <a:lnTo>
                    <a:pt x="35039" y="0"/>
                  </a:lnTo>
                  <a:lnTo>
                    <a:pt x="20777" y="1269"/>
                  </a:lnTo>
                  <a:lnTo>
                    <a:pt x="13766" y="7619"/>
                  </a:lnTo>
                  <a:lnTo>
                    <a:pt x="12293" y="19049"/>
                  </a:lnTo>
                  <a:lnTo>
                    <a:pt x="16510" y="21589"/>
                  </a:lnTo>
                  <a:lnTo>
                    <a:pt x="17386" y="21589"/>
                  </a:lnTo>
                  <a:lnTo>
                    <a:pt x="18012" y="19049"/>
                  </a:lnTo>
                  <a:lnTo>
                    <a:pt x="16459" y="19049"/>
                  </a:lnTo>
                  <a:lnTo>
                    <a:pt x="16065" y="17779"/>
                  </a:lnTo>
                  <a:lnTo>
                    <a:pt x="15443" y="16509"/>
                  </a:lnTo>
                  <a:lnTo>
                    <a:pt x="15240" y="16509"/>
                  </a:lnTo>
                  <a:lnTo>
                    <a:pt x="14973" y="13969"/>
                  </a:lnTo>
                  <a:lnTo>
                    <a:pt x="19253" y="5079"/>
                  </a:lnTo>
                  <a:lnTo>
                    <a:pt x="54003" y="5079"/>
                  </a:lnTo>
                  <a:lnTo>
                    <a:pt x="48679" y="1269"/>
                  </a:lnTo>
                  <a:lnTo>
                    <a:pt x="37388" y="1269"/>
                  </a:lnTo>
                  <a:lnTo>
                    <a:pt x="36588" y="0"/>
                  </a:lnTo>
                  <a:close/>
                </a:path>
                <a:path w="63500" h="158750">
                  <a:moveTo>
                    <a:pt x="54003" y="5079"/>
                  </a:moveTo>
                  <a:lnTo>
                    <a:pt x="22098" y="5079"/>
                  </a:lnTo>
                  <a:lnTo>
                    <a:pt x="20142" y="6349"/>
                  </a:lnTo>
                  <a:lnTo>
                    <a:pt x="17297" y="17779"/>
                  </a:lnTo>
                  <a:lnTo>
                    <a:pt x="17106" y="19049"/>
                  </a:lnTo>
                  <a:lnTo>
                    <a:pt x="18012" y="19049"/>
                  </a:lnTo>
                  <a:lnTo>
                    <a:pt x="18326" y="17779"/>
                  </a:lnTo>
                  <a:lnTo>
                    <a:pt x="18745" y="15239"/>
                  </a:lnTo>
                  <a:lnTo>
                    <a:pt x="19900" y="12699"/>
                  </a:lnTo>
                  <a:lnTo>
                    <a:pt x="20370" y="11429"/>
                  </a:lnTo>
                  <a:lnTo>
                    <a:pt x="21526" y="10159"/>
                  </a:lnTo>
                  <a:lnTo>
                    <a:pt x="22225" y="10159"/>
                  </a:lnTo>
                  <a:lnTo>
                    <a:pt x="24409" y="8889"/>
                  </a:lnTo>
                  <a:lnTo>
                    <a:pt x="25920" y="7619"/>
                  </a:lnTo>
                  <a:lnTo>
                    <a:pt x="56057" y="7619"/>
                  </a:lnTo>
                  <a:lnTo>
                    <a:pt x="55778" y="6349"/>
                  </a:lnTo>
                  <a:lnTo>
                    <a:pt x="54003" y="5079"/>
                  </a:lnTo>
                  <a:close/>
                </a:path>
                <a:path w="63500" h="158750">
                  <a:moveTo>
                    <a:pt x="37896" y="0"/>
                  </a:moveTo>
                  <a:lnTo>
                    <a:pt x="38773" y="1269"/>
                  </a:lnTo>
                  <a:lnTo>
                    <a:pt x="48679" y="1269"/>
                  </a:lnTo>
                  <a:lnTo>
                    <a:pt x="37896" y="0"/>
                  </a:lnTo>
                  <a:close/>
                </a:path>
              </a:pathLst>
            </a:custGeom>
            <a:solidFill>
              <a:srgbClr val="AF2D36"/>
            </a:solidFill>
          </p:spPr>
          <p:txBody>
            <a:bodyPr wrap="square" lIns="0" tIns="0" rIns="0" bIns="0" rtlCol="0"/>
            <a:lstStyle/>
            <a:p>
              <a:endParaRPr/>
            </a:p>
          </p:txBody>
        </p:sp>
        <p:sp>
          <p:nvSpPr>
            <p:cNvPr id="151" name="object 151"/>
            <p:cNvSpPr/>
            <p:nvPr/>
          </p:nvSpPr>
          <p:spPr>
            <a:xfrm>
              <a:off x="638911" y="6317805"/>
              <a:ext cx="24765" cy="28575"/>
            </a:xfrm>
            <a:custGeom>
              <a:avLst/>
              <a:gdLst/>
              <a:ahLst/>
              <a:cxnLst/>
              <a:rect l="l" t="t" r="r" b="b"/>
              <a:pathLst>
                <a:path w="24765" h="28575">
                  <a:moveTo>
                    <a:pt x="9537" y="304"/>
                  </a:moveTo>
                  <a:lnTo>
                    <a:pt x="9398" y="215"/>
                  </a:lnTo>
                  <a:lnTo>
                    <a:pt x="8699" y="0"/>
                  </a:lnTo>
                  <a:lnTo>
                    <a:pt x="7912" y="0"/>
                  </a:lnTo>
                  <a:lnTo>
                    <a:pt x="7912" y="1003"/>
                  </a:lnTo>
                  <a:lnTo>
                    <a:pt x="7874" y="1143"/>
                  </a:lnTo>
                  <a:lnTo>
                    <a:pt x="7772" y="1333"/>
                  </a:lnTo>
                  <a:lnTo>
                    <a:pt x="7239" y="1549"/>
                  </a:lnTo>
                  <a:lnTo>
                    <a:pt x="6946" y="1485"/>
                  </a:lnTo>
                  <a:lnTo>
                    <a:pt x="6756" y="1168"/>
                  </a:lnTo>
                  <a:lnTo>
                    <a:pt x="6870" y="419"/>
                  </a:lnTo>
                  <a:lnTo>
                    <a:pt x="7099" y="304"/>
                  </a:lnTo>
                  <a:lnTo>
                    <a:pt x="7670" y="419"/>
                  </a:lnTo>
                  <a:lnTo>
                    <a:pt x="7912" y="1003"/>
                  </a:lnTo>
                  <a:lnTo>
                    <a:pt x="7912" y="0"/>
                  </a:lnTo>
                  <a:lnTo>
                    <a:pt x="6159" y="0"/>
                  </a:lnTo>
                  <a:lnTo>
                    <a:pt x="4813" y="215"/>
                  </a:lnTo>
                  <a:lnTo>
                    <a:pt x="1549" y="1308"/>
                  </a:lnTo>
                  <a:lnTo>
                    <a:pt x="495" y="2781"/>
                  </a:lnTo>
                  <a:lnTo>
                    <a:pt x="0" y="3733"/>
                  </a:lnTo>
                  <a:lnTo>
                    <a:pt x="127" y="3721"/>
                  </a:lnTo>
                  <a:lnTo>
                    <a:pt x="2057" y="3721"/>
                  </a:lnTo>
                  <a:lnTo>
                    <a:pt x="3746" y="4152"/>
                  </a:lnTo>
                  <a:lnTo>
                    <a:pt x="5613" y="5245"/>
                  </a:lnTo>
                  <a:lnTo>
                    <a:pt x="6019" y="5575"/>
                  </a:lnTo>
                  <a:lnTo>
                    <a:pt x="6362" y="5918"/>
                  </a:lnTo>
                  <a:lnTo>
                    <a:pt x="7632" y="3721"/>
                  </a:lnTo>
                  <a:lnTo>
                    <a:pt x="7886" y="3289"/>
                  </a:lnTo>
                  <a:lnTo>
                    <a:pt x="8585" y="2082"/>
                  </a:lnTo>
                  <a:lnTo>
                    <a:pt x="7264" y="2082"/>
                  </a:lnTo>
                  <a:lnTo>
                    <a:pt x="6756" y="2082"/>
                  </a:lnTo>
                  <a:lnTo>
                    <a:pt x="5854" y="2209"/>
                  </a:lnTo>
                  <a:lnTo>
                    <a:pt x="4851" y="2413"/>
                  </a:lnTo>
                  <a:lnTo>
                    <a:pt x="5461" y="2654"/>
                  </a:lnTo>
                  <a:lnTo>
                    <a:pt x="5905" y="2946"/>
                  </a:lnTo>
                  <a:lnTo>
                    <a:pt x="5867" y="3213"/>
                  </a:lnTo>
                  <a:lnTo>
                    <a:pt x="4279" y="3289"/>
                  </a:lnTo>
                  <a:lnTo>
                    <a:pt x="3035" y="3225"/>
                  </a:lnTo>
                  <a:lnTo>
                    <a:pt x="2781" y="3213"/>
                  </a:lnTo>
                  <a:lnTo>
                    <a:pt x="2540" y="3225"/>
                  </a:lnTo>
                  <a:lnTo>
                    <a:pt x="2501" y="3098"/>
                  </a:lnTo>
                  <a:lnTo>
                    <a:pt x="2197" y="3060"/>
                  </a:lnTo>
                  <a:lnTo>
                    <a:pt x="1968" y="2946"/>
                  </a:lnTo>
                  <a:lnTo>
                    <a:pt x="1841" y="2641"/>
                  </a:lnTo>
                  <a:lnTo>
                    <a:pt x="2209" y="2197"/>
                  </a:lnTo>
                  <a:lnTo>
                    <a:pt x="2540" y="2070"/>
                  </a:lnTo>
                  <a:lnTo>
                    <a:pt x="2946" y="2044"/>
                  </a:lnTo>
                  <a:lnTo>
                    <a:pt x="3009" y="1866"/>
                  </a:lnTo>
                  <a:lnTo>
                    <a:pt x="3302" y="1612"/>
                  </a:lnTo>
                  <a:lnTo>
                    <a:pt x="3810" y="1397"/>
                  </a:lnTo>
                  <a:lnTo>
                    <a:pt x="4013" y="1333"/>
                  </a:lnTo>
                  <a:lnTo>
                    <a:pt x="4978" y="1168"/>
                  </a:lnTo>
                  <a:lnTo>
                    <a:pt x="5778" y="1231"/>
                  </a:lnTo>
                  <a:lnTo>
                    <a:pt x="6985" y="1612"/>
                  </a:lnTo>
                  <a:lnTo>
                    <a:pt x="7277" y="1866"/>
                  </a:lnTo>
                  <a:lnTo>
                    <a:pt x="7264" y="2070"/>
                  </a:lnTo>
                  <a:lnTo>
                    <a:pt x="8585" y="2070"/>
                  </a:lnTo>
                  <a:lnTo>
                    <a:pt x="8890" y="1549"/>
                  </a:lnTo>
                  <a:lnTo>
                    <a:pt x="9207" y="1003"/>
                  </a:lnTo>
                  <a:lnTo>
                    <a:pt x="9499" y="546"/>
                  </a:lnTo>
                  <a:lnTo>
                    <a:pt x="9537" y="304"/>
                  </a:lnTo>
                  <a:close/>
                </a:path>
                <a:path w="24765" h="28575">
                  <a:moveTo>
                    <a:pt x="18999" y="9613"/>
                  </a:moveTo>
                  <a:lnTo>
                    <a:pt x="18656" y="9423"/>
                  </a:lnTo>
                  <a:lnTo>
                    <a:pt x="17475" y="8775"/>
                  </a:lnTo>
                  <a:lnTo>
                    <a:pt x="15963" y="8026"/>
                  </a:lnTo>
                  <a:lnTo>
                    <a:pt x="15963" y="9321"/>
                  </a:lnTo>
                  <a:lnTo>
                    <a:pt x="15621" y="9372"/>
                  </a:lnTo>
                  <a:lnTo>
                    <a:pt x="15455" y="9359"/>
                  </a:lnTo>
                  <a:lnTo>
                    <a:pt x="14363" y="9144"/>
                  </a:lnTo>
                  <a:lnTo>
                    <a:pt x="13855" y="9105"/>
                  </a:lnTo>
                  <a:lnTo>
                    <a:pt x="13627" y="9105"/>
                  </a:lnTo>
                  <a:lnTo>
                    <a:pt x="13296" y="9156"/>
                  </a:lnTo>
                  <a:lnTo>
                    <a:pt x="12623" y="9359"/>
                  </a:lnTo>
                  <a:lnTo>
                    <a:pt x="12204" y="9423"/>
                  </a:lnTo>
                  <a:lnTo>
                    <a:pt x="12001" y="8775"/>
                  </a:lnTo>
                  <a:lnTo>
                    <a:pt x="12179" y="8445"/>
                  </a:lnTo>
                  <a:lnTo>
                    <a:pt x="12725" y="8089"/>
                  </a:lnTo>
                  <a:lnTo>
                    <a:pt x="12928" y="7988"/>
                  </a:lnTo>
                  <a:lnTo>
                    <a:pt x="13614" y="7886"/>
                  </a:lnTo>
                  <a:lnTo>
                    <a:pt x="14033" y="7950"/>
                  </a:lnTo>
                  <a:lnTo>
                    <a:pt x="14732" y="8242"/>
                  </a:lnTo>
                  <a:lnTo>
                    <a:pt x="15925" y="9105"/>
                  </a:lnTo>
                  <a:lnTo>
                    <a:pt x="15963" y="9321"/>
                  </a:lnTo>
                  <a:lnTo>
                    <a:pt x="15963" y="8026"/>
                  </a:lnTo>
                  <a:lnTo>
                    <a:pt x="15709" y="7886"/>
                  </a:lnTo>
                  <a:lnTo>
                    <a:pt x="14516" y="7289"/>
                  </a:lnTo>
                  <a:lnTo>
                    <a:pt x="12293" y="7289"/>
                  </a:lnTo>
                  <a:lnTo>
                    <a:pt x="12039" y="7327"/>
                  </a:lnTo>
                  <a:lnTo>
                    <a:pt x="10947" y="7696"/>
                  </a:lnTo>
                  <a:lnTo>
                    <a:pt x="10121" y="8293"/>
                  </a:lnTo>
                  <a:lnTo>
                    <a:pt x="9436" y="8928"/>
                  </a:lnTo>
                  <a:lnTo>
                    <a:pt x="10591" y="9423"/>
                  </a:lnTo>
                  <a:lnTo>
                    <a:pt x="11696" y="10210"/>
                  </a:lnTo>
                  <a:lnTo>
                    <a:pt x="12928" y="11633"/>
                  </a:lnTo>
                  <a:lnTo>
                    <a:pt x="13246" y="12090"/>
                  </a:lnTo>
                  <a:lnTo>
                    <a:pt x="13474" y="12534"/>
                  </a:lnTo>
                  <a:lnTo>
                    <a:pt x="14071" y="12077"/>
                  </a:lnTo>
                  <a:lnTo>
                    <a:pt x="14706" y="11620"/>
                  </a:lnTo>
                  <a:lnTo>
                    <a:pt x="16967" y="10261"/>
                  </a:lnTo>
                  <a:lnTo>
                    <a:pt x="18173" y="9829"/>
                  </a:lnTo>
                  <a:lnTo>
                    <a:pt x="18999" y="9613"/>
                  </a:lnTo>
                  <a:close/>
                </a:path>
                <a:path w="24765" h="28575">
                  <a:moveTo>
                    <a:pt x="24765" y="28257"/>
                  </a:moveTo>
                  <a:lnTo>
                    <a:pt x="24333" y="27419"/>
                  </a:lnTo>
                  <a:lnTo>
                    <a:pt x="24231" y="27228"/>
                  </a:lnTo>
                  <a:lnTo>
                    <a:pt x="22656" y="25120"/>
                  </a:lnTo>
                  <a:lnTo>
                    <a:pt x="22618" y="27419"/>
                  </a:lnTo>
                  <a:lnTo>
                    <a:pt x="22250" y="27305"/>
                  </a:lnTo>
                  <a:lnTo>
                    <a:pt x="21615" y="27012"/>
                  </a:lnTo>
                  <a:lnTo>
                    <a:pt x="21221" y="26797"/>
                  </a:lnTo>
                  <a:lnTo>
                    <a:pt x="20383" y="25908"/>
                  </a:lnTo>
                  <a:lnTo>
                    <a:pt x="20447" y="25590"/>
                  </a:lnTo>
                  <a:lnTo>
                    <a:pt x="20955" y="25158"/>
                  </a:lnTo>
                  <a:lnTo>
                    <a:pt x="21285" y="25120"/>
                  </a:lnTo>
                  <a:lnTo>
                    <a:pt x="22047" y="25908"/>
                  </a:lnTo>
                  <a:lnTo>
                    <a:pt x="22313" y="26314"/>
                  </a:lnTo>
                  <a:lnTo>
                    <a:pt x="22555" y="26797"/>
                  </a:lnTo>
                  <a:lnTo>
                    <a:pt x="22618" y="27419"/>
                  </a:lnTo>
                  <a:lnTo>
                    <a:pt x="22618" y="25069"/>
                  </a:lnTo>
                  <a:lnTo>
                    <a:pt x="21869" y="24066"/>
                  </a:lnTo>
                  <a:lnTo>
                    <a:pt x="19392" y="23406"/>
                  </a:lnTo>
                  <a:lnTo>
                    <a:pt x="19634" y="24104"/>
                  </a:lnTo>
                  <a:lnTo>
                    <a:pt x="19926" y="25120"/>
                  </a:lnTo>
                  <a:lnTo>
                    <a:pt x="20205" y="26314"/>
                  </a:lnTo>
                  <a:lnTo>
                    <a:pt x="20281" y="26797"/>
                  </a:lnTo>
                  <a:lnTo>
                    <a:pt x="20383" y="27876"/>
                  </a:lnTo>
                  <a:lnTo>
                    <a:pt x="23558" y="28270"/>
                  </a:lnTo>
                  <a:lnTo>
                    <a:pt x="24701" y="28257"/>
                  </a:lnTo>
                  <a:close/>
                </a:path>
              </a:pathLst>
            </a:custGeom>
            <a:solidFill>
              <a:srgbClr val="005B8F"/>
            </a:solidFill>
          </p:spPr>
          <p:txBody>
            <a:bodyPr wrap="square" lIns="0" tIns="0" rIns="0" bIns="0" rtlCol="0"/>
            <a:lstStyle/>
            <a:p>
              <a:endParaRPr/>
            </a:p>
          </p:txBody>
        </p:sp>
        <p:sp>
          <p:nvSpPr>
            <p:cNvPr id="152" name="object 152"/>
            <p:cNvSpPr/>
            <p:nvPr/>
          </p:nvSpPr>
          <p:spPr>
            <a:xfrm>
              <a:off x="549440" y="6303048"/>
              <a:ext cx="109220" cy="77470"/>
            </a:xfrm>
            <a:custGeom>
              <a:avLst/>
              <a:gdLst/>
              <a:ahLst/>
              <a:cxnLst/>
              <a:rect l="l" t="t" r="r" b="b"/>
              <a:pathLst>
                <a:path w="109220" h="77470">
                  <a:moveTo>
                    <a:pt x="29679" y="45046"/>
                  </a:moveTo>
                  <a:lnTo>
                    <a:pt x="26314" y="47625"/>
                  </a:lnTo>
                  <a:lnTo>
                    <a:pt x="28829" y="49441"/>
                  </a:lnTo>
                  <a:lnTo>
                    <a:pt x="28956" y="46482"/>
                  </a:lnTo>
                  <a:lnTo>
                    <a:pt x="29679" y="45046"/>
                  </a:lnTo>
                  <a:close/>
                </a:path>
                <a:path w="109220" h="77470">
                  <a:moveTo>
                    <a:pt x="34010" y="812"/>
                  </a:moveTo>
                  <a:lnTo>
                    <a:pt x="31737" y="0"/>
                  </a:lnTo>
                  <a:lnTo>
                    <a:pt x="30556" y="762"/>
                  </a:lnTo>
                  <a:lnTo>
                    <a:pt x="33578" y="762"/>
                  </a:lnTo>
                  <a:lnTo>
                    <a:pt x="34010" y="812"/>
                  </a:lnTo>
                  <a:close/>
                </a:path>
                <a:path w="109220" h="77470">
                  <a:moveTo>
                    <a:pt x="34632" y="53606"/>
                  </a:moveTo>
                  <a:lnTo>
                    <a:pt x="28829" y="49441"/>
                  </a:lnTo>
                  <a:lnTo>
                    <a:pt x="29019" y="51943"/>
                  </a:lnTo>
                  <a:lnTo>
                    <a:pt x="30683" y="53340"/>
                  </a:lnTo>
                  <a:lnTo>
                    <a:pt x="31813" y="53721"/>
                  </a:lnTo>
                  <a:lnTo>
                    <a:pt x="33921" y="53721"/>
                  </a:lnTo>
                  <a:lnTo>
                    <a:pt x="34632" y="53606"/>
                  </a:lnTo>
                  <a:close/>
                </a:path>
                <a:path w="109220" h="77470">
                  <a:moveTo>
                    <a:pt x="34988" y="53543"/>
                  </a:moveTo>
                  <a:lnTo>
                    <a:pt x="34632" y="53606"/>
                  </a:lnTo>
                  <a:lnTo>
                    <a:pt x="34810" y="53721"/>
                  </a:lnTo>
                  <a:lnTo>
                    <a:pt x="34988" y="53543"/>
                  </a:lnTo>
                  <a:close/>
                </a:path>
                <a:path w="109220" h="77470">
                  <a:moveTo>
                    <a:pt x="35458" y="1320"/>
                  </a:moveTo>
                  <a:lnTo>
                    <a:pt x="34848" y="889"/>
                  </a:lnTo>
                  <a:lnTo>
                    <a:pt x="34010" y="812"/>
                  </a:lnTo>
                  <a:lnTo>
                    <a:pt x="35458" y="1320"/>
                  </a:lnTo>
                  <a:close/>
                </a:path>
                <a:path w="109220" h="77470">
                  <a:moveTo>
                    <a:pt x="40627" y="4610"/>
                  </a:moveTo>
                  <a:lnTo>
                    <a:pt x="39636" y="2794"/>
                  </a:lnTo>
                  <a:lnTo>
                    <a:pt x="35458" y="1320"/>
                  </a:lnTo>
                  <a:lnTo>
                    <a:pt x="35941" y="1651"/>
                  </a:lnTo>
                  <a:lnTo>
                    <a:pt x="40627" y="4610"/>
                  </a:lnTo>
                  <a:close/>
                </a:path>
                <a:path w="109220" h="77470">
                  <a:moveTo>
                    <a:pt x="52133" y="38696"/>
                  </a:moveTo>
                  <a:lnTo>
                    <a:pt x="49949" y="38989"/>
                  </a:lnTo>
                  <a:lnTo>
                    <a:pt x="48983" y="39370"/>
                  </a:lnTo>
                  <a:lnTo>
                    <a:pt x="48907" y="39497"/>
                  </a:lnTo>
                  <a:lnTo>
                    <a:pt x="48679" y="40462"/>
                  </a:lnTo>
                  <a:lnTo>
                    <a:pt x="50190" y="39497"/>
                  </a:lnTo>
                  <a:lnTo>
                    <a:pt x="52133" y="38696"/>
                  </a:lnTo>
                  <a:close/>
                </a:path>
                <a:path w="109220" h="77470">
                  <a:moveTo>
                    <a:pt x="74269" y="49123"/>
                  </a:moveTo>
                  <a:lnTo>
                    <a:pt x="74091" y="48666"/>
                  </a:lnTo>
                  <a:lnTo>
                    <a:pt x="73926" y="48133"/>
                  </a:lnTo>
                  <a:lnTo>
                    <a:pt x="73863" y="47790"/>
                  </a:lnTo>
                  <a:lnTo>
                    <a:pt x="73837" y="47586"/>
                  </a:lnTo>
                  <a:lnTo>
                    <a:pt x="73355" y="47663"/>
                  </a:lnTo>
                  <a:lnTo>
                    <a:pt x="73152" y="47701"/>
                  </a:lnTo>
                  <a:lnTo>
                    <a:pt x="71716" y="47904"/>
                  </a:lnTo>
                  <a:lnTo>
                    <a:pt x="70713" y="48031"/>
                  </a:lnTo>
                  <a:lnTo>
                    <a:pt x="71589" y="48285"/>
                  </a:lnTo>
                  <a:lnTo>
                    <a:pt x="74269" y="49123"/>
                  </a:lnTo>
                  <a:close/>
                </a:path>
                <a:path w="109220" h="77470">
                  <a:moveTo>
                    <a:pt x="76098" y="48082"/>
                  </a:moveTo>
                  <a:lnTo>
                    <a:pt x="75971" y="47752"/>
                  </a:lnTo>
                  <a:lnTo>
                    <a:pt x="75946" y="47244"/>
                  </a:lnTo>
                  <a:lnTo>
                    <a:pt x="75501" y="47371"/>
                  </a:lnTo>
                  <a:lnTo>
                    <a:pt x="76098" y="48082"/>
                  </a:lnTo>
                  <a:close/>
                </a:path>
                <a:path w="109220" h="77470">
                  <a:moveTo>
                    <a:pt x="76415" y="48564"/>
                  </a:moveTo>
                  <a:lnTo>
                    <a:pt x="76098" y="48082"/>
                  </a:lnTo>
                  <a:lnTo>
                    <a:pt x="76250" y="48387"/>
                  </a:lnTo>
                  <a:lnTo>
                    <a:pt x="76415" y="48564"/>
                  </a:lnTo>
                  <a:close/>
                </a:path>
                <a:path w="109220" h="77470">
                  <a:moveTo>
                    <a:pt x="84709" y="21056"/>
                  </a:moveTo>
                  <a:lnTo>
                    <a:pt x="84480" y="21056"/>
                  </a:lnTo>
                  <a:lnTo>
                    <a:pt x="84239" y="22225"/>
                  </a:lnTo>
                  <a:lnTo>
                    <a:pt x="84709" y="21056"/>
                  </a:lnTo>
                  <a:close/>
                </a:path>
                <a:path w="109220" h="77470">
                  <a:moveTo>
                    <a:pt x="89916" y="30035"/>
                  </a:moveTo>
                  <a:lnTo>
                    <a:pt x="88214" y="32613"/>
                  </a:lnTo>
                  <a:lnTo>
                    <a:pt x="82651" y="29692"/>
                  </a:lnTo>
                  <a:lnTo>
                    <a:pt x="84239" y="22225"/>
                  </a:lnTo>
                  <a:lnTo>
                    <a:pt x="82816" y="25742"/>
                  </a:lnTo>
                  <a:lnTo>
                    <a:pt x="82321" y="29692"/>
                  </a:lnTo>
                  <a:lnTo>
                    <a:pt x="82308" y="30035"/>
                  </a:lnTo>
                  <a:lnTo>
                    <a:pt x="82981" y="32981"/>
                  </a:lnTo>
                  <a:lnTo>
                    <a:pt x="85001" y="33388"/>
                  </a:lnTo>
                  <a:lnTo>
                    <a:pt x="88011" y="33388"/>
                  </a:lnTo>
                  <a:lnTo>
                    <a:pt x="88519" y="33032"/>
                  </a:lnTo>
                  <a:lnTo>
                    <a:pt x="88861" y="32613"/>
                  </a:lnTo>
                  <a:lnTo>
                    <a:pt x="89014" y="32423"/>
                  </a:lnTo>
                  <a:lnTo>
                    <a:pt x="89916" y="30035"/>
                  </a:lnTo>
                  <a:close/>
                </a:path>
                <a:path w="109220" h="77470">
                  <a:moveTo>
                    <a:pt x="92544" y="48501"/>
                  </a:moveTo>
                  <a:lnTo>
                    <a:pt x="92062" y="48361"/>
                  </a:lnTo>
                  <a:lnTo>
                    <a:pt x="91592" y="48247"/>
                  </a:lnTo>
                  <a:lnTo>
                    <a:pt x="91020" y="48234"/>
                  </a:lnTo>
                  <a:lnTo>
                    <a:pt x="90855" y="48285"/>
                  </a:lnTo>
                  <a:lnTo>
                    <a:pt x="90728" y="48323"/>
                  </a:lnTo>
                  <a:lnTo>
                    <a:pt x="90093" y="48552"/>
                  </a:lnTo>
                  <a:lnTo>
                    <a:pt x="89903" y="48641"/>
                  </a:lnTo>
                  <a:lnTo>
                    <a:pt x="89763" y="48691"/>
                  </a:lnTo>
                  <a:lnTo>
                    <a:pt x="89522" y="48806"/>
                  </a:lnTo>
                  <a:lnTo>
                    <a:pt x="89852" y="49085"/>
                  </a:lnTo>
                  <a:lnTo>
                    <a:pt x="90017" y="49237"/>
                  </a:lnTo>
                  <a:lnTo>
                    <a:pt x="91147" y="48933"/>
                  </a:lnTo>
                  <a:lnTo>
                    <a:pt x="92024" y="48679"/>
                  </a:lnTo>
                  <a:lnTo>
                    <a:pt x="92544" y="48501"/>
                  </a:lnTo>
                  <a:close/>
                </a:path>
                <a:path w="109220" h="77470">
                  <a:moveTo>
                    <a:pt x="95275" y="21056"/>
                  </a:moveTo>
                  <a:lnTo>
                    <a:pt x="92951" y="19710"/>
                  </a:lnTo>
                  <a:lnTo>
                    <a:pt x="91363" y="19291"/>
                  </a:lnTo>
                  <a:lnTo>
                    <a:pt x="87058" y="19291"/>
                  </a:lnTo>
                  <a:lnTo>
                    <a:pt x="84886" y="20599"/>
                  </a:lnTo>
                  <a:lnTo>
                    <a:pt x="84709" y="21056"/>
                  </a:lnTo>
                  <a:lnTo>
                    <a:pt x="95275" y="21056"/>
                  </a:lnTo>
                  <a:close/>
                </a:path>
                <a:path w="109220" h="77470">
                  <a:moveTo>
                    <a:pt x="95783" y="21056"/>
                  </a:moveTo>
                  <a:lnTo>
                    <a:pt x="95275" y="21056"/>
                  </a:lnTo>
                  <a:lnTo>
                    <a:pt x="95465" y="21170"/>
                  </a:lnTo>
                  <a:lnTo>
                    <a:pt x="95580" y="21374"/>
                  </a:lnTo>
                  <a:lnTo>
                    <a:pt x="95783" y="21056"/>
                  </a:lnTo>
                  <a:close/>
                </a:path>
                <a:path w="109220" h="77470">
                  <a:moveTo>
                    <a:pt x="96278" y="23114"/>
                  </a:moveTo>
                  <a:lnTo>
                    <a:pt x="96037" y="22186"/>
                  </a:lnTo>
                  <a:lnTo>
                    <a:pt x="95580" y="21374"/>
                  </a:lnTo>
                  <a:lnTo>
                    <a:pt x="94005" y="23787"/>
                  </a:lnTo>
                  <a:lnTo>
                    <a:pt x="94792" y="23317"/>
                  </a:lnTo>
                  <a:lnTo>
                    <a:pt x="95504" y="23126"/>
                  </a:lnTo>
                  <a:lnTo>
                    <a:pt x="96278" y="23114"/>
                  </a:lnTo>
                  <a:close/>
                </a:path>
                <a:path w="109220" h="77470">
                  <a:moveTo>
                    <a:pt x="108839" y="44831"/>
                  </a:moveTo>
                  <a:lnTo>
                    <a:pt x="106197" y="35433"/>
                  </a:lnTo>
                  <a:lnTo>
                    <a:pt x="105867" y="35306"/>
                  </a:lnTo>
                  <a:lnTo>
                    <a:pt x="105410" y="35179"/>
                  </a:lnTo>
                  <a:lnTo>
                    <a:pt x="104241" y="35179"/>
                  </a:lnTo>
                  <a:lnTo>
                    <a:pt x="104241" y="40640"/>
                  </a:lnTo>
                  <a:lnTo>
                    <a:pt x="102857" y="45974"/>
                  </a:lnTo>
                  <a:lnTo>
                    <a:pt x="97586" y="47625"/>
                  </a:lnTo>
                  <a:lnTo>
                    <a:pt x="93205" y="45212"/>
                  </a:lnTo>
                  <a:lnTo>
                    <a:pt x="96126" y="44323"/>
                  </a:lnTo>
                  <a:lnTo>
                    <a:pt x="96367" y="42418"/>
                  </a:lnTo>
                  <a:lnTo>
                    <a:pt x="81508" y="45974"/>
                  </a:lnTo>
                  <a:lnTo>
                    <a:pt x="86880" y="47117"/>
                  </a:lnTo>
                  <a:lnTo>
                    <a:pt x="88214" y="47752"/>
                  </a:lnTo>
                  <a:lnTo>
                    <a:pt x="88849" y="48323"/>
                  </a:lnTo>
                  <a:lnTo>
                    <a:pt x="81013" y="46736"/>
                  </a:lnTo>
                  <a:lnTo>
                    <a:pt x="79514" y="46482"/>
                  </a:lnTo>
                  <a:lnTo>
                    <a:pt x="77863" y="46863"/>
                  </a:lnTo>
                  <a:lnTo>
                    <a:pt x="78308" y="47117"/>
                  </a:lnTo>
                  <a:lnTo>
                    <a:pt x="78536" y="47371"/>
                  </a:lnTo>
                  <a:lnTo>
                    <a:pt x="79514" y="47879"/>
                  </a:lnTo>
                  <a:lnTo>
                    <a:pt x="81153" y="48564"/>
                  </a:lnTo>
                  <a:lnTo>
                    <a:pt x="82016" y="49022"/>
                  </a:lnTo>
                  <a:lnTo>
                    <a:pt x="83007" y="49657"/>
                  </a:lnTo>
                  <a:lnTo>
                    <a:pt x="83070" y="50038"/>
                  </a:lnTo>
                  <a:lnTo>
                    <a:pt x="82194" y="50165"/>
                  </a:lnTo>
                  <a:lnTo>
                    <a:pt x="80111" y="50165"/>
                  </a:lnTo>
                  <a:lnTo>
                    <a:pt x="78828" y="50038"/>
                  </a:lnTo>
                  <a:lnTo>
                    <a:pt x="78143" y="49911"/>
                  </a:lnTo>
                  <a:lnTo>
                    <a:pt x="77216" y="49403"/>
                  </a:lnTo>
                  <a:lnTo>
                    <a:pt x="76415" y="48564"/>
                  </a:lnTo>
                  <a:lnTo>
                    <a:pt x="76809" y="49149"/>
                  </a:lnTo>
                  <a:lnTo>
                    <a:pt x="85966" y="52578"/>
                  </a:lnTo>
                  <a:lnTo>
                    <a:pt x="87287" y="52959"/>
                  </a:lnTo>
                  <a:lnTo>
                    <a:pt x="87655" y="53086"/>
                  </a:lnTo>
                  <a:lnTo>
                    <a:pt x="87617" y="53213"/>
                  </a:lnTo>
                  <a:lnTo>
                    <a:pt x="84988" y="53606"/>
                  </a:lnTo>
                  <a:lnTo>
                    <a:pt x="82892" y="53848"/>
                  </a:lnTo>
                  <a:lnTo>
                    <a:pt x="81635" y="53975"/>
                  </a:lnTo>
                  <a:lnTo>
                    <a:pt x="79616" y="53721"/>
                  </a:lnTo>
                  <a:lnTo>
                    <a:pt x="78257" y="53213"/>
                  </a:lnTo>
                  <a:lnTo>
                    <a:pt x="77050" y="52578"/>
                  </a:lnTo>
                  <a:lnTo>
                    <a:pt x="76796" y="52324"/>
                  </a:lnTo>
                  <a:lnTo>
                    <a:pt x="75476" y="51308"/>
                  </a:lnTo>
                  <a:lnTo>
                    <a:pt x="75209" y="50927"/>
                  </a:lnTo>
                  <a:lnTo>
                    <a:pt x="74599" y="49911"/>
                  </a:lnTo>
                  <a:lnTo>
                    <a:pt x="74460" y="49657"/>
                  </a:lnTo>
                  <a:lnTo>
                    <a:pt x="74358" y="49403"/>
                  </a:lnTo>
                  <a:lnTo>
                    <a:pt x="74066" y="49911"/>
                  </a:lnTo>
                  <a:lnTo>
                    <a:pt x="72732" y="49530"/>
                  </a:lnTo>
                  <a:lnTo>
                    <a:pt x="68630" y="48387"/>
                  </a:lnTo>
                  <a:lnTo>
                    <a:pt x="66281" y="48641"/>
                  </a:lnTo>
                  <a:lnTo>
                    <a:pt x="63436" y="48895"/>
                  </a:lnTo>
                  <a:lnTo>
                    <a:pt x="60617" y="49022"/>
                  </a:lnTo>
                  <a:lnTo>
                    <a:pt x="61798" y="49441"/>
                  </a:lnTo>
                  <a:lnTo>
                    <a:pt x="64071" y="50546"/>
                  </a:lnTo>
                  <a:lnTo>
                    <a:pt x="66116" y="51816"/>
                  </a:lnTo>
                  <a:lnTo>
                    <a:pt x="66205" y="52832"/>
                  </a:lnTo>
                  <a:lnTo>
                    <a:pt x="63131" y="50800"/>
                  </a:lnTo>
                  <a:lnTo>
                    <a:pt x="61137" y="50038"/>
                  </a:lnTo>
                  <a:lnTo>
                    <a:pt x="59474" y="49403"/>
                  </a:lnTo>
                  <a:lnTo>
                    <a:pt x="59372" y="49276"/>
                  </a:lnTo>
                  <a:lnTo>
                    <a:pt x="59410" y="49022"/>
                  </a:lnTo>
                  <a:lnTo>
                    <a:pt x="55905" y="49161"/>
                  </a:lnTo>
                  <a:lnTo>
                    <a:pt x="55905" y="52070"/>
                  </a:lnTo>
                  <a:lnTo>
                    <a:pt x="55219" y="52578"/>
                  </a:lnTo>
                  <a:lnTo>
                    <a:pt x="54495" y="52070"/>
                  </a:lnTo>
                  <a:lnTo>
                    <a:pt x="53746" y="51689"/>
                  </a:lnTo>
                  <a:lnTo>
                    <a:pt x="53797" y="51181"/>
                  </a:lnTo>
                  <a:lnTo>
                    <a:pt x="53924" y="50927"/>
                  </a:lnTo>
                  <a:lnTo>
                    <a:pt x="54178" y="50927"/>
                  </a:lnTo>
                  <a:lnTo>
                    <a:pt x="55079" y="51435"/>
                  </a:lnTo>
                  <a:lnTo>
                    <a:pt x="55905" y="52070"/>
                  </a:lnTo>
                  <a:lnTo>
                    <a:pt x="55905" y="49161"/>
                  </a:lnTo>
                  <a:lnTo>
                    <a:pt x="52844" y="49276"/>
                  </a:lnTo>
                  <a:lnTo>
                    <a:pt x="51625" y="49149"/>
                  </a:lnTo>
                  <a:lnTo>
                    <a:pt x="46748" y="48641"/>
                  </a:lnTo>
                  <a:lnTo>
                    <a:pt x="48679" y="40462"/>
                  </a:lnTo>
                  <a:lnTo>
                    <a:pt x="46786" y="41656"/>
                  </a:lnTo>
                  <a:lnTo>
                    <a:pt x="45745" y="42545"/>
                  </a:lnTo>
                  <a:lnTo>
                    <a:pt x="44983" y="43561"/>
                  </a:lnTo>
                  <a:lnTo>
                    <a:pt x="44221" y="44450"/>
                  </a:lnTo>
                  <a:lnTo>
                    <a:pt x="43815" y="45339"/>
                  </a:lnTo>
                  <a:lnTo>
                    <a:pt x="43662" y="45974"/>
                  </a:lnTo>
                  <a:lnTo>
                    <a:pt x="43561" y="49149"/>
                  </a:lnTo>
                  <a:lnTo>
                    <a:pt x="43357" y="49149"/>
                  </a:lnTo>
                  <a:lnTo>
                    <a:pt x="43103" y="48742"/>
                  </a:lnTo>
                  <a:lnTo>
                    <a:pt x="42913" y="48260"/>
                  </a:lnTo>
                  <a:lnTo>
                    <a:pt x="42799" y="47752"/>
                  </a:lnTo>
                  <a:lnTo>
                    <a:pt x="42672" y="46990"/>
                  </a:lnTo>
                  <a:lnTo>
                    <a:pt x="42722" y="46482"/>
                  </a:lnTo>
                  <a:lnTo>
                    <a:pt x="48920" y="39395"/>
                  </a:lnTo>
                  <a:lnTo>
                    <a:pt x="48996" y="39116"/>
                  </a:lnTo>
                  <a:lnTo>
                    <a:pt x="49949" y="38989"/>
                  </a:lnTo>
                  <a:lnTo>
                    <a:pt x="51219" y="38481"/>
                  </a:lnTo>
                  <a:lnTo>
                    <a:pt x="52184" y="38100"/>
                  </a:lnTo>
                  <a:lnTo>
                    <a:pt x="53200" y="37846"/>
                  </a:lnTo>
                  <a:lnTo>
                    <a:pt x="54660" y="37592"/>
                  </a:lnTo>
                  <a:lnTo>
                    <a:pt x="55105" y="37592"/>
                  </a:lnTo>
                  <a:lnTo>
                    <a:pt x="53987" y="37973"/>
                  </a:lnTo>
                  <a:lnTo>
                    <a:pt x="52133" y="38696"/>
                  </a:lnTo>
                  <a:lnTo>
                    <a:pt x="58369" y="37846"/>
                  </a:lnTo>
                  <a:lnTo>
                    <a:pt x="59093" y="37592"/>
                  </a:lnTo>
                  <a:lnTo>
                    <a:pt x="60566" y="37084"/>
                  </a:lnTo>
                  <a:lnTo>
                    <a:pt x="77838" y="37084"/>
                  </a:lnTo>
                  <a:lnTo>
                    <a:pt x="85445" y="35941"/>
                  </a:lnTo>
                  <a:lnTo>
                    <a:pt x="85445" y="36449"/>
                  </a:lnTo>
                  <a:lnTo>
                    <a:pt x="87045" y="35941"/>
                  </a:lnTo>
                  <a:lnTo>
                    <a:pt x="91884" y="34417"/>
                  </a:lnTo>
                  <a:lnTo>
                    <a:pt x="91871" y="34290"/>
                  </a:lnTo>
                  <a:lnTo>
                    <a:pt x="91630" y="30226"/>
                  </a:lnTo>
                  <a:lnTo>
                    <a:pt x="91668" y="29464"/>
                  </a:lnTo>
                  <a:lnTo>
                    <a:pt x="93637" y="26416"/>
                  </a:lnTo>
                  <a:lnTo>
                    <a:pt x="96418" y="30734"/>
                  </a:lnTo>
                  <a:lnTo>
                    <a:pt x="97294" y="32258"/>
                  </a:lnTo>
                  <a:lnTo>
                    <a:pt x="94957" y="34417"/>
                  </a:lnTo>
                  <a:lnTo>
                    <a:pt x="92316" y="35052"/>
                  </a:lnTo>
                  <a:lnTo>
                    <a:pt x="90131" y="37973"/>
                  </a:lnTo>
                  <a:lnTo>
                    <a:pt x="88366" y="38862"/>
                  </a:lnTo>
                  <a:lnTo>
                    <a:pt x="86461" y="40005"/>
                  </a:lnTo>
                  <a:lnTo>
                    <a:pt x="83540" y="40640"/>
                  </a:lnTo>
                  <a:lnTo>
                    <a:pt x="88074" y="42037"/>
                  </a:lnTo>
                  <a:lnTo>
                    <a:pt x="93294" y="40132"/>
                  </a:lnTo>
                  <a:lnTo>
                    <a:pt x="95389" y="39370"/>
                  </a:lnTo>
                  <a:lnTo>
                    <a:pt x="99047" y="37465"/>
                  </a:lnTo>
                  <a:lnTo>
                    <a:pt x="103733" y="36957"/>
                  </a:lnTo>
                  <a:lnTo>
                    <a:pt x="98907" y="38735"/>
                  </a:lnTo>
                  <a:lnTo>
                    <a:pt x="101104" y="38354"/>
                  </a:lnTo>
                  <a:lnTo>
                    <a:pt x="103733" y="38354"/>
                  </a:lnTo>
                  <a:lnTo>
                    <a:pt x="104127" y="39751"/>
                  </a:lnTo>
                  <a:lnTo>
                    <a:pt x="104241" y="40640"/>
                  </a:lnTo>
                  <a:lnTo>
                    <a:pt x="104241" y="35179"/>
                  </a:lnTo>
                  <a:lnTo>
                    <a:pt x="103682" y="35179"/>
                  </a:lnTo>
                  <a:lnTo>
                    <a:pt x="102933" y="35306"/>
                  </a:lnTo>
                  <a:lnTo>
                    <a:pt x="89954" y="40132"/>
                  </a:lnTo>
                  <a:lnTo>
                    <a:pt x="89789" y="39751"/>
                  </a:lnTo>
                  <a:lnTo>
                    <a:pt x="90500" y="39243"/>
                  </a:lnTo>
                  <a:lnTo>
                    <a:pt x="93891" y="37338"/>
                  </a:lnTo>
                  <a:lnTo>
                    <a:pt x="95135" y="36703"/>
                  </a:lnTo>
                  <a:lnTo>
                    <a:pt x="96748" y="36068"/>
                  </a:lnTo>
                  <a:lnTo>
                    <a:pt x="97053" y="35052"/>
                  </a:lnTo>
                  <a:lnTo>
                    <a:pt x="97282" y="34544"/>
                  </a:lnTo>
                  <a:lnTo>
                    <a:pt x="97828" y="33909"/>
                  </a:lnTo>
                  <a:lnTo>
                    <a:pt x="102400" y="32766"/>
                  </a:lnTo>
                  <a:lnTo>
                    <a:pt x="102895" y="29210"/>
                  </a:lnTo>
                  <a:lnTo>
                    <a:pt x="102781" y="28702"/>
                  </a:lnTo>
                  <a:lnTo>
                    <a:pt x="102450" y="27813"/>
                  </a:lnTo>
                  <a:lnTo>
                    <a:pt x="101257" y="26416"/>
                  </a:lnTo>
                  <a:lnTo>
                    <a:pt x="100063" y="25019"/>
                  </a:lnTo>
                  <a:lnTo>
                    <a:pt x="98082" y="24003"/>
                  </a:lnTo>
                  <a:lnTo>
                    <a:pt x="95707" y="24003"/>
                  </a:lnTo>
                  <a:lnTo>
                    <a:pt x="95110" y="24130"/>
                  </a:lnTo>
                  <a:lnTo>
                    <a:pt x="92989" y="25336"/>
                  </a:lnTo>
                  <a:lnTo>
                    <a:pt x="94005" y="23787"/>
                  </a:lnTo>
                  <a:lnTo>
                    <a:pt x="91744" y="25095"/>
                  </a:lnTo>
                  <a:lnTo>
                    <a:pt x="89916" y="30035"/>
                  </a:lnTo>
                  <a:lnTo>
                    <a:pt x="91960" y="26898"/>
                  </a:lnTo>
                  <a:lnTo>
                    <a:pt x="89750" y="32893"/>
                  </a:lnTo>
                  <a:lnTo>
                    <a:pt x="88874" y="34036"/>
                  </a:lnTo>
                  <a:lnTo>
                    <a:pt x="87934" y="34290"/>
                  </a:lnTo>
                  <a:lnTo>
                    <a:pt x="84988" y="34290"/>
                  </a:lnTo>
                  <a:lnTo>
                    <a:pt x="82880" y="33909"/>
                  </a:lnTo>
                  <a:lnTo>
                    <a:pt x="82156" y="34290"/>
                  </a:lnTo>
                  <a:lnTo>
                    <a:pt x="79032" y="36068"/>
                  </a:lnTo>
                  <a:lnTo>
                    <a:pt x="63423" y="36068"/>
                  </a:lnTo>
                  <a:lnTo>
                    <a:pt x="50990" y="25781"/>
                  </a:lnTo>
                  <a:lnTo>
                    <a:pt x="50088" y="22733"/>
                  </a:lnTo>
                  <a:lnTo>
                    <a:pt x="46875" y="12319"/>
                  </a:lnTo>
                  <a:lnTo>
                    <a:pt x="45402" y="7620"/>
                  </a:lnTo>
                  <a:lnTo>
                    <a:pt x="40627" y="4610"/>
                  </a:lnTo>
                  <a:lnTo>
                    <a:pt x="46570" y="15494"/>
                  </a:lnTo>
                  <a:lnTo>
                    <a:pt x="47307" y="19177"/>
                  </a:lnTo>
                  <a:lnTo>
                    <a:pt x="47409" y="19939"/>
                  </a:lnTo>
                  <a:lnTo>
                    <a:pt x="47536" y="23749"/>
                  </a:lnTo>
                  <a:lnTo>
                    <a:pt x="47739" y="23368"/>
                  </a:lnTo>
                  <a:lnTo>
                    <a:pt x="47993" y="23114"/>
                  </a:lnTo>
                  <a:lnTo>
                    <a:pt x="48463" y="22733"/>
                  </a:lnTo>
                  <a:lnTo>
                    <a:pt x="48780" y="22733"/>
                  </a:lnTo>
                  <a:lnTo>
                    <a:pt x="48869" y="26162"/>
                  </a:lnTo>
                  <a:lnTo>
                    <a:pt x="49237" y="25908"/>
                  </a:lnTo>
                  <a:lnTo>
                    <a:pt x="49517" y="25781"/>
                  </a:lnTo>
                  <a:lnTo>
                    <a:pt x="49707" y="25908"/>
                  </a:lnTo>
                  <a:lnTo>
                    <a:pt x="49555" y="26670"/>
                  </a:lnTo>
                  <a:lnTo>
                    <a:pt x="49022" y="28448"/>
                  </a:lnTo>
                  <a:lnTo>
                    <a:pt x="48704" y="29210"/>
                  </a:lnTo>
                  <a:lnTo>
                    <a:pt x="48234" y="29972"/>
                  </a:lnTo>
                  <a:lnTo>
                    <a:pt x="49263" y="28956"/>
                  </a:lnTo>
                  <a:lnTo>
                    <a:pt x="50215" y="28067"/>
                  </a:lnTo>
                  <a:lnTo>
                    <a:pt x="50380" y="27813"/>
                  </a:lnTo>
                  <a:lnTo>
                    <a:pt x="50546" y="27813"/>
                  </a:lnTo>
                  <a:lnTo>
                    <a:pt x="47548" y="33655"/>
                  </a:lnTo>
                  <a:lnTo>
                    <a:pt x="48234" y="33274"/>
                  </a:lnTo>
                  <a:lnTo>
                    <a:pt x="48768" y="33147"/>
                  </a:lnTo>
                  <a:lnTo>
                    <a:pt x="48856" y="33655"/>
                  </a:lnTo>
                  <a:lnTo>
                    <a:pt x="48704" y="34036"/>
                  </a:lnTo>
                  <a:lnTo>
                    <a:pt x="47879" y="35306"/>
                  </a:lnTo>
                  <a:lnTo>
                    <a:pt x="47536" y="35687"/>
                  </a:lnTo>
                  <a:lnTo>
                    <a:pt x="46888" y="36195"/>
                  </a:lnTo>
                  <a:lnTo>
                    <a:pt x="46774" y="36322"/>
                  </a:lnTo>
                  <a:lnTo>
                    <a:pt x="47282" y="36322"/>
                  </a:lnTo>
                  <a:lnTo>
                    <a:pt x="47828" y="36195"/>
                  </a:lnTo>
                  <a:lnTo>
                    <a:pt x="48069" y="36068"/>
                  </a:lnTo>
                  <a:lnTo>
                    <a:pt x="48094" y="36449"/>
                  </a:lnTo>
                  <a:lnTo>
                    <a:pt x="47510" y="37084"/>
                  </a:lnTo>
                  <a:lnTo>
                    <a:pt x="47015" y="37465"/>
                  </a:lnTo>
                  <a:lnTo>
                    <a:pt x="45097" y="38227"/>
                  </a:lnTo>
                  <a:lnTo>
                    <a:pt x="43268" y="38481"/>
                  </a:lnTo>
                  <a:lnTo>
                    <a:pt x="42748" y="38227"/>
                  </a:lnTo>
                  <a:lnTo>
                    <a:pt x="40944" y="37338"/>
                  </a:lnTo>
                  <a:lnTo>
                    <a:pt x="40347" y="36703"/>
                  </a:lnTo>
                  <a:lnTo>
                    <a:pt x="39941" y="35687"/>
                  </a:lnTo>
                  <a:lnTo>
                    <a:pt x="40068" y="34544"/>
                  </a:lnTo>
                  <a:lnTo>
                    <a:pt x="40220" y="34163"/>
                  </a:lnTo>
                  <a:lnTo>
                    <a:pt x="40347" y="34163"/>
                  </a:lnTo>
                  <a:lnTo>
                    <a:pt x="39878" y="32004"/>
                  </a:lnTo>
                  <a:lnTo>
                    <a:pt x="39230" y="28956"/>
                  </a:lnTo>
                  <a:lnTo>
                    <a:pt x="39331" y="27813"/>
                  </a:lnTo>
                  <a:lnTo>
                    <a:pt x="39890" y="23749"/>
                  </a:lnTo>
                  <a:lnTo>
                    <a:pt x="40500" y="19304"/>
                  </a:lnTo>
                  <a:lnTo>
                    <a:pt x="40551" y="18923"/>
                  </a:lnTo>
                  <a:lnTo>
                    <a:pt x="37604" y="15849"/>
                  </a:lnTo>
                  <a:lnTo>
                    <a:pt x="37604" y="23749"/>
                  </a:lnTo>
                  <a:lnTo>
                    <a:pt x="37553" y="25146"/>
                  </a:lnTo>
                  <a:lnTo>
                    <a:pt x="34886" y="34290"/>
                  </a:lnTo>
                  <a:lnTo>
                    <a:pt x="34709" y="34290"/>
                  </a:lnTo>
                  <a:lnTo>
                    <a:pt x="34493" y="34163"/>
                  </a:lnTo>
                  <a:lnTo>
                    <a:pt x="34544" y="33909"/>
                  </a:lnTo>
                  <a:lnTo>
                    <a:pt x="34975" y="32893"/>
                  </a:lnTo>
                  <a:lnTo>
                    <a:pt x="35217" y="32131"/>
                  </a:lnTo>
                  <a:lnTo>
                    <a:pt x="35331" y="31877"/>
                  </a:lnTo>
                  <a:lnTo>
                    <a:pt x="36576" y="28194"/>
                  </a:lnTo>
                  <a:lnTo>
                    <a:pt x="36677" y="27813"/>
                  </a:lnTo>
                  <a:lnTo>
                    <a:pt x="36830" y="26924"/>
                  </a:lnTo>
                  <a:lnTo>
                    <a:pt x="37122" y="25273"/>
                  </a:lnTo>
                  <a:lnTo>
                    <a:pt x="37388" y="23749"/>
                  </a:lnTo>
                  <a:lnTo>
                    <a:pt x="37604" y="23749"/>
                  </a:lnTo>
                  <a:lnTo>
                    <a:pt x="37604" y="15849"/>
                  </a:lnTo>
                  <a:lnTo>
                    <a:pt x="37109" y="15328"/>
                  </a:lnTo>
                  <a:lnTo>
                    <a:pt x="37109" y="19304"/>
                  </a:lnTo>
                  <a:lnTo>
                    <a:pt x="36931" y="19939"/>
                  </a:lnTo>
                  <a:lnTo>
                    <a:pt x="35953" y="22352"/>
                  </a:lnTo>
                  <a:lnTo>
                    <a:pt x="35547" y="23876"/>
                  </a:lnTo>
                  <a:lnTo>
                    <a:pt x="35318" y="25019"/>
                  </a:lnTo>
                  <a:lnTo>
                    <a:pt x="35217" y="25146"/>
                  </a:lnTo>
                  <a:lnTo>
                    <a:pt x="34963" y="25273"/>
                  </a:lnTo>
                  <a:lnTo>
                    <a:pt x="34848" y="25146"/>
                  </a:lnTo>
                  <a:lnTo>
                    <a:pt x="34747" y="24765"/>
                  </a:lnTo>
                  <a:lnTo>
                    <a:pt x="34823" y="23114"/>
                  </a:lnTo>
                  <a:lnTo>
                    <a:pt x="35128" y="22098"/>
                  </a:lnTo>
                  <a:lnTo>
                    <a:pt x="35687" y="21082"/>
                  </a:lnTo>
                  <a:lnTo>
                    <a:pt x="36715" y="19685"/>
                  </a:lnTo>
                  <a:lnTo>
                    <a:pt x="36995" y="19304"/>
                  </a:lnTo>
                  <a:lnTo>
                    <a:pt x="37109" y="15328"/>
                  </a:lnTo>
                  <a:lnTo>
                    <a:pt x="36296" y="14478"/>
                  </a:lnTo>
                  <a:lnTo>
                    <a:pt x="35331" y="13462"/>
                  </a:lnTo>
                  <a:lnTo>
                    <a:pt x="31534" y="12319"/>
                  </a:lnTo>
                  <a:lnTo>
                    <a:pt x="29057" y="11176"/>
                  </a:lnTo>
                  <a:lnTo>
                    <a:pt x="29578" y="12319"/>
                  </a:lnTo>
                  <a:lnTo>
                    <a:pt x="29705" y="12700"/>
                  </a:lnTo>
                  <a:lnTo>
                    <a:pt x="30048" y="14097"/>
                  </a:lnTo>
                  <a:lnTo>
                    <a:pt x="30340" y="15875"/>
                  </a:lnTo>
                  <a:lnTo>
                    <a:pt x="31216" y="14732"/>
                  </a:lnTo>
                  <a:lnTo>
                    <a:pt x="32092" y="14478"/>
                  </a:lnTo>
                  <a:lnTo>
                    <a:pt x="32308" y="14605"/>
                  </a:lnTo>
                  <a:lnTo>
                    <a:pt x="31902" y="15367"/>
                  </a:lnTo>
                  <a:lnTo>
                    <a:pt x="31673" y="16891"/>
                  </a:lnTo>
                  <a:lnTo>
                    <a:pt x="31686" y="17653"/>
                  </a:lnTo>
                  <a:lnTo>
                    <a:pt x="31800" y="18288"/>
                  </a:lnTo>
                  <a:lnTo>
                    <a:pt x="31915" y="20828"/>
                  </a:lnTo>
                  <a:lnTo>
                    <a:pt x="31813" y="21336"/>
                  </a:lnTo>
                  <a:lnTo>
                    <a:pt x="31711" y="21590"/>
                  </a:lnTo>
                  <a:lnTo>
                    <a:pt x="31330" y="22225"/>
                  </a:lnTo>
                  <a:lnTo>
                    <a:pt x="30937" y="22479"/>
                  </a:lnTo>
                  <a:lnTo>
                    <a:pt x="30975" y="23368"/>
                  </a:lnTo>
                  <a:lnTo>
                    <a:pt x="32131" y="20828"/>
                  </a:lnTo>
                  <a:lnTo>
                    <a:pt x="32524" y="19685"/>
                  </a:lnTo>
                  <a:lnTo>
                    <a:pt x="32689" y="19685"/>
                  </a:lnTo>
                  <a:lnTo>
                    <a:pt x="32842" y="19939"/>
                  </a:lnTo>
                  <a:lnTo>
                    <a:pt x="32867" y="20066"/>
                  </a:lnTo>
                  <a:lnTo>
                    <a:pt x="32969" y="22733"/>
                  </a:lnTo>
                  <a:lnTo>
                    <a:pt x="32854" y="23622"/>
                  </a:lnTo>
                  <a:lnTo>
                    <a:pt x="32600" y="25146"/>
                  </a:lnTo>
                  <a:lnTo>
                    <a:pt x="32486" y="27559"/>
                  </a:lnTo>
                  <a:lnTo>
                    <a:pt x="32575" y="27178"/>
                  </a:lnTo>
                  <a:lnTo>
                    <a:pt x="32664" y="26924"/>
                  </a:lnTo>
                  <a:lnTo>
                    <a:pt x="32905" y="26924"/>
                  </a:lnTo>
                  <a:lnTo>
                    <a:pt x="33324" y="27940"/>
                  </a:lnTo>
                  <a:lnTo>
                    <a:pt x="34074" y="30099"/>
                  </a:lnTo>
                  <a:lnTo>
                    <a:pt x="34302" y="30988"/>
                  </a:lnTo>
                  <a:lnTo>
                    <a:pt x="34417" y="31877"/>
                  </a:lnTo>
                  <a:lnTo>
                    <a:pt x="34188" y="33401"/>
                  </a:lnTo>
                  <a:lnTo>
                    <a:pt x="34061" y="34036"/>
                  </a:lnTo>
                  <a:lnTo>
                    <a:pt x="33858" y="34671"/>
                  </a:lnTo>
                  <a:lnTo>
                    <a:pt x="33248" y="35179"/>
                  </a:lnTo>
                  <a:lnTo>
                    <a:pt x="32804" y="37211"/>
                  </a:lnTo>
                  <a:lnTo>
                    <a:pt x="32067" y="39370"/>
                  </a:lnTo>
                  <a:lnTo>
                    <a:pt x="30251" y="39751"/>
                  </a:lnTo>
                  <a:lnTo>
                    <a:pt x="31254" y="37338"/>
                  </a:lnTo>
                  <a:lnTo>
                    <a:pt x="31216" y="35433"/>
                  </a:lnTo>
                  <a:lnTo>
                    <a:pt x="31038" y="35179"/>
                  </a:lnTo>
                  <a:lnTo>
                    <a:pt x="30962" y="34290"/>
                  </a:lnTo>
                  <a:lnTo>
                    <a:pt x="30264" y="32258"/>
                  </a:lnTo>
                  <a:lnTo>
                    <a:pt x="25273" y="23114"/>
                  </a:lnTo>
                  <a:lnTo>
                    <a:pt x="22174" y="16891"/>
                  </a:lnTo>
                  <a:lnTo>
                    <a:pt x="21488" y="15494"/>
                  </a:lnTo>
                  <a:lnTo>
                    <a:pt x="22059" y="12700"/>
                  </a:lnTo>
                  <a:lnTo>
                    <a:pt x="24917" y="9906"/>
                  </a:lnTo>
                  <a:lnTo>
                    <a:pt x="25057" y="9779"/>
                  </a:lnTo>
                  <a:lnTo>
                    <a:pt x="25755" y="9398"/>
                  </a:lnTo>
                  <a:lnTo>
                    <a:pt x="26365" y="9271"/>
                  </a:lnTo>
                  <a:lnTo>
                    <a:pt x="26276" y="9144"/>
                  </a:lnTo>
                  <a:lnTo>
                    <a:pt x="25958" y="8636"/>
                  </a:lnTo>
                  <a:lnTo>
                    <a:pt x="25158" y="7366"/>
                  </a:lnTo>
                  <a:lnTo>
                    <a:pt x="24892" y="4445"/>
                  </a:lnTo>
                  <a:lnTo>
                    <a:pt x="25869" y="3810"/>
                  </a:lnTo>
                  <a:lnTo>
                    <a:pt x="26847" y="3175"/>
                  </a:lnTo>
                  <a:lnTo>
                    <a:pt x="28600" y="2032"/>
                  </a:lnTo>
                  <a:lnTo>
                    <a:pt x="30556" y="762"/>
                  </a:lnTo>
                  <a:lnTo>
                    <a:pt x="29464" y="762"/>
                  </a:lnTo>
                  <a:lnTo>
                    <a:pt x="24574" y="1270"/>
                  </a:lnTo>
                  <a:lnTo>
                    <a:pt x="24574" y="8509"/>
                  </a:lnTo>
                  <a:lnTo>
                    <a:pt x="24257" y="8636"/>
                  </a:lnTo>
                  <a:lnTo>
                    <a:pt x="24079" y="8509"/>
                  </a:lnTo>
                  <a:lnTo>
                    <a:pt x="23660" y="8128"/>
                  </a:lnTo>
                  <a:lnTo>
                    <a:pt x="23622" y="8382"/>
                  </a:lnTo>
                  <a:lnTo>
                    <a:pt x="23177" y="8890"/>
                  </a:lnTo>
                  <a:lnTo>
                    <a:pt x="22898" y="9144"/>
                  </a:lnTo>
                  <a:lnTo>
                    <a:pt x="22440" y="8890"/>
                  </a:lnTo>
                  <a:lnTo>
                    <a:pt x="22237" y="8890"/>
                  </a:lnTo>
                  <a:lnTo>
                    <a:pt x="21463" y="8128"/>
                  </a:lnTo>
                  <a:lnTo>
                    <a:pt x="21221" y="7620"/>
                  </a:lnTo>
                  <a:lnTo>
                    <a:pt x="21132" y="7112"/>
                  </a:lnTo>
                  <a:lnTo>
                    <a:pt x="21069" y="6477"/>
                  </a:lnTo>
                  <a:lnTo>
                    <a:pt x="20993" y="6731"/>
                  </a:lnTo>
                  <a:lnTo>
                    <a:pt x="20904" y="8382"/>
                  </a:lnTo>
                  <a:lnTo>
                    <a:pt x="21247" y="9271"/>
                  </a:lnTo>
                  <a:lnTo>
                    <a:pt x="21475" y="9525"/>
                  </a:lnTo>
                  <a:lnTo>
                    <a:pt x="21602" y="9906"/>
                  </a:lnTo>
                  <a:lnTo>
                    <a:pt x="20955" y="9652"/>
                  </a:lnTo>
                  <a:lnTo>
                    <a:pt x="20066" y="8509"/>
                  </a:lnTo>
                  <a:lnTo>
                    <a:pt x="19951" y="8255"/>
                  </a:lnTo>
                  <a:lnTo>
                    <a:pt x="19837" y="7874"/>
                  </a:lnTo>
                  <a:lnTo>
                    <a:pt x="19862" y="6350"/>
                  </a:lnTo>
                  <a:lnTo>
                    <a:pt x="20332" y="4953"/>
                  </a:lnTo>
                  <a:lnTo>
                    <a:pt x="20662" y="4445"/>
                  </a:lnTo>
                  <a:lnTo>
                    <a:pt x="21158" y="3937"/>
                  </a:lnTo>
                  <a:lnTo>
                    <a:pt x="21336" y="3937"/>
                  </a:lnTo>
                  <a:lnTo>
                    <a:pt x="21628" y="4064"/>
                  </a:lnTo>
                  <a:lnTo>
                    <a:pt x="21678" y="4445"/>
                  </a:lnTo>
                  <a:lnTo>
                    <a:pt x="22098" y="3937"/>
                  </a:lnTo>
                  <a:lnTo>
                    <a:pt x="22529" y="3556"/>
                  </a:lnTo>
                  <a:lnTo>
                    <a:pt x="23444" y="3175"/>
                  </a:lnTo>
                  <a:lnTo>
                    <a:pt x="23939" y="3175"/>
                  </a:lnTo>
                  <a:lnTo>
                    <a:pt x="23964" y="3556"/>
                  </a:lnTo>
                  <a:lnTo>
                    <a:pt x="23787" y="3810"/>
                  </a:lnTo>
                  <a:lnTo>
                    <a:pt x="23596" y="4318"/>
                  </a:lnTo>
                  <a:lnTo>
                    <a:pt x="24104" y="3937"/>
                  </a:lnTo>
                  <a:lnTo>
                    <a:pt x="24523" y="3810"/>
                  </a:lnTo>
                  <a:lnTo>
                    <a:pt x="24498" y="4064"/>
                  </a:lnTo>
                  <a:lnTo>
                    <a:pt x="24269" y="4318"/>
                  </a:lnTo>
                  <a:lnTo>
                    <a:pt x="23952" y="4953"/>
                  </a:lnTo>
                  <a:lnTo>
                    <a:pt x="23837" y="5969"/>
                  </a:lnTo>
                  <a:lnTo>
                    <a:pt x="23952" y="6350"/>
                  </a:lnTo>
                  <a:lnTo>
                    <a:pt x="24498" y="7366"/>
                  </a:lnTo>
                  <a:lnTo>
                    <a:pt x="24574" y="8509"/>
                  </a:lnTo>
                  <a:lnTo>
                    <a:pt x="24574" y="1270"/>
                  </a:lnTo>
                  <a:lnTo>
                    <a:pt x="17030" y="2032"/>
                  </a:lnTo>
                  <a:lnTo>
                    <a:pt x="12382" y="2032"/>
                  </a:lnTo>
                  <a:lnTo>
                    <a:pt x="11112" y="1905"/>
                  </a:lnTo>
                  <a:lnTo>
                    <a:pt x="8737" y="1524"/>
                  </a:lnTo>
                  <a:lnTo>
                    <a:pt x="7721" y="1143"/>
                  </a:lnTo>
                  <a:lnTo>
                    <a:pt x="6921" y="635"/>
                  </a:lnTo>
                  <a:lnTo>
                    <a:pt x="6731" y="1016"/>
                  </a:lnTo>
                  <a:lnTo>
                    <a:pt x="5054" y="2794"/>
                  </a:lnTo>
                  <a:lnTo>
                    <a:pt x="3657" y="3810"/>
                  </a:lnTo>
                  <a:lnTo>
                    <a:pt x="1498" y="5334"/>
                  </a:lnTo>
                  <a:lnTo>
                    <a:pt x="0" y="6350"/>
                  </a:lnTo>
                  <a:lnTo>
                    <a:pt x="787" y="7620"/>
                  </a:lnTo>
                  <a:lnTo>
                    <a:pt x="2120" y="9525"/>
                  </a:lnTo>
                  <a:lnTo>
                    <a:pt x="3416" y="10541"/>
                  </a:lnTo>
                  <a:lnTo>
                    <a:pt x="5410" y="12446"/>
                  </a:lnTo>
                  <a:lnTo>
                    <a:pt x="13068" y="22352"/>
                  </a:lnTo>
                  <a:lnTo>
                    <a:pt x="11163" y="29845"/>
                  </a:lnTo>
                  <a:lnTo>
                    <a:pt x="12598" y="30226"/>
                  </a:lnTo>
                  <a:lnTo>
                    <a:pt x="14097" y="30480"/>
                  </a:lnTo>
                  <a:lnTo>
                    <a:pt x="17170" y="30480"/>
                  </a:lnTo>
                  <a:lnTo>
                    <a:pt x="21945" y="29845"/>
                  </a:lnTo>
                  <a:lnTo>
                    <a:pt x="24168" y="29845"/>
                  </a:lnTo>
                  <a:lnTo>
                    <a:pt x="24853" y="30099"/>
                  </a:lnTo>
                  <a:lnTo>
                    <a:pt x="24739" y="29845"/>
                  </a:lnTo>
                  <a:lnTo>
                    <a:pt x="23533" y="27178"/>
                  </a:lnTo>
                  <a:lnTo>
                    <a:pt x="15735" y="17132"/>
                  </a:lnTo>
                  <a:lnTo>
                    <a:pt x="15735" y="20701"/>
                  </a:lnTo>
                  <a:lnTo>
                    <a:pt x="15532" y="20828"/>
                  </a:lnTo>
                  <a:lnTo>
                    <a:pt x="15379" y="20828"/>
                  </a:lnTo>
                  <a:lnTo>
                    <a:pt x="14960" y="20447"/>
                  </a:lnTo>
                  <a:lnTo>
                    <a:pt x="13220" y="18669"/>
                  </a:lnTo>
                  <a:lnTo>
                    <a:pt x="11988" y="17526"/>
                  </a:lnTo>
                  <a:lnTo>
                    <a:pt x="11938" y="17399"/>
                  </a:lnTo>
                  <a:lnTo>
                    <a:pt x="12268" y="17526"/>
                  </a:lnTo>
                  <a:lnTo>
                    <a:pt x="12890" y="17653"/>
                  </a:lnTo>
                  <a:lnTo>
                    <a:pt x="15735" y="20701"/>
                  </a:lnTo>
                  <a:lnTo>
                    <a:pt x="15735" y="17132"/>
                  </a:lnTo>
                  <a:lnTo>
                    <a:pt x="15468" y="16891"/>
                  </a:lnTo>
                  <a:lnTo>
                    <a:pt x="20447" y="20828"/>
                  </a:lnTo>
                  <a:lnTo>
                    <a:pt x="21539" y="21971"/>
                  </a:lnTo>
                  <a:lnTo>
                    <a:pt x="22745" y="23622"/>
                  </a:lnTo>
                  <a:lnTo>
                    <a:pt x="24904" y="27305"/>
                  </a:lnTo>
                  <a:lnTo>
                    <a:pt x="25717" y="28956"/>
                  </a:lnTo>
                  <a:lnTo>
                    <a:pt x="26530" y="30988"/>
                  </a:lnTo>
                  <a:lnTo>
                    <a:pt x="26809" y="31242"/>
                  </a:lnTo>
                  <a:lnTo>
                    <a:pt x="28092" y="33020"/>
                  </a:lnTo>
                  <a:lnTo>
                    <a:pt x="28397" y="34925"/>
                  </a:lnTo>
                  <a:lnTo>
                    <a:pt x="28511" y="36703"/>
                  </a:lnTo>
                  <a:lnTo>
                    <a:pt x="28638" y="37973"/>
                  </a:lnTo>
                  <a:lnTo>
                    <a:pt x="28765" y="38608"/>
                  </a:lnTo>
                  <a:lnTo>
                    <a:pt x="28879" y="39878"/>
                  </a:lnTo>
                  <a:lnTo>
                    <a:pt x="28676" y="39878"/>
                  </a:lnTo>
                  <a:lnTo>
                    <a:pt x="28727" y="44831"/>
                  </a:lnTo>
                  <a:lnTo>
                    <a:pt x="30276" y="41783"/>
                  </a:lnTo>
                  <a:lnTo>
                    <a:pt x="32131" y="39751"/>
                  </a:lnTo>
                  <a:lnTo>
                    <a:pt x="36639" y="34290"/>
                  </a:lnTo>
                  <a:lnTo>
                    <a:pt x="37503" y="32766"/>
                  </a:lnTo>
                  <a:lnTo>
                    <a:pt x="37604" y="32512"/>
                  </a:lnTo>
                  <a:lnTo>
                    <a:pt x="37744" y="32004"/>
                  </a:lnTo>
                  <a:lnTo>
                    <a:pt x="37782" y="32131"/>
                  </a:lnTo>
                  <a:lnTo>
                    <a:pt x="31000" y="42418"/>
                  </a:lnTo>
                  <a:lnTo>
                    <a:pt x="29679" y="45046"/>
                  </a:lnTo>
                  <a:lnTo>
                    <a:pt x="38569" y="38227"/>
                  </a:lnTo>
                  <a:lnTo>
                    <a:pt x="42557" y="45974"/>
                  </a:lnTo>
                  <a:lnTo>
                    <a:pt x="34988" y="53543"/>
                  </a:lnTo>
                  <a:lnTo>
                    <a:pt x="36893" y="53213"/>
                  </a:lnTo>
                  <a:lnTo>
                    <a:pt x="38354" y="53213"/>
                  </a:lnTo>
                  <a:lnTo>
                    <a:pt x="39090" y="52197"/>
                  </a:lnTo>
                  <a:lnTo>
                    <a:pt x="40220" y="51181"/>
                  </a:lnTo>
                  <a:lnTo>
                    <a:pt x="40474" y="51308"/>
                  </a:lnTo>
                  <a:lnTo>
                    <a:pt x="40614" y="51435"/>
                  </a:lnTo>
                  <a:lnTo>
                    <a:pt x="40728" y="51816"/>
                  </a:lnTo>
                  <a:lnTo>
                    <a:pt x="38061" y="53975"/>
                  </a:lnTo>
                  <a:lnTo>
                    <a:pt x="37998" y="55118"/>
                  </a:lnTo>
                  <a:lnTo>
                    <a:pt x="38239" y="57531"/>
                  </a:lnTo>
                  <a:lnTo>
                    <a:pt x="38354" y="58166"/>
                  </a:lnTo>
                  <a:lnTo>
                    <a:pt x="40614" y="62230"/>
                  </a:lnTo>
                  <a:lnTo>
                    <a:pt x="40678" y="62611"/>
                  </a:lnTo>
                  <a:lnTo>
                    <a:pt x="40132" y="63627"/>
                  </a:lnTo>
                  <a:lnTo>
                    <a:pt x="36626" y="66167"/>
                  </a:lnTo>
                  <a:lnTo>
                    <a:pt x="36563" y="69596"/>
                  </a:lnTo>
                  <a:lnTo>
                    <a:pt x="41833" y="75692"/>
                  </a:lnTo>
                  <a:lnTo>
                    <a:pt x="43065" y="76200"/>
                  </a:lnTo>
                  <a:lnTo>
                    <a:pt x="43230" y="75819"/>
                  </a:lnTo>
                  <a:lnTo>
                    <a:pt x="43205" y="74803"/>
                  </a:lnTo>
                  <a:lnTo>
                    <a:pt x="43091" y="69596"/>
                  </a:lnTo>
                  <a:lnTo>
                    <a:pt x="47091" y="66421"/>
                  </a:lnTo>
                  <a:lnTo>
                    <a:pt x="48755" y="64262"/>
                  </a:lnTo>
                  <a:lnTo>
                    <a:pt x="48983" y="61976"/>
                  </a:lnTo>
                  <a:lnTo>
                    <a:pt x="48869" y="60706"/>
                  </a:lnTo>
                  <a:lnTo>
                    <a:pt x="47002" y="57277"/>
                  </a:lnTo>
                  <a:lnTo>
                    <a:pt x="47117" y="59944"/>
                  </a:lnTo>
                  <a:lnTo>
                    <a:pt x="47002" y="60706"/>
                  </a:lnTo>
                  <a:lnTo>
                    <a:pt x="46228" y="62738"/>
                  </a:lnTo>
                  <a:lnTo>
                    <a:pt x="45796" y="63373"/>
                  </a:lnTo>
                  <a:lnTo>
                    <a:pt x="44983" y="64135"/>
                  </a:lnTo>
                  <a:lnTo>
                    <a:pt x="44653" y="64262"/>
                  </a:lnTo>
                  <a:lnTo>
                    <a:pt x="44742" y="63754"/>
                  </a:lnTo>
                  <a:lnTo>
                    <a:pt x="44983" y="62865"/>
                  </a:lnTo>
                  <a:lnTo>
                    <a:pt x="43789" y="65405"/>
                  </a:lnTo>
                  <a:lnTo>
                    <a:pt x="41871" y="67818"/>
                  </a:lnTo>
                  <a:lnTo>
                    <a:pt x="40767" y="70739"/>
                  </a:lnTo>
                  <a:lnTo>
                    <a:pt x="40652" y="72898"/>
                  </a:lnTo>
                  <a:lnTo>
                    <a:pt x="40716" y="73152"/>
                  </a:lnTo>
                  <a:lnTo>
                    <a:pt x="41224" y="74295"/>
                  </a:lnTo>
                  <a:lnTo>
                    <a:pt x="41579" y="74803"/>
                  </a:lnTo>
                  <a:lnTo>
                    <a:pt x="40881" y="74041"/>
                  </a:lnTo>
                  <a:lnTo>
                    <a:pt x="40436" y="73152"/>
                  </a:lnTo>
                  <a:lnTo>
                    <a:pt x="40246" y="72644"/>
                  </a:lnTo>
                  <a:lnTo>
                    <a:pt x="40284" y="70612"/>
                  </a:lnTo>
                  <a:lnTo>
                    <a:pt x="40830" y="68834"/>
                  </a:lnTo>
                  <a:lnTo>
                    <a:pt x="41414" y="66929"/>
                  </a:lnTo>
                  <a:lnTo>
                    <a:pt x="43865" y="63881"/>
                  </a:lnTo>
                  <a:lnTo>
                    <a:pt x="44792" y="60833"/>
                  </a:lnTo>
                  <a:lnTo>
                    <a:pt x="44919" y="60325"/>
                  </a:lnTo>
                  <a:lnTo>
                    <a:pt x="44805" y="58293"/>
                  </a:lnTo>
                  <a:lnTo>
                    <a:pt x="44704" y="57785"/>
                  </a:lnTo>
                  <a:lnTo>
                    <a:pt x="44272" y="56261"/>
                  </a:lnTo>
                  <a:lnTo>
                    <a:pt x="43916" y="55372"/>
                  </a:lnTo>
                  <a:lnTo>
                    <a:pt x="43726" y="55118"/>
                  </a:lnTo>
                  <a:lnTo>
                    <a:pt x="43535" y="54864"/>
                  </a:lnTo>
                  <a:lnTo>
                    <a:pt x="43472" y="62738"/>
                  </a:lnTo>
                  <a:lnTo>
                    <a:pt x="43370" y="63119"/>
                  </a:lnTo>
                  <a:lnTo>
                    <a:pt x="43053" y="63754"/>
                  </a:lnTo>
                  <a:lnTo>
                    <a:pt x="42646" y="64389"/>
                  </a:lnTo>
                  <a:lnTo>
                    <a:pt x="41236" y="65532"/>
                  </a:lnTo>
                  <a:lnTo>
                    <a:pt x="40805" y="65913"/>
                  </a:lnTo>
                  <a:lnTo>
                    <a:pt x="39738" y="66675"/>
                  </a:lnTo>
                  <a:lnTo>
                    <a:pt x="39598" y="66929"/>
                  </a:lnTo>
                  <a:lnTo>
                    <a:pt x="39471" y="68580"/>
                  </a:lnTo>
                  <a:lnTo>
                    <a:pt x="39573" y="68834"/>
                  </a:lnTo>
                  <a:lnTo>
                    <a:pt x="39433" y="68834"/>
                  </a:lnTo>
                  <a:lnTo>
                    <a:pt x="39090" y="68707"/>
                  </a:lnTo>
                  <a:lnTo>
                    <a:pt x="38684" y="67818"/>
                  </a:lnTo>
                  <a:lnTo>
                    <a:pt x="38569" y="67310"/>
                  </a:lnTo>
                  <a:lnTo>
                    <a:pt x="38658" y="66675"/>
                  </a:lnTo>
                  <a:lnTo>
                    <a:pt x="38773" y="66167"/>
                  </a:lnTo>
                  <a:lnTo>
                    <a:pt x="39052" y="65659"/>
                  </a:lnTo>
                  <a:lnTo>
                    <a:pt x="39700" y="64770"/>
                  </a:lnTo>
                  <a:lnTo>
                    <a:pt x="41046" y="63119"/>
                  </a:lnTo>
                  <a:lnTo>
                    <a:pt x="41224" y="62611"/>
                  </a:lnTo>
                  <a:lnTo>
                    <a:pt x="41173" y="61595"/>
                  </a:lnTo>
                  <a:lnTo>
                    <a:pt x="40271" y="59944"/>
                  </a:lnTo>
                  <a:lnTo>
                    <a:pt x="39725" y="59055"/>
                  </a:lnTo>
                  <a:lnTo>
                    <a:pt x="39598" y="58801"/>
                  </a:lnTo>
                  <a:lnTo>
                    <a:pt x="39103" y="57531"/>
                  </a:lnTo>
                  <a:lnTo>
                    <a:pt x="39204" y="55626"/>
                  </a:lnTo>
                  <a:lnTo>
                    <a:pt x="39281" y="55499"/>
                  </a:lnTo>
                  <a:lnTo>
                    <a:pt x="39598" y="55118"/>
                  </a:lnTo>
                  <a:lnTo>
                    <a:pt x="40246" y="55118"/>
                  </a:lnTo>
                  <a:lnTo>
                    <a:pt x="40513" y="55499"/>
                  </a:lnTo>
                  <a:lnTo>
                    <a:pt x="41084" y="56769"/>
                  </a:lnTo>
                  <a:lnTo>
                    <a:pt x="41529" y="57531"/>
                  </a:lnTo>
                  <a:lnTo>
                    <a:pt x="42176" y="58420"/>
                  </a:lnTo>
                  <a:lnTo>
                    <a:pt x="43053" y="59944"/>
                  </a:lnTo>
                  <a:lnTo>
                    <a:pt x="43357" y="60706"/>
                  </a:lnTo>
                  <a:lnTo>
                    <a:pt x="43472" y="62738"/>
                  </a:lnTo>
                  <a:lnTo>
                    <a:pt x="43472" y="54800"/>
                  </a:lnTo>
                  <a:lnTo>
                    <a:pt x="43281" y="54610"/>
                  </a:lnTo>
                  <a:lnTo>
                    <a:pt x="43078" y="54229"/>
                  </a:lnTo>
                  <a:lnTo>
                    <a:pt x="42976" y="54102"/>
                  </a:lnTo>
                  <a:lnTo>
                    <a:pt x="43053" y="53975"/>
                  </a:lnTo>
                  <a:lnTo>
                    <a:pt x="43307" y="54102"/>
                  </a:lnTo>
                  <a:lnTo>
                    <a:pt x="43256" y="53975"/>
                  </a:lnTo>
                  <a:lnTo>
                    <a:pt x="43357" y="53213"/>
                  </a:lnTo>
                  <a:lnTo>
                    <a:pt x="43472" y="53086"/>
                  </a:lnTo>
                  <a:lnTo>
                    <a:pt x="43776" y="52959"/>
                  </a:lnTo>
                  <a:lnTo>
                    <a:pt x="44196" y="52959"/>
                  </a:lnTo>
                  <a:lnTo>
                    <a:pt x="44691" y="53213"/>
                  </a:lnTo>
                  <a:lnTo>
                    <a:pt x="45008" y="53340"/>
                  </a:lnTo>
                  <a:lnTo>
                    <a:pt x="44970" y="52959"/>
                  </a:lnTo>
                  <a:lnTo>
                    <a:pt x="44970" y="52832"/>
                  </a:lnTo>
                  <a:lnTo>
                    <a:pt x="45161" y="52705"/>
                  </a:lnTo>
                  <a:lnTo>
                    <a:pt x="45618" y="52705"/>
                  </a:lnTo>
                  <a:lnTo>
                    <a:pt x="45796" y="52832"/>
                  </a:lnTo>
                  <a:lnTo>
                    <a:pt x="45897" y="53594"/>
                  </a:lnTo>
                  <a:lnTo>
                    <a:pt x="47739" y="53594"/>
                  </a:lnTo>
                  <a:lnTo>
                    <a:pt x="47002" y="52705"/>
                  </a:lnTo>
                  <a:lnTo>
                    <a:pt x="46926" y="52324"/>
                  </a:lnTo>
                  <a:lnTo>
                    <a:pt x="47269" y="52070"/>
                  </a:lnTo>
                  <a:lnTo>
                    <a:pt x="47536" y="52070"/>
                  </a:lnTo>
                  <a:lnTo>
                    <a:pt x="50952" y="56134"/>
                  </a:lnTo>
                  <a:lnTo>
                    <a:pt x="51079" y="59944"/>
                  </a:lnTo>
                  <a:lnTo>
                    <a:pt x="49314" y="65024"/>
                  </a:lnTo>
                  <a:lnTo>
                    <a:pt x="49212" y="65913"/>
                  </a:lnTo>
                  <a:lnTo>
                    <a:pt x="50228" y="68199"/>
                  </a:lnTo>
                  <a:lnTo>
                    <a:pt x="54800" y="72898"/>
                  </a:lnTo>
                  <a:lnTo>
                    <a:pt x="55473" y="75565"/>
                  </a:lnTo>
                  <a:lnTo>
                    <a:pt x="55486" y="77470"/>
                  </a:lnTo>
                  <a:lnTo>
                    <a:pt x="56997" y="76581"/>
                  </a:lnTo>
                  <a:lnTo>
                    <a:pt x="60579" y="74168"/>
                  </a:lnTo>
                  <a:lnTo>
                    <a:pt x="59918" y="71374"/>
                  </a:lnTo>
                  <a:lnTo>
                    <a:pt x="59626" y="70104"/>
                  </a:lnTo>
                  <a:lnTo>
                    <a:pt x="59512" y="69850"/>
                  </a:lnTo>
                  <a:lnTo>
                    <a:pt x="56984" y="65913"/>
                  </a:lnTo>
                  <a:lnTo>
                    <a:pt x="57073" y="65405"/>
                  </a:lnTo>
                  <a:lnTo>
                    <a:pt x="58458" y="62230"/>
                  </a:lnTo>
                  <a:lnTo>
                    <a:pt x="58712" y="61214"/>
                  </a:lnTo>
                  <a:lnTo>
                    <a:pt x="58597" y="60579"/>
                  </a:lnTo>
                  <a:lnTo>
                    <a:pt x="58216" y="59690"/>
                  </a:lnTo>
                  <a:lnTo>
                    <a:pt x="57289" y="57023"/>
                  </a:lnTo>
                  <a:lnTo>
                    <a:pt x="56057" y="55968"/>
                  </a:lnTo>
                  <a:lnTo>
                    <a:pt x="56057" y="71374"/>
                  </a:lnTo>
                  <a:lnTo>
                    <a:pt x="55689" y="71120"/>
                  </a:lnTo>
                  <a:lnTo>
                    <a:pt x="55562" y="71120"/>
                  </a:lnTo>
                  <a:lnTo>
                    <a:pt x="55041" y="70612"/>
                  </a:lnTo>
                  <a:lnTo>
                    <a:pt x="54483" y="70104"/>
                  </a:lnTo>
                  <a:lnTo>
                    <a:pt x="53848" y="68961"/>
                  </a:lnTo>
                  <a:lnTo>
                    <a:pt x="53822" y="68834"/>
                  </a:lnTo>
                  <a:lnTo>
                    <a:pt x="53390" y="66675"/>
                  </a:lnTo>
                  <a:lnTo>
                    <a:pt x="53505" y="63627"/>
                  </a:lnTo>
                  <a:lnTo>
                    <a:pt x="53632" y="62230"/>
                  </a:lnTo>
                  <a:lnTo>
                    <a:pt x="53746" y="61214"/>
                  </a:lnTo>
                  <a:lnTo>
                    <a:pt x="53873" y="59690"/>
                  </a:lnTo>
                  <a:lnTo>
                    <a:pt x="53416" y="55727"/>
                  </a:lnTo>
                  <a:lnTo>
                    <a:pt x="53416" y="61595"/>
                  </a:lnTo>
                  <a:lnTo>
                    <a:pt x="53301" y="62611"/>
                  </a:lnTo>
                  <a:lnTo>
                    <a:pt x="52984" y="64135"/>
                  </a:lnTo>
                  <a:lnTo>
                    <a:pt x="52870" y="67310"/>
                  </a:lnTo>
                  <a:lnTo>
                    <a:pt x="52984" y="67691"/>
                  </a:lnTo>
                  <a:lnTo>
                    <a:pt x="52997" y="68199"/>
                  </a:lnTo>
                  <a:lnTo>
                    <a:pt x="52895" y="68580"/>
                  </a:lnTo>
                  <a:lnTo>
                    <a:pt x="52793" y="68707"/>
                  </a:lnTo>
                  <a:lnTo>
                    <a:pt x="52425" y="68834"/>
                  </a:lnTo>
                  <a:lnTo>
                    <a:pt x="52146" y="68834"/>
                  </a:lnTo>
                  <a:lnTo>
                    <a:pt x="51409" y="68580"/>
                  </a:lnTo>
                  <a:lnTo>
                    <a:pt x="50939" y="68072"/>
                  </a:lnTo>
                  <a:lnTo>
                    <a:pt x="50457" y="66929"/>
                  </a:lnTo>
                  <a:lnTo>
                    <a:pt x="50342" y="66167"/>
                  </a:lnTo>
                  <a:lnTo>
                    <a:pt x="50584" y="63881"/>
                  </a:lnTo>
                  <a:lnTo>
                    <a:pt x="50698" y="63373"/>
                  </a:lnTo>
                  <a:lnTo>
                    <a:pt x="52908" y="58928"/>
                  </a:lnTo>
                  <a:lnTo>
                    <a:pt x="53022" y="58547"/>
                  </a:lnTo>
                  <a:lnTo>
                    <a:pt x="53174" y="58547"/>
                  </a:lnTo>
                  <a:lnTo>
                    <a:pt x="53365" y="58801"/>
                  </a:lnTo>
                  <a:lnTo>
                    <a:pt x="53416" y="61595"/>
                  </a:lnTo>
                  <a:lnTo>
                    <a:pt x="53416" y="55727"/>
                  </a:lnTo>
                  <a:lnTo>
                    <a:pt x="53187" y="55118"/>
                  </a:lnTo>
                  <a:lnTo>
                    <a:pt x="51714" y="53213"/>
                  </a:lnTo>
                  <a:lnTo>
                    <a:pt x="51752" y="52959"/>
                  </a:lnTo>
                  <a:lnTo>
                    <a:pt x="52298" y="53213"/>
                  </a:lnTo>
                  <a:lnTo>
                    <a:pt x="52781" y="53606"/>
                  </a:lnTo>
                  <a:lnTo>
                    <a:pt x="52984" y="53721"/>
                  </a:lnTo>
                  <a:lnTo>
                    <a:pt x="53873" y="54610"/>
                  </a:lnTo>
                  <a:lnTo>
                    <a:pt x="54190" y="55499"/>
                  </a:lnTo>
                  <a:lnTo>
                    <a:pt x="54444" y="56007"/>
                  </a:lnTo>
                  <a:lnTo>
                    <a:pt x="54635" y="56896"/>
                  </a:lnTo>
                  <a:lnTo>
                    <a:pt x="54749" y="60960"/>
                  </a:lnTo>
                  <a:lnTo>
                    <a:pt x="54622" y="62230"/>
                  </a:lnTo>
                  <a:lnTo>
                    <a:pt x="53987" y="64516"/>
                  </a:lnTo>
                  <a:lnTo>
                    <a:pt x="53886" y="65659"/>
                  </a:lnTo>
                  <a:lnTo>
                    <a:pt x="56057" y="71374"/>
                  </a:lnTo>
                  <a:lnTo>
                    <a:pt x="56057" y="55968"/>
                  </a:lnTo>
                  <a:lnTo>
                    <a:pt x="54622" y="54737"/>
                  </a:lnTo>
                  <a:lnTo>
                    <a:pt x="53441" y="53848"/>
                  </a:lnTo>
                  <a:lnTo>
                    <a:pt x="53492" y="53467"/>
                  </a:lnTo>
                  <a:lnTo>
                    <a:pt x="53682" y="53213"/>
                  </a:lnTo>
                  <a:lnTo>
                    <a:pt x="53936" y="53213"/>
                  </a:lnTo>
                  <a:lnTo>
                    <a:pt x="57912" y="56261"/>
                  </a:lnTo>
                  <a:lnTo>
                    <a:pt x="60490" y="63627"/>
                  </a:lnTo>
                  <a:lnTo>
                    <a:pt x="64477" y="66802"/>
                  </a:lnTo>
                  <a:lnTo>
                    <a:pt x="70700" y="68961"/>
                  </a:lnTo>
                  <a:lnTo>
                    <a:pt x="71704" y="70231"/>
                  </a:lnTo>
                  <a:lnTo>
                    <a:pt x="73634" y="71120"/>
                  </a:lnTo>
                  <a:lnTo>
                    <a:pt x="74866" y="71628"/>
                  </a:lnTo>
                  <a:lnTo>
                    <a:pt x="74752" y="70739"/>
                  </a:lnTo>
                  <a:lnTo>
                    <a:pt x="74815" y="66294"/>
                  </a:lnTo>
                  <a:lnTo>
                    <a:pt x="74828" y="65532"/>
                  </a:lnTo>
                  <a:lnTo>
                    <a:pt x="74028" y="65151"/>
                  </a:lnTo>
                  <a:lnTo>
                    <a:pt x="70104" y="63258"/>
                  </a:lnTo>
                  <a:lnTo>
                    <a:pt x="70104" y="65151"/>
                  </a:lnTo>
                  <a:lnTo>
                    <a:pt x="69989" y="66040"/>
                  </a:lnTo>
                  <a:lnTo>
                    <a:pt x="69926" y="66294"/>
                  </a:lnTo>
                  <a:lnTo>
                    <a:pt x="69049" y="66294"/>
                  </a:lnTo>
                  <a:lnTo>
                    <a:pt x="68668" y="66167"/>
                  </a:lnTo>
                  <a:lnTo>
                    <a:pt x="67894" y="66040"/>
                  </a:lnTo>
                  <a:lnTo>
                    <a:pt x="66814" y="65659"/>
                  </a:lnTo>
                  <a:lnTo>
                    <a:pt x="64617" y="64135"/>
                  </a:lnTo>
                  <a:lnTo>
                    <a:pt x="63563" y="63119"/>
                  </a:lnTo>
                  <a:lnTo>
                    <a:pt x="60528" y="59436"/>
                  </a:lnTo>
                  <a:lnTo>
                    <a:pt x="60185" y="59055"/>
                  </a:lnTo>
                  <a:lnTo>
                    <a:pt x="59131" y="57277"/>
                  </a:lnTo>
                  <a:lnTo>
                    <a:pt x="57531" y="54102"/>
                  </a:lnTo>
                  <a:lnTo>
                    <a:pt x="57302" y="53543"/>
                  </a:lnTo>
                  <a:lnTo>
                    <a:pt x="57200" y="53213"/>
                  </a:lnTo>
                  <a:lnTo>
                    <a:pt x="57213" y="52959"/>
                  </a:lnTo>
                  <a:lnTo>
                    <a:pt x="57238" y="52832"/>
                  </a:lnTo>
                  <a:lnTo>
                    <a:pt x="57454" y="52578"/>
                  </a:lnTo>
                  <a:lnTo>
                    <a:pt x="58102" y="52578"/>
                  </a:lnTo>
                  <a:lnTo>
                    <a:pt x="58496" y="52832"/>
                  </a:lnTo>
                  <a:lnTo>
                    <a:pt x="59347" y="53467"/>
                  </a:lnTo>
                  <a:lnTo>
                    <a:pt x="60858" y="55372"/>
                  </a:lnTo>
                  <a:lnTo>
                    <a:pt x="61798" y="57023"/>
                  </a:lnTo>
                  <a:lnTo>
                    <a:pt x="65849" y="62992"/>
                  </a:lnTo>
                  <a:lnTo>
                    <a:pt x="68211" y="65405"/>
                  </a:lnTo>
                  <a:lnTo>
                    <a:pt x="69989" y="66040"/>
                  </a:lnTo>
                  <a:lnTo>
                    <a:pt x="69989" y="65100"/>
                  </a:lnTo>
                  <a:lnTo>
                    <a:pt x="69570" y="64897"/>
                  </a:lnTo>
                  <a:lnTo>
                    <a:pt x="68986" y="64516"/>
                  </a:lnTo>
                  <a:lnTo>
                    <a:pt x="68338" y="64008"/>
                  </a:lnTo>
                  <a:lnTo>
                    <a:pt x="67538" y="63246"/>
                  </a:lnTo>
                  <a:lnTo>
                    <a:pt x="65341" y="59944"/>
                  </a:lnTo>
                  <a:lnTo>
                    <a:pt x="64350" y="57023"/>
                  </a:lnTo>
                  <a:lnTo>
                    <a:pt x="62433" y="53467"/>
                  </a:lnTo>
                  <a:lnTo>
                    <a:pt x="61798" y="52578"/>
                  </a:lnTo>
                  <a:lnTo>
                    <a:pt x="60591" y="51435"/>
                  </a:lnTo>
                  <a:lnTo>
                    <a:pt x="60058" y="51054"/>
                  </a:lnTo>
                  <a:lnTo>
                    <a:pt x="59804" y="50927"/>
                  </a:lnTo>
                  <a:lnTo>
                    <a:pt x="58534" y="50292"/>
                  </a:lnTo>
                  <a:lnTo>
                    <a:pt x="58483" y="50165"/>
                  </a:lnTo>
                  <a:lnTo>
                    <a:pt x="58496" y="50038"/>
                  </a:lnTo>
                  <a:lnTo>
                    <a:pt x="59385" y="50038"/>
                  </a:lnTo>
                  <a:lnTo>
                    <a:pt x="66611" y="60706"/>
                  </a:lnTo>
                  <a:lnTo>
                    <a:pt x="67881" y="62992"/>
                  </a:lnTo>
                  <a:lnTo>
                    <a:pt x="69710" y="64897"/>
                  </a:lnTo>
                  <a:lnTo>
                    <a:pt x="70104" y="65151"/>
                  </a:lnTo>
                  <a:lnTo>
                    <a:pt x="70104" y="63258"/>
                  </a:lnTo>
                  <a:lnTo>
                    <a:pt x="69303" y="62865"/>
                  </a:lnTo>
                  <a:lnTo>
                    <a:pt x="69405" y="60071"/>
                  </a:lnTo>
                  <a:lnTo>
                    <a:pt x="69545" y="59055"/>
                  </a:lnTo>
                  <a:lnTo>
                    <a:pt x="67398" y="57023"/>
                  </a:lnTo>
                  <a:lnTo>
                    <a:pt x="65646" y="54356"/>
                  </a:lnTo>
                  <a:lnTo>
                    <a:pt x="65620" y="53975"/>
                  </a:lnTo>
                  <a:lnTo>
                    <a:pt x="66001" y="53721"/>
                  </a:lnTo>
                  <a:lnTo>
                    <a:pt x="66255" y="53848"/>
                  </a:lnTo>
                  <a:lnTo>
                    <a:pt x="70573" y="60325"/>
                  </a:lnTo>
                  <a:lnTo>
                    <a:pt x="78244" y="61976"/>
                  </a:lnTo>
                  <a:lnTo>
                    <a:pt x="80772" y="62611"/>
                  </a:lnTo>
                  <a:lnTo>
                    <a:pt x="80822" y="63246"/>
                  </a:lnTo>
                  <a:lnTo>
                    <a:pt x="80606" y="64262"/>
                  </a:lnTo>
                  <a:lnTo>
                    <a:pt x="80505" y="66802"/>
                  </a:lnTo>
                  <a:lnTo>
                    <a:pt x="81191" y="66929"/>
                  </a:lnTo>
                  <a:lnTo>
                    <a:pt x="82537" y="65151"/>
                  </a:lnTo>
                  <a:lnTo>
                    <a:pt x="84137" y="64389"/>
                  </a:lnTo>
                  <a:lnTo>
                    <a:pt x="85915" y="62865"/>
                  </a:lnTo>
                  <a:lnTo>
                    <a:pt x="85864" y="62738"/>
                  </a:lnTo>
                  <a:lnTo>
                    <a:pt x="84747" y="59690"/>
                  </a:lnTo>
                  <a:lnTo>
                    <a:pt x="84645" y="62738"/>
                  </a:lnTo>
                  <a:lnTo>
                    <a:pt x="84518" y="62738"/>
                  </a:lnTo>
                  <a:lnTo>
                    <a:pt x="83350" y="60960"/>
                  </a:lnTo>
                  <a:lnTo>
                    <a:pt x="82829" y="60198"/>
                  </a:lnTo>
                  <a:lnTo>
                    <a:pt x="80492" y="58966"/>
                  </a:lnTo>
                  <a:lnTo>
                    <a:pt x="80492" y="60452"/>
                  </a:lnTo>
                  <a:lnTo>
                    <a:pt x="80441" y="60833"/>
                  </a:lnTo>
                  <a:lnTo>
                    <a:pt x="71742" y="59182"/>
                  </a:lnTo>
                  <a:lnTo>
                    <a:pt x="70777" y="58674"/>
                  </a:lnTo>
                  <a:lnTo>
                    <a:pt x="70510" y="58420"/>
                  </a:lnTo>
                  <a:lnTo>
                    <a:pt x="69380" y="57658"/>
                  </a:lnTo>
                  <a:lnTo>
                    <a:pt x="68872" y="57023"/>
                  </a:lnTo>
                  <a:lnTo>
                    <a:pt x="68326" y="56515"/>
                  </a:lnTo>
                  <a:lnTo>
                    <a:pt x="67945" y="55880"/>
                  </a:lnTo>
                  <a:lnTo>
                    <a:pt x="67462" y="54864"/>
                  </a:lnTo>
                  <a:lnTo>
                    <a:pt x="67068" y="53721"/>
                  </a:lnTo>
                  <a:lnTo>
                    <a:pt x="66890" y="53213"/>
                  </a:lnTo>
                  <a:lnTo>
                    <a:pt x="66827" y="52832"/>
                  </a:lnTo>
                  <a:lnTo>
                    <a:pt x="66700" y="51435"/>
                  </a:lnTo>
                  <a:lnTo>
                    <a:pt x="66776" y="50800"/>
                  </a:lnTo>
                  <a:lnTo>
                    <a:pt x="66903" y="50673"/>
                  </a:lnTo>
                  <a:lnTo>
                    <a:pt x="67500" y="50673"/>
                  </a:lnTo>
                  <a:lnTo>
                    <a:pt x="67830" y="50927"/>
                  </a:lnTo>
                  <a:lnTo>
                    <a:pt x="68072" y="51054"/>
                  </a:lnTo>
                  <a:lnTo>
                    <a:pt x="68376" y="51435"/>
                  </a:lnTo>
                  <a:lnTo>
                    <a:pt x="69456" y="53543"/>
                  </a:lnTo>
                  <a:lnTo>
                    <a:pt x="70243" y="55118"/>
                  </a:lnTo>
                  <a:lnTo>
                    <a:pt x="70599" y="55372"/>
                  </a:lnTo>
                  <a:lnTo>
                    <a:pt x="70675" y="55499"/>
                  </a:lnTo>
                  <a:lnTo>
                    <a:pt x="71005" y="55753"/>
                  </a:lnTo>
                  <a:lnTo>
                    <a:pt x="71094" y="55880"/>
                  </a:lnTo>
                  <a:lnTo>
                    <a:pt x="71907" y="56515"/>
                  </a:lnTo>
                  <a:lnTo>
                    <a:pt x="72136" y="56769"/>
                  </a:lnTo>
                  <a:lnTo>
                    <a:pt x="72390" y="56896"/>
                  </a:lnTo>
                  <a:lnTo>
                    <a:pt x="72898" y="57277"/>
                  </a:lnTo>
                  <a:lnTo>
                    <a:pt x="73126" y="57531"/>
                  </a:lnTo>
                  <a:lnTo>
                    <a:pt x="73406" y="57658"/>
                  </a:lnTo>
                  <a:lnTo>
                    <a:pt x="74193" y="58166"/>
                  </a:lnTo>
                  <a:lnTo>
                    <a:pt x="76377" y="59182"/>
                  </a:lnTo>
                  <a:lnTo>
                    <a:pt x="78790" y="60071"/>
                  </a:lnTo>
                  <a:lnTo>
                    <a:pt x="80492" y="60452"/>
                  </a:lnTo>
                  <a:lnTo>
                    <a:pt x="80492" y="58966"/>
                  </a:lnTo>
                  <a:lnTo>
                    <a:pt x="79248" y="58293"/>
                  </a:lnTo>
                  <a:lnTo>
                    <a:pt x="76822" y="57404"/>
                  </a:lnTo>
                  <a:lnTo>
                    <a:pt x="74383" y="55626"/>
                  </a:lnTo>
                  <a:lnTo>
                    <a:pt x="73164" y="53975"/>
                  </a:lnTo>
                  <a:lnTo>
                    <a:pt x="72898" y="53975"/>
                  </a:lnTo>
                  <a:lnTo>
                    <a:pt x="71221" y="53606"/>
                  </a:lnTo>
                  <a:lnTo>
                    <a:pt x="68719" y="50673"/>
                  </a:lnTo>
                  <a:lnTo>
                    <a:pt x="68821" y="50038"/>
                  </a:lnTo>
                  <a:lnTo>
                    <a:pt x="68922" y="49911"/>
                  </a:lnTo>
                  <a:lnTo>
                    <a:pt x="69799" y="49530"/>
                  </a:lnTo>
                  <a:lnTo>
                    <a:pt x="70307" y="49784"/>
                  </a:lnTo>
                  <a:lnTo>
                    <a:pt x="70497" y="49911"/>
                  </a:lnTo>
                  <a:lnTo>
                    <a:pt x="71120" y="50419"/>
                  </a:lnTo>
                  <a:lnTo>
                    <a:pt x="73609" y="53543"/>
                  </a:lnTo>
                  <a:lnTo>
                    <a:pt x="73710" y="53848"/>
                  </a:lnTo>
                  <a:lnTo>
                    <a:pt x="73342" y="53848"/>
                  </a:lnTo>
                  <a:lnTo>
                    <a:pt x="74041" y="54737"/>
                  </a:lnTo>
                  <a:lnTo>
                    <a:pt x="74676" y="55245"/>
                  </a:lnTo>
                  <a:lnTo>
                    <a:pt x="76327" y="56261"/>
                  </a:lnTo>
                  <a:lnTo>
                    <a:pt x="77330" y="56642"/>
                  </a:lnTo>
                  <a:lnTo>
                    <a:pt x="80505" y="57912"/>
                  </a:lnTo>
                  <a:lnTo>
                    <a:pt x="84645" y="62738"/>
                  </a:lnTo>
                  <a:lnTo>
                    <a:pt x="84645" y="59588"/>
                  </a:lnTo>
                  <a:lnTo>
                    <a:pt x="81927" y="56769"/>
                  </a:lnTo>
                  <a:lnTo>
                    <a:pt x="81432" y="56134"/>
                  </a:lnTo>
                  <a:lnTo>
                    <a:pt x="77965" y="54483"/>
                  </a:lnTo>
                  <a:lnTo>
                    <a:pt x="72986" y="51689"/>
                  </a:lnTo>
                  <a:lnTo>
                    <a:pt x="73088" y="51054"/>
                  </a:lnTo>
                  <a:lnTo>
                    <a:pt x="73152" y="50927"/>
                  </a:lnTo>
                  <a:lnTo>
                    <a:pt x="73406" y="50927"/>
                  </a:lnTo>
                  <a:lnTo>
                    <a:pt x="77889" y="53606"/>
                  </a:lnTo>
                  <a:lnTo>
                    <a:pt x="84213" y="56769"/>
                  </a:lnTo>
                  <a:lnTo>
                    <a:pt x="86880" y="56515"/>
                  </a:lnTo>
                  <a:lnTo>
                    <a:pt x="89839" y="54102"/>
                  </a:lnTo>
                  <a:lnTo>
                    <a:pt x="91440" y="54102"/>
                  </a:lnTo>
                  <a:lnTo>
                    <a:pt x="92951" y="54483"/>
                  </a:lnTo>
                  <a:lnTo>
                    <a:pt x="92748" y="54102"/>
                  </a:lnTo>
                  <a:lnTo>
                    <a:pt x="92671" y="53975"/>
                  </a:lnTo>
                  <a:lnTo>
                    <a:pt x="90347" y="50165"/>
                  </a:lnTo>
                  <a:lnTo>
                    <a:pt x="89433" y="48768"/>
                  </a:lnTo>
                  <a:lnTo>
                    <a:pt x="89268" y="48514"/>
                  </a:lnTo>
                  <a:lnTo>
                    <a:pt x="89420" y="48742"/>
                  </a:lnTo>
                  <a:lnTo>
                    <a:pt x="89992" y="48387"/>
                  </a:lnTo>
                  <a:lnTo>
                    <a:pt x="90525" y="48133"/>
                  </a:lnTo>
                  <a:lnTo>
                    <a:pt x="91109" y="48006"/>
                  </a:lnTo>
                  <a:lnTo>
                    <a:pt x="91770" y="48006"/>
                  </a:lnTo>
                  <a:lnTo>
                    <a:pt x="92951" y="48260"/>
                  </a:lnTo>
                  <a:lnTo>
                    <a:pt x="96304" y="49149"/>
                  </a:lnTo>
                  <a:lnTo>
                    <a:pt x="97840" y="49530"/>
                  </a:lnTo>
                  <a:lnTo>
                    <a:pt x="100342" y="49911"/>
                  </a:lnTo>
                  <a:lnTo>
                    <a:pt x="100977" y="50038"/>
                  </a:lnTo>
                  <a:lnTo>
                    <a:pt x="101396" y="50038"/>
                  </a:lnTo>
                  <a:lnTo>
                    <a:pt x="102946" y="49911"/>
                  </a:lnTo>
                  <a:lnTo>
                    <a:pt x="103847" y="49911"/>
                  </a:lnTo>
                  <a:lnTo>
                    <a:pt x="105587" y="49403"/>
                  </a:lnTo>
                  <a:lnTo>
                    <a:pt x="106387" y="49022"/>
                  </a:lnTo>
                  <a:lnTo>
                    <a:pt x="107505" y="48006"/>
                  </a:lnTo>
                  <a:lnTo>
                    <a:pt x="107657" y="47879"/>
                  </a:lnTo>
                  <a:lnTo>
                    <a:pt x="107772" y="47625"/>
                  </a:lnTo>
                  <a:lnTo>
                    <a:pt x="108178" y="46736"/>
                  </a:lnTo>
                  <a:lnTo>
                    <a:pt x="108839" y="44831"/>
                  </a:lnTo>
                  <a:close/>
                </a:path>
              </a:pathLst>
            </a:custGeom>
            <a:solidFill>
              <a:srgbClr val="89211F"/>
            </a:solidFill>
          </p:spPr>
          <p:txBody>
            <a:bodyPr wrap="square" lIns="0" tIns="0" rIns="0" bIns="0" rtlCol="0"/>
            <a:lstStyle/>
            <a:p>
              <a:endParaRPr/>
            </a:p>
          </p:txBody>
        </p:sp>
        <p:sp>
          <p:nvSpPr>
            <p:cNvPr id="153" name="object 153"/>
            <p:cNvSpPr/>
            <p:nvPr/>
          </p:nvSpPr>
          <p:spPr>
            <a:xfrm>
              <a:off x="535127" y="6251664"/>
              <a:ext cx="15875" cy="38735"/>
            </a:xfrm>
            <a:custGeom>
              <a:avLst/>
              <a:gdLst/>
              <a:ahLst/>
              <a:cxnLst/>
              <a:rect l="l" t="t" r="r" b="b"/>
              <a:pathLst>
                <a:path w="15875" h="38735">
                  <a:moveTo>
                    <a:pt x="1574" y="37592"/>
                  </a:moveTo>
                  <a:lnTo>
                    <a:pt x="215" y="37122"/>
                  </a:lnTo>
                  <a:lnTo>
                    <a:pt x="215" y="37592"/>
                  </a:lnTo>
                  <a:lnTo>
                    <a:pt x="0" y="38735"/>
                  </a:lnTo>
                  <a:lnTo>
                    <a:pt x="673" y="38125"/>
                  </a:lnTo>
                  <a:lnTo>
                    <a:pt x="1574" y="37592"/>
                  </a:lnTo>
                  <a:close/>
                </a:path>
                <a:path w="15875" h="38735">
                  <a:moveTo>
                    <a:pt x="14909" y="0"/>
                  </a:moveTo>
                  <a:lnTo>
                    <a:pt x="14693" y="76"/>
                  </a:lnTo>
                  <a:lnTo>
                    <a:pt x="14478" y="139"/>
                  </a:lnTo>
                  <a:lnTo>
                    <a:pt x="14312" y="215"/>
                  </a:lnTo>
                  <a:lnTo>
                    <a:pt x="13792" y="393"/>
                  </a:lnTo>
                  <a:lnTo>
                    <a:pt x="13487" y="571"/>
                  </a:lnTo>
                  <a:lnTo>
                    <a:pt x="13360" y="495"/>
                  </a:lnTo>
                  <a:lnTo>
                    <a:pt x="13220" y="660"/>
                  </a:lnTo>
                  <a:lnTo>
                    <a:pt x="13119" y="914"/>
                  </a:lnTo>
                  <a:lnTo>
                    <a:pt x="12992" y="1282"/>
                  </a:lnTo>
                  <a:lnTo>
                    <a:pt x="12915" y="1485"/>
                  </a:lnTo>
                  <a:lnTo>
                    <a:pt x="13055" y="1371"/>
                  </a:lnTo>
                  <a:lnTo>
                    <a:pt x="13182" y="1244"/>
                  </a:lnTo>
                  <a:lnTo>
                    <a:pt x="13830" y="723"/>
                  </a:lnTo>
                  <a:lnTo>
                    <a:pt x="14363" y="342"/>
                  </a:lnTo>
                  <a:lnTo>
                    <a:pt x="14909" y="0"/>
                  </a:lnTo>
                  <a:close/>
                </a:path>
                <a:path w="15875" h="38735">
                  <a:moveTo>
                    <a:pt x="15278" y="4635"/>
                  </a:moveTo>
                  <a:lnTo>
                    <a:pt x="13487" y="4635"/>
                  </a:lnTo>
                  <a:lnTo>
                    <a:pt x="13081" y="4851"/>
                  </a:lnTo>
                  <a:lnTo>
                    <a:pt x="11950" y="5511"/>
                  </a:lnTo>
                  <a:lnTo>
                    <a:pt x="11785" y="5626"/>
                  </a:lnTo>
                  <a:lnTo>
                    <a:pt x="11620" y="6400"/>
                  </a:lnTo>
                  <a:lnTo>
                    <a:pt x="11341" y="7874"/>
                  </a:lnTo>
                  <a:lnTo>
                    <a:pt x="11861" y="7391"/>
                  </a:lnTo>
                  <a:lnTo>
                    <a:pt x="12065" y="7061"/>
                  </a:lnTo>
                  <a:lnTo>
                    <a:pt x="12484" y="6718"/>
                  </a:lnTo>
                  <a:lnTo>
                    <a:pt x="12979" y="6400"/>
                  </a:lnTo>
                  <a:lnTo>
                    <a:pt x="13627" y="5842"/>
                  </a:lnTo>
                  <a:lnTo>
                    <a:pt x="14300" y="5321"/>
                  </a:lnTo>
                  <a:lnTo>
                    <a:pt x="14947" y="4851"/>
                  </a:lnTo>
                  <a:lnTo>
                    <a:pt x="15278" y="4635"/>
                  </a:lnTo>
                  <a:close/>
                </a:path>
                <a:path w="15875" h="38735">
                  <a:moveTo>
                    <a:pt x="15430" y="8890"/>
                  </a:moveTo>
                  <a:lnTo>
                    <a:pt x="13881" y="9880"/>
                  </a:lnTo>
                  <a:lnTo>
                    <a:pt x="12166" y="10858"/>
                  </a:lnTo>
                  <a:lnTo>
                    <a:pt x="10655" y="11582"/>
                  </a:lnTo>
                  <a:lnTo>
                    <a:pt x="10579" y="11988"/>
                  </a:lnTo>
                  <a:lnTo>
                    <a:pt x="10414" y="12712"/>
                  </a:lnTo>
                  <a:lnTo>
                    <a:pt x="11315" y="12306"/>
                  </a:lnTo>
                  <a:lnTo>
                    <a:pt x="11938" y="12065"/>
                  </a:lnTo>
                  <a:lnTo>
                    <a:pt x="12458" y="11912"/>
                  </a:lnTo>
                  <a:lnTo>
                    <a:pt x="13652" y="10579"/>
                  </a:lnTo>
                  <a:lnTo>
                    <a:pt x="15430" y="8890"/>
                  </a:lnTo>
                  <a:close/>
                </a:path>
              </a:pathLst>
            </a:custGeom>
            <a:solidFill>
              <a:srgbClr val="AF2D36"/>
            </a:solidFill>
          </p:spPr>
          <p:txBody>
            <a:bodyPr wrap="square" lIns="0" tIns="0" rIns="0" bIns="0" rtlCol="0"/>
            <a:lstStyle/>
            <a:p>
              <a:endParaRPr/>
            </a:p>
          </p:txBody>
        </p:sp>
        <p:sp>
          <p:nvSpPr>
            <p:cNvPr id="154" name="object 154"/>
            <p:cNvSpPr/>
            <p:nvPr/>
          </p:nvSpPr>
          <p:spPr>
            <a:xfrm>
              <a:off x="545840" y="6225198"/>
              <a:ext cx="13335" cy="24765"/>
            </a:xfrm>
            <a:custGeom>
              <a:avLst/>
              <a:gdLst/>
              <a:ahLst/>
              <a:cxnLst/>
              <a:rect l="l" t="t" r="r" b="b"/>
              <a:pathLst>
                <a:path w="13334" h="24764">
                  <a:moveTo>
                    <a:pt x="8470" y="0"/>
                  </a:moveTo>
                  <a:lnTo>
                    <a:pt x="7912" y="444"/>
                  </a:lnTo>
                  <a:lnTo>
                    <a:pt x="7200" y="952"/>
                  </a:lnTo>
                  <a:lnTo>
                    <a:pt x="5080" y="2336"/>
                  </a:lnTo>
                  <a:lnTo>
                    <a:pt x="3987" y="2768"/>
                  </a:lnTo>
                  <a:lnTo>
                    <a:pt x="3200" y="4076"/>
                  </a:lnTo>
                  <a:lnTo>
                    <a:pt x="1854" y="8255"/>
                  </a:lnTo>
                  <a:lnTo>
                    <a:pt x="1485" y="8496"/>
                  </a:lnTo>
                  <a:lnTo>
                    <a:pt x="1257" y="10071"/>
                  </a:lnTo>
                  <a:lnTo>
                    <a:pt x="1028" y="15506"/>
                  </a:lnTo>
                  <a:lnTo>
                    <a:pt x="0" y="24371"/>
                  </a:lnTo>
                  <a:lnTo>
                    <a:pt x="1638" y="22720"/>
                  </a:lnTo>
                  <a:lnTo>
                    <a:pt x="4318" y="17360"/>
                  </a:lnTo>
                  <a:lnTo>
                    <a:pt x="6743" y="16459"/>
                  </a:lnTo>
                  <a:lnTo>
                    <a:pt x="9131" y="14782"/>
                  </a:lnTo>
                  <a:lnTo>
                    <a:pt x="11506" y="12915"/>
                  </a:lnTo>
                  <a:lnTo>
                    <a:pt x="11625" y="12217"/>
                  </a:lnTo>
                  <a:lnTo>
                    <a:pt x="11734" y="12077"/>
                  </a:lnTo>
                  <a:lnTo>
                    <a:pt x="12542" y="12077"/>
                  </a:lnTo>
                  <a:lnTo>
                    <a:pt x="13093" y="11633"/>
                  </a:lnTo>
                  <a:lnTo>
                    <a:pt x="11391" y="10693"/>
                  </a:lnTo>
                  <a:lnTo>
                    <a:pt x="8940" y="9283"/>
                  </a:lnTo>
                  <a:lnTo>
                    <a:pt x="6985" y="4318"/>
                  </a:lnTo>
                  <a:lnTo>
                    <a:pt x="7708" y="1739"/>
                  </a:lnTo>
                  <a:lnTo>
                    <a:pt x="8470" y="0"/>
                  </a:lnTo>
                  <a:close/>
                </a:path>
                <a:path w="13334" h="24764">
                  <a:moveTo>
                    <a:pt x="12542" y="12077"/>
                  </a:moveTo>
                  <a:lnTo>
                    <a:pt x="11798" y="12077"/>
                  </a:lnTo>
                  <a:lnTo>
                    <a:pt x="11912" y="12585"/>
                  </a:lnTo>
                  <a:lnTo>
                    <a:pt x="12542" y="12077"/>
                  </a:lnTo>
                  <a:close/>
                </a:path>
              </a:pathLst>
            </a:custGeom>
            <a:solidFill>
              <a:srgbClr val="89211F"/>
            </a:solidFill>
          </p:spPr>
          <p:txBody>
            <a:bodyPr wrap="square" lIns="0" tIns="0" rIns="0" bIns="0" rtlCol="0"/>
            <a:lstStyle/>
            <a:p>
              <a:endParaRPr/>
            </a:p>
          </p:txBody>
        </p:sp>
        <p:sp>
          <p:nvSpPr>
            <p:cNvPr id="155" name="object 155"/>
            <p:cNvSpPr/>
            <p:nvPr/>
          </p:nvSpPr>
          <p:spPr>
            <a:xfrm>
              <a:off x="565058" y="6230564"/>
              <a:ext cx="88900" cy="66675"/>
            </a:xfrm>
            <a:custGeom>
              <a:avLst/>
              <a:gdLst/>
              <a:ahLst/>
              <a:cxnLst/>
              <a:rect l="l" t="t" r="r" b="b"/>
              <a:pathLst>
                <a:path w="88900" h="66675">
                  <a:moveTo>
                    <a:pt x="65590" y="57912"/>
                  </a:moveTo>
                  <a:lnTo>
                    <a:pt x="66795" y="61595"/>
                  </a:lnTo>
                  <a:lnTo>
                    <a:pt x="66883" y="62230"/>
                  </a:lnTo>
                  <a:lnTo>
                    <a:pt x="65468" y="64516"/>
                  </a:lnTo>
                  <a:lnTo>
                    <a:pt x="65388" y="64770"/>
                  </a:lnTo>
                  <a:lnTo>
                    <a:pt x="66339" y="65278"/>
                  </a:lnTo>
                  <a:lnTo>
                    <a:pt x="67253" y="65659"/>
                  </a:lnTo>
                  <a:lnTo>
                    <a:pt x="69006" y="66167"/>
                  </a:lnTo>
                  <a:lnTo>
                    <a:pt x="69882" y="66167"/>
                  </a:lnTo>
                  <a:lnTo>
                    <a:pt x="73664" y="61214"/>
                  </a:lnTo>
                  <a:lnTo>
                    <a:pt x="67787" y="61214"/>
                  </a:lnTo>
                  <a:lnTo>
                    <a:pt x="65590" y="57912"/>
                  </a:lnTo>
                  <a:close/>
                </a:path>
                <a:path w="88900" h="66675">
                  <a:moveTo>
                    <a:pt x="79663" y="51054"/>
                  </a:moveTo>
                  <a:lnTo>
                    <a:pt x="76270" y="51054"/>
                  </a:lnTo>
                  <a:lnTo>
                    <a:pt x="79649" y="65532"/>
                  </a:lnTo>
                  <a:lnTo>
                    <a:pt x="75216" y="65532"/>
                  </a:lnTo>
                  <a:lnTo>
                    <a:pt x="76969" y="66040"/>
                  </a:lnTo>
                  <a:lnTo>
                    <a:pt x="77909" y="66040"/>
                  </a:lnTo>
                  <a:lnTo>
                    <a:pt x="83713" y="62484"/>
                  </a:lnTo>
                  <a:lnTo>
                    <a:pt x="83649" y="59690"/>
                  </a:lnTo>
                  <a:lnTo>
                    <a:pt x="83255" y="58166"/>
                  </a:lnTo>
                  <a:lnTo>
                    <a:pt x="82176" y="55499"/>
                  </a:lnTo>
                  <a:lnTo>
                    <a:pt x="79826" y="51308"/>
                  </a:lnTo>
                  <a:lnTo>
                    <a:pt x="79663" y="51054"/>
                  </a:lnTo>
                  <a:close/>
                </a:path>
                <a:path w="88900" h="66675">
                  <a:moveTo>
                    <a:pt x="74609" y="65255"/>
                  </a:moveTo>
                  <a:lnTo>
                    <a:pt x="74581" y="65532"/>
                  </a:lnTo>
                  <a:lnTo>
                    <a:pt x="75216" y="65532"/>
                  </a:lnTo>
                  <a:lnTo>
                    <a:pt x="74609" y="65255"/>
                  </a:lnTo>
                  <a:close/>
                </a:path>
                <a:path w="88900" h="66675">
                  <a:moveTo>
                    <a:pt x="79971" y="43815"/>
                  </a:moveTo>
                  <a:lnTo>
                    <a:pt x="72638" y="43815"/>
                  </a:lnTo>
                  <a:lnTo>
                    <a:pt x="72921" y="44577"/>
                  </a:lnTo>
                  <a:lnTo>
                    <a:pt x="72995" y="44831"/>
                  </a:lnTo>
                  <a:lnTo>
                    <a:pt x="75006" y="60579"/>
                  </a:lnTo>
                  <a:lnTo>
                    <a:pt x="74892" y="61341"/>
                  </a:lnTo>
                  <a:lnTo>
                    <a:pt x="74467" y="62992"/>
                  </a:lnTo>
                  <a:lnTo>
                    <a:pt x="74162" y="63754"/>
                  </a:lnTo>
                  <a:lnTo>
                    <a:pt x="73718" y="64516"/>
                  </a:lnTo>
                  <a:lnTo>
                    <a:pt x="74378" y="65151"/>
                  </a:lnTo>
                  <a:lnTo>
                    <a:pt x="74609" y="65255"/>
                  </a:lnTo>
                  <a:lnTo>
                    <a:pt x="75775" y="53594"/>
                  </a:lnTo>
                  <a:lnTo>
                    <a:pt x="75894" y="52832"/>
                  </a:lnTo>
                  <a:lnTo>
                    <a:pt x="76270" y="51054"/>
                  </a:lnTo>
                  <a:lnTo>
                    <a:pt x="79663" y="51054"/>
                  </a:lnTo>
                  <a:lnTo>
                    <a:pt x="76728" y="46482"/>
                  </a:lnTo>
                  <a:lnTo>
                    <a:pt x="76296" y="45593"/>
                  </a:lnTo>
                  <a:lnTo>
                    <a:pt x="76563" y="45466"/>
                  </a:lnTo>
                  <a:lnTo>
                    <a:pt x="81902" y="45466"/>
                  </a:lnTo>
                  <a:lnTo>
                    <a:pt x="79971" y="43815"/>
                  </a:lnTo>
                  <a:close/>
                </a:path>
                <a:path w="88900" h="66675">
                  <a:moveTo>
                    <a:pt x="65709" y="43688"/>
                  </a:moveTo>
                  <a:lnTo>
                    <a:pt x="63240" y="43688"/>
                  </a:lnTo>
                  <a:lnTo>
                    <a:pt x="63301" y="46482"/>
                  </a:lnTo>
                  <a:lnTo>
                    <a:pt x="63977" y="50038"/>
                  </a:lnTo>
                  <a:lnTo>
                    <a:pt x="64091" y="50419"/>
                  </a:lnTo>
                  <a:lnTo>
                    <a:pt x="64159" y="51816"/>
                  </a:lnTo>
                  <a:lnTo>
                    <a:pt x="63634" y="53848"/>
                  </a:lnTo>
                  <a:lnTo>
                    <a:pt x="62720" y="56896"/>
                  </a:lnTo>
                  <a:lnTo>
                    <a:pt x="62453" y="58166"/>
                  </a:lnTo>
                  <a:lnTo>
                    <a:pt x="63418" y="63119"/>
                  </a:lnTo>
                  <a:lnTo>
                    <a:pt x="63913" y="63881"/>
                  </a:lnTo>
                  <a:lnTo>
                    <a:pt x="64675" y="64389"/>
                  </a:lnTo>
                  <a:lnTo>
                    <a:pt x="65329" y="64738"/>
                  </a:lnTo>
                  <a:lnTo>
                    <a:pt x="66136" y="63373"/>
                  </a:lnTo>
                  <a:lnTo>
                    <a:pt x="62921" y="58674"/>
                  </a:lnTo>
                  <a:lnTo>
                    <a:pt x="62972" y="58166"/>
                  </a:lnTo>
                  <a:lnTo>
                    <a:pt x="66323" y="48895"/>
                  </a:lnTo>
                  <a:lnTo>
                    <a:pt x="66208" y="46990"/>
                  </a:lnTo>
                  <a:lnTo>
                    <a:pt x="65904" y="44577"/>
                  </a:lnTo>
                  <a:lnTo>
                    <a:pt x="65783" y="43942"/>
                  </a:lnTo>
                  <a:lnTo>
                    <a:pt x="65709" y="43688"/>
                  </a:lnTo>
                  <a:close/>
                </a:path>
                <a:path w="88900" h="66675">
                  <a:moveTo>
                    <a:pt x="21624" y="33401"/>
                  </a:moveTo>
                  <a:lnTo>
                    <a:pt x="13748" y="33401"/>
                  </a:lnTo>
                  <a:lnTo>
                    <a:pt x="14626" y="34671"/>
                  </a:lnTo>
                  <a:lnTo>
                    <a:pt x="14640" y="35052"/>
                  </a:lnTo>
                  <a:lnTo>
                    <a:pt x="13925" y="37465"/>
                  </a:lnTo>
                  <a:lnTo>
                    <a:pt x="10337" y="46228"/>
                  </a:lnTo>
                  <a:lnTo>
                    <a:pt x="10214" y="46990"/>
                  </a:lnTo>
                  <a:lnTo>
                    <a:pt x="11196" y="49911"/>
                  </a:lnTo>
                  <a:lnTo>
                    <a:pt x="16847" y="54610"/>
                  </a:lnTo>
                  <a:lnTo>
                    <a:pt x="17812" y="55372"/>
                  </a:lnTo>
                  <a:lnTo>
                    <a:pt x="17748" y="56769"/>
                  </a:lnTo>
                  <a:lnTo>
                    <a:pt x="17038" y="60960"/>
                  </a:lnTo>
                  <a:lnTo>
                    <a:pt x="18485" y="61341"/>
                  </a:lnTo>
                  <a:lnTo>
                    <a:pt x="20149" y="59690"/>
                  </a:lnTo>
                  <a:lnTo>
                    <a:pt x="20492" y="59309"/>
                  </a:lnTo>
                  <a:lnTo>
                    <a:pt x="19019" y="59309"/>
                  </a:lnTo>
                  <a:lnTo>
                    <a:pt x="18854" y="59182"/>
                  </a:lnTo>
                  <a:lnTo>
                    <a:pt x="18727" y="59182"/>
                  </a:lnTo>
                  <a:lnTo>
                    <a:pt x="18460" y="59055"/>
                  </a:lnTo>
                  <a:lnTo>
                    <a:pt x="18346" y="58801"/>
                  </a:lnTo>
                  <a:lnTo>
                    <a:pt x="18384" y="58420"/>
                  </a:lnTo>
                  <a:lnTo>
                    <a:pt x="19228" y="57531"/>
                  </a:lnTo>
                  <a:lnTo>
                    <a:pt x="19135" y="57023"/>
                  </a:lnTo>
                  <a:lnTo>
                    <a:pt x="18066" y="55118"/>
                  </a:lnTo>
                  <a:lnTo>
                    <a:pt x="14650" y="51562"/>
                  </a:lnTo>
                  <a:lnTo>
                    <a:pt x="13101" y="49276"/>
                  </a:lnTo>
                  <a:lnTo>
                    <a:pt x="12986" y="49022"/>
                  </a:lnTo>
                  <a:lnTo>
                    <a:pt x="12605" y="47752"/>
                  </a:lnTo>
                  <a:lnTo>
                    <a:pt x="12721" y="46228"/>
                  </a:lnTo>
                  <a:lnTo>
                    <a:pt x="15818" y="43053"/>
                  </a:lnTo>
                  <a:lnTo>
                    <a:pt x="17198" y="43053"/>
                  </a:lnTo>
                  <a:lnTo>
                    <a:pt x="17749" y="41656"/>
                  </a:lnTo>
                  <a:lnTo>
                    <a:pt x="18787" y="39878"/>
                  </a:lnTo>
                  <a:lnTo>
                    <a:pt x="20517" y="36576"/>
                  </a:lnTo>
                  <a:lnTo>
                    <a:pt x="21229" y="34798"/>
                  </a:lnTo>
                  <a:lnTo>
                    <a:pt x="21624" y="33401"/>
                  </a:lnTo>
                  <a:close/>
                </a:path>
                <a:path w="88900" h="66675">
                  <a:moveTo>
                    <a:pt x="66415" y="52959"/>
                  </a:moveTo>
                  <a:lnTo>
                    <a:pt x="67693" y="58166"/>
                  </a:lnTo>
                  <a:lnTo>
                    <a:pt x="67787" y="61214"/>
                  </a:lnTo>
                  <a:lnTo>
                    <a:pt x="73664" y="61214"/>
                  </a:lnTo>
                  <a:lnTo>
                    <a:pt x="73788" y="60579"/>
                  </a:lnTo>
                  <a:lnTo>
                    <a:pt x="73699" y="56261"/>
                  </a:lnTo>
                  <a:lnTo>
                    <a:pt x="68054" y="56261"/>
                  </a:lnTo>
                  <a:lnTo>
                    <a:pt x="66415" y="52959"/>
                  </a:lnTo>
                  <a:close/>
                </a:path>
                <a:path w="88900" h="66675">
                  <a:moveTo>
                    <a:pt x="23019" y="51816"/>
                  </a:moveTo>
                  <a:lnTo>
                    <a:pt x="19730" y="59182"/>
                  </a:lnTo>
                  <a:lnTo>
                    <a:pt x="19463" y="59309"/>
                  </a:lnTo>
                  <a:lnTo>
                    <a:pt x="20492" y="59309"/>
                  </a:lnTo>
                  <a:lnTo>
                    <a:pt x="20606" y="59182"/>
                  </a:lnTo>
                  <a:lnTo>
                    <a:pt x="24442" y="57531"/>
                  </a:lnTo>
                  <a:lnTo>
                    <a:pt x="23743" y="53721"/>
                  </a:lnTo>
                  <a:lnTo>
                    <a:pt x="23019" y="51816"/>
                  </a:lnTo>
                  <a:close/>
                </a:path>
                <a:path w="88900" h="66675">
                  <a:moveTo>
                    <a:pt x="81902" y="45466"/>
                  </a:moveTo>
                  <a:lnTo>
                    <a:pt x="76563" y="45466"/>
                  </a:lnTo>
                  <a:lnTo>
                    <a:pt x="77248" y="45974"/>
                  </a:lnTo>
                  <a:lnTo>
                    <a:pt x="80869" y="51054"/>
                  </a:lnTo>
                  <a:lnTo>
                    <a:pt x="83205" y="54991"/>
                  </a:lnTo>
                  <a:lnTo>
                    <a:pt x="83890" y="56515"/>
                  </a:lnTo>
                  <a:lnTo>
                    <a:pt x="84398" y="57912"/>
                  </a:lnTo>
                  <a:lnTo>
                    <a:pt x="84652" y="58801"/>
                  </a:lnTo>
                  <a:lnTo>
                    <a:pt x="85287" y="58674"/>
                  </a:lnTo>
                  <a:lnTo>
                    <a:pt x="85986" y="58293"/>
                  </a:lnTo>
                  <a:lnTo>
                    <a:pt x="88539" y="56388"/>
                  </a:lnTo>
                  <a:lnTo>
                    <a:pt x="88501" y="55880"/>
                  </a:lnTo>
                  <a:lnTo>
                    <a:pt x="86507" y="49403"/>
                  </a:lnTo>
                  <a:lnTo>
                    <a:pt x="81902" y="45466"/>
                  </a:lnTo>
                  <a:close/>
                </a:path>
                <a:path w="88900" h="66675">
                  <a:moveTo>
                    <a:pt x="31338" y="31369"/>
                  </a:moveTo>
                  <a:lnTo>
                    <a:pt x="28074" y="31369"/>
                  </a:lnTo>
                  <a:lnTo>
                    <a:pt x="28201" y="31496"/>
                  </a:lnTo>
                  <a:lnTo>
                    <a:pt x="28647" y="32258"/>
                  </a:lnTo>
                  <a:lnTo>
                    <a:pt x="28764" y="32512"/>
                  </a:lnTo>
                  <a:lnTo>
                    <a:pt x="29103" y="33528"/>
                  </a:lnTo>
                  <a:lnTo>
                    <a:pt x="28671" y="33655"/>
                  </a:lnTo>
                  <a:lnTo>
                    <a:pt x="28710" y="33909"/>
                  </a:lnTo>
                  <a:lnTo>
                    <a:pt x="30397" y="38100"/>
                  </a:lnTo>
                  <a:lnTo>
                    <a:pt x="30478" y="38608"/>
                  </a:lnTo>
                  <a:lnTo>
                    <a:pt x="26331" y="45720"/>
                  </a:lnTo>
                  <a:lnTo>
                    <a:pt x="26255" y="46101"/>
                  </a:lnTo>
                  <a:lnTo>
                    <a:pt x="28544" y="50038"/>
                  </a:lnTo>
                  <a:lnTo>
                    <a:pt x="32893" y="52832"/>
                  </a:lnTo>
                  <a:lnTo>
                    <a:pt x="32978" y="55372"/>
                  </a:lnTo>
                  <a:lnTo>
                    <a:pt x="32582" y="57150"/>
                  </a:lnTo>
                  <a:lnTo>
                    <a:pt x="33179" y="57150"/>
                  </a:lnTo>
                  <a:lnTo>
                    <a:pt x="34729" y="56769"/>
                  </a:lnTo>
                  <a:lnTo>
                    <a:pt x="38729" y="53848"/>
                  </a:lnTo>
                  <a:lnTo>
                    <a:pt x="39361" y="53086"/>
                  </a:lnTo>
                  <a:lnTo>
                    <a:pt x="39466" y="51562"/>
                  </a:lnTo>
                  <a:lnTo>
                    <a:pt x="31249" y="51562"/>
                  </a:lnTo>
                  <a:lnTo>
                    <a:pt x="31005" y="51054"/>
                  </a:lnTo>
                  <a:lnTo>
                    <a:pt x="30906" y="50800"/>
                  </a:lnTo>
                  <a:lnTo>
                    <a:pt x="30563" y="49657"/>
                  </a:lnTo>
                  <a:lnTo>
                    <a:pt x="30344" y="48514"/>
                  </a:lnTo>
                  <a:lnTo>
                    <a:pt x="30467" y="46609"/>
                  </a:lnTo>
                  <a:lnTo>
                    <a:pt x="30591" y="45466"/>
                  </a:lnTo>
                  <a:lnTo>
                    <a:pt x="31045" y="44069"/>
                  </a:lnTo>
                  <a:lnTo>
                    <a:pt x="32212" y="41148"/>
                  </a:lnTo>
                  <a:lnTo>
                    <a:pt x="32824" y="39878"/>
                  </a:lnTo>
                  <a:lnTo>
                    <a:pt x="34274" y="36068"/>
                  </a:lnTo>
                  <a:lnTo>
                    <a:pt x="34195" y="33274"/>
                  </a:lnTo>
                  <a:lnTo>
                    <a:pt x="31338" y="31369"/>
                  </a:lnTo>
                  <a:close/>
                </a:path>
                <a:path w="88900" h="66675">
                  <a:moveTo>
                    <a:pt x="67507" y="49911"/>
                  </a:moveTo>
                  <a:lnTo>
                    <a:pt x="67941" y="52832"/>
                  </a:lnTo>
                  <a:lnTo>
                    <a:pt x="68054" y="56261"/>
                  </a:lnTo>
                  <a:lnTo>
                    <a:pt x="73699" y="56261"/>
                  </a:lnTo>
                  <a:lnTo>
                    <a:pt x="73467" y="53848"/>
                  </a:lnTo>
                  <a:lnTo>
                    <a:pt x="73323" y="52705"/>
                  </a:lnTo>
                  <a:lnTo>
                    <a:pt x="70809" y="52705"/>
                  </a:lnTo>
                  <a:lnTo>
                    <a:pt x="67507" y="49911"/>
                  </a:lnTo>
                  <a:close/>
                </a:path>
                <a:path w="88900" h="66675">
                  <a:moveTo>
                    <a:pt x="17198" y="43053"/>
                  </a:moveTo>
                  <a:lnTo>
                    <a:pt x="15818" y="43053"/>
                  </a:lnTo>
                  <a:lnTo>
                    <a:pt x="15893" y="43234"/>
                  </a:lnTo>
                  <a:lnTo>
                    <a:pt x="14841" y="44577"/>
                  </a:lnTo>
                  <a:lnTo>
                    <a:pt x="14362" y="45339"/>
                  </a:lnTo>
                  <a:lnTo>
                    <a:pt x="14282" y="47244"/>
                  </a:lnTo>
                  <a:lnTo>
                    <a:pt x="14790" y="48209"/>
                  </a:lnTo>
                  <a:lnTo>
                    <a:pt x="15082" y="48641"/>
                  </a:lnTo>
                  <a:lnTo>
                    <a:pt x="16301" y="49911"/>
                  </a:lnTo>
                  <a:lnTo>
                    <a:pt x="17317" y="50800"/>
                  </a:lnTo>
                  <a:lnTo>
                    <a:pt x="19057" y="52705"/>
                  </a:lnTo>
                  <a:lnTo>
                    <a:pt x="19717" y="53594"/>
                  </a:lnTo>
                  <a:lnTo>
                    <a:pt x="20441" y="55118"/>
                  </a:lnTo>
                  <a:lnTo>
                    <a:pt x="20568" y="54610"/>
                  </a:lnTo>
                  <a:lnTo>
                    <a:pt x="20688" y="53848"/>
                  </a:lnTo>
                  <a:lnTo>
                    <a:pt x="20711" y="52070"/>
                  </a:lnTo>
                  <a:lnTo>
                    <a:pt x="18714" y="52070"/>
                  </a:lnTo>
                  <a:lnTo>
                    <a:pt x="18447" y="51816"/>
                  </a:lnTo>
                  <a:lnTo>
                    <a:pt x="16473" y="47625"/>
                  </a:lnTo>
                  <a:lnTo>
                    <a:pt x="16587" y="44831"/>
                  </a:lnTo>
                  <a:lnTo>
                    <a:pt x="16847" y="43942"/>
                  </a:lnTo>
                  <a:lnTo>
                    <a:pt x="17198" y="43053"/>
                  </a:lnTo>
                  <a:close/>
                </a:path>
                <a:path w="88900" h="66675">
                  <a:moveTo>
                    <a:pt x="70683" y="32385"/>
                  </a:moveTo>
                  <a:lnTo>
                    <a:pt x="64764" y="32385"/>
                  </a:lnTo>
                  <a:lnTo>
                    <a:pt x="68583" y="48768"/>
                  </a:lnTo>
                  <a:lnTo>
                    <a:pt x="68685" y="49022"/>
                  </a:lnTo>
                  <a:lnTo>
                    <a:pt x="70809" y="52705"/>
                  </a:lnTo>
                  <a:lnTo>
                    <a:pt x="73323" y="52705"/>
                  </a:lnTo>
                  <a:lnTo>
                    <a:pt x="72413" y="45466"/>
                  </a:lnTo>
                  <a:lnTo>
                    <a:pt x="72308" y="43815"/>
                  </a:lnTo>
                  <a:lnTo>
                    <a:pt x="79971" y="43815"/>
                  </a:lnTo>
                  <a:lnTo>
                    <a:pt x="77149" y="41402"/>
                  </a:lnTo>
                  <a:lnTo>
                    <a:pt x="72270" y="41402"/>
                  </a:lnTo>
                  <a:lnTo>
                    <a:pt x="71597" y="40894"/>
                  </a:lnTo>
                  <a:lnTo>
                    <a:pt x="68371" y="35560"/>
                  </a:lnTo>
                  <a:lnTo>
                    <a:pt x="72400" y="35560"/>
                  </a:lnTo>
                  <a:lnTo>
                    <a:pt x="70683" y="32385"/>
                  </a:lnTo>
                  <a:close/>
                </a:path>
                <a:path w="88900" h="66675">
                  <a:moveTo>
                    <a:pt x="23210" y="32258"/>
                  </a:moveTo>
                  <a:lnTo>
                    <a:pt x="22156" y="32258"/>
                  </a:lnTo>
                  <a:lnTo>
                    <a:pt x="22255" y="33274"/>
                  </a:lnTo>
                  <a:lnTo>
                    <a:pt x="22130" y="34290"/>
                  </a:lnTo>
                  <a:lnTo>
                    <a:pt x="22014" y="34925"/>
                  </a:lnTo>
                  <a:lnTo>
                    <a:pt x="21318" y="36957"/>
                  </a:lnTo>
                  <a:lnTo>
                    <a:pt x="20438" y="38735"/>
                  </a:lnTo>
                  <a:lnTo>
                    <a:pt x="18511" y="42037"/>
                  </a:lnTo>
                  <a:lnTo>
                    <a:pt x="17317" y="44831"/>
                  </a:lnTo>
                  <a:lnTo>
                    <a:pt x="17220" y="45339"/>
                  </a:lnTo>
                  <a:lnTo>
                    <a:pt x="17098" y="48260"/>
                  </a:lnTo>
                  <a:lnTo>
                    <a:pt x="17221" y="49149"/>
                  </a:lnTo>
                  <a:lnTo>
                    <a:pt x="18244" y="51308"/>
                  </a:lnTo>
                  <a:lnTo>
                    <a:pt x="18663" y="51943"/>
                  </a:lnTo>
                  <a:lnTo>
                    <a:pt x="20711" y="52070"/>
                  </a:lnTo>
                  <a:lnTo>
                    <a:pt x="20604" y="51308"/>
                  </a:lnTo>
                  <a:lnTo>
                    <a:pt x="20187" y="49530"/>
                  </a:lnTo>
                  <a:lnTo>
                    <a:pt x="20060" y="48895"/>
                  </a:lnTo>
                  <a:lnTo>
                    <a:pt x="19933" y="48387"/>
                  </a:lnTo>
                  <a:lnTo>
                    <a:pt x="19811" y="47752"/>
                  </a:lnTo>
                  <a:lnTo>
                    <a:pt x="19693" y="46990"/>
                  </a:lnTo>
                  <a:lnTo>
                    <a:pt x="19806" y="44958"/>
                  </a:lnTo>
                  <a:lnTo>
                    <a:pt x="20022" y="43688"/>
                  </a:lnTo>
                  <a:lnTo>
                    <a:pt x="20911" y="42418"/>
                  </a:lnTo>
                  <a:lnTo>
                    <a:pt x="21762" y="41402"/>
                  </a:lnTo>
                  <a:lnTo>
                    <a:pt x="22130" y="41148"/>
                  </a:lnTo>
                  <a:lnTo>
                    <a:pt x="27978" y="41148"/>
                  </a:lnTo>
                  <a:lnTo>
                    <a:pt x="28303" y="40894"/>
                  </a:lnTo>
                  <a:lnTo>
                    <a:pt x="29106" y="38735"/>
                  </a:lnTo>
                  <a:lnTo>
                    <a:pt x="29230" y="38227"/>
                  </a:lnTo>
                  <a:lnTo>
                    <a:pt x="29128" y="36576"/>
                  </a:lnTo>
                  <a:lnTo>
                    <a:pt x="29026" y="35814"/>
                  </a:lnTo>
                  <a:lnTo>
                    <a:pt x="28231" y="33909"/>
                  </a:lnTo>
                  <a:lnTo>
                    <a:pt x="28176" y="33528"/>
                  </a:lnTo>
                  <a:lnTo>
                    <a:pt x="28379" y="33401"/>
                  </a:lnTo>
                  <a:lnTo>
                    <a:pt x="28586" y="33401"/>
                  </a:lnTo>
                  <a:lnTo>
                    <a:pt x="24112" y="33274"/>
                  </a:lnTo>
                  <a:lnTo>
                    <a:pt x="23210" y="32258"/>
                  </a:lnTo>
                  <a:close/>
                </a:path>
                <a:path w="88900" h="66675">
                  <a:moveTo>
                    <a:pt x="34932" y="33782"/>
                  </a:moveTo>
                  <a:lnTo>
                    <a:pt x="31681" y="44323"/>
                  </a:lnTo>
                  <a:lnTo>
                    <a:pt x="31185" y="45720"/>
                  </a:lnTo>
                  <a:lnTo>
                    <a:pt x="30966" y="47117"/>
                  </a:lnTo>
                  <a:lnTo>
                    <a:pt x="30855" y="49381"/>
                  </a:lnTo>
                  <a:lnTo>
                    <a:pt x="31287" y="51562"/>
                  </a:lnTo>
                  <a:lnTo>
                    <a:pt x="39466" y="51562"/>
                  </a:lnTo>
                  <a:lnTo>
                    <a:pt x="39466" y="51054"/>
                  </a:lnTo>
                  <a:lnTo>
                    <a:pt x="36075" y="51054"/>
                  </a:lnTo>
                  <a:lnTo>
                    <a:pt x="35580" y="50546"/>
                  </a:lnTo>
                  <a:lnTo>
                    <a:pt x="34271" y="46609"/>
                  </a:lnTo>
                  <a:lnTo>
                    <a:pt x="34379" y="45085"/>
                  </a:lnTo>
                  <a:lnTo>
                    <a:pt x="36481" y="40894"/>
                  </a:lnTo>
                  <a:lnTo>
                    <a:pt x="40631" y="40894"/>
                  </a:lnTo>
                  <a:lnTo>
                    <a:pt x="41263" y="38608"/>
                  </a:lnTo>
                  <a:lnTo>
                    <a:pt x="41203" y="37973"/>
                  </a:lnTo>
                  <a:lnTo>
                    <a:pt x="40901" y="37084"/>
                  </a:lnTo>
                  <a:lnTo>
                    <a:pt x="39364" y="35433"/>
                  </a:lnTo>
                  <a:lnTo>
                    <a:pt x="38837" y="34925"/>
                  </a:lnTo>
                  <a:lnTo>
                    <a:pt x="37789" y="34925"/>
                  </a:lnTo>
                  <a:lnTo>
                    <a:pt x="36799" y="34798"/>
                  </a:lnTo>
                  <a:lnTo>
                    <a:pt x="35694" y="34163"/>
                  </a:lnTo>
                  <a:lnTo>
                    <a:pt x="34932" y="33782"/>
                  </a:lnTo>
                  <a:close/>
                </a:path>
                <a:path w="88900" h="66675">
                  <a:moveTo>
                    <a:pt x="40631" y="40894"/>
                  </a:moveTo>
                  <a:lnTo>
                    <a:pt x="36583" y="40894"/>
                  </a:lnTo>
                  <a:lnTo>
                    <a:pt x="36633" y="41402"/>
                  </a:lnTo>
                  <a:lnTo>
                    <a:pt x="35656" y="43815"/>
                  </a:lnTo>
                  <a:lnTo>
                    <a:pt x="35361" y="44831"/>
                  </a:lnTo>
                  <a:lnTo>
                    <a:pt x="35240" y="45339"/>
                  </a:lnTo>
                  <a:lnTo>
                    <a:pt x="35133" y="48514"/>
                  </a:lnTo>
                  <a:lnTo>
                    <a:pt x="35257" y="49022"/>
                  </a:lnTo>
                  <a:lnTo>
                    <a:pt x="35796" y="50546"/>
                  </a:lnTo>
                  <a:lnTo>
                    <a:pt x="36126" y="51054"/>
                  </a:lnTo>
                  <a:lnTo>
                    <a:pt x="39466" y="51054"/>
                  </a:lnTo>
                  <a:lnTo>
                    <a:pt x="39378" y="48514"/>
                  </a:lnTo>
                  <a:lnTo>
                    <a:pt x="37890" y="46355"/>
                  </a:lnTo>
                  <a:lnTo>
                    <a:pt x="37961" y="45974"/>
                  </a:lnTo>
                  <a:lnTo>
                    <a:pt x="39390" y="43688"/>
                  </a:lnTo>
                  <a:lnTo>
                    <a:pt x="40539" y="41148"/>
                  </a:lnTo>
                  <a:lnTo>
                    <a:pt x="40631" y="40894"/>
                  </a:lnTo>
                  <a:close/>
                </a:path>
                <a:path w="88900" h="66675">
                  <a:moveTo>
                    <a:pt x="59305" y="48565"/>
                  </a:moveTo>
                  <a:lnTo>
                    <a:pt x="59519" y="49022"/>
                  </a:lnTo>
                  <a:lnTo>
                    <a:pt x="61361" y="49530"/>
                  </a:lnTo>
                  <a:lnTo>
                    <a:pt x="62250" y="49530"/>
                  </a:lnTo>
                  <a:lnTo>
                    <a:pt x="63278" y="49403"/>
                  </a:lnTo>
                  <a:lnTo>
                    <a:pt x="61246" y="49022"/>
                  </a:lnTo>
                  <a:lnTo>
                    <a:pt x="59305" y="48565"/>
                  </a:lnTo>
                  <a:close/>
                </a:path>
                <a:path w="88900" h="66675">
                  <a:moveTo>
                    <a:pt x="63061" y="48105"/>
                  </a:moveTo>
                  <a:lnTo>
                    <a:pt x="63151" y="48768"/>
                  </a:lnTo>
                  <a:lnTo>
                    <a:pt x="63274" y="49381"/>
                  </a:lnTo>
                  <a:lnTo>
                    <a:pt x="63061" y="48105"/>
                  </a:lnTo>
                  <a:close/>
                </a:path>
                <a:path w="88900" h="66675">
                  <a:moveTo>
                    <a:pt x="59138" y="48209"/>
                  </a:moveTo>
                  <a:lnTo>
                    <a:pt x="59087" y="48514"/>
                  </a:lnTo>
                  <a:lnTo>
                    <a:pt x="59305" y="48565"/>
                  </a:lnTo>
                  <a:lnTo>
                    <a:pt x="59138" y="48209"/>
                  </a:lnTo>
                  <a:close/>
                </a:path>
                <a:path w="88900" h="66675">
                  <a:moveTo>
                    <a:pt x="68691" y="28702"/>
                  </a:moveTo>
                  <a:lnTo>
                    <a:pt x="56141" y="28702"/>
                  </a:lnTo>
                  <a:lnTo>
                    <a:pt x="58978" y="39370"/>
                  </a:lnTo>
                  <a:lnTo>
                    <a:pt x="59053" y="40132"/>
                  </a:lnTo>
                  <a:lnTo>
                    <a:pt x="58300" y="42164"/>
                  </a:lnTo>
                  <a:lnTo>
                    <a:pt x="57559" y="43434"/>
                  </a:lnTo>
                  <a:lnTo>
                    <a:pt x="57496" y="43942"/>
                  </a:lnTo>
                  <a:lnTo>
                    <a:pt x="58346" y="46482"/>
                  </a:lnTo>
                  <a:lnTo>
                    <a:pt x="59138" y="48209"/>
                  </a:lnTo>
                  <a:lnTo>
                    <a:pt x="60319" y="41148"/>
                  </a:lnTo>
                  <a:lnTo>
                    <a:pt x="61221" y="40894"/>
                  </a:lnTo>
                  <a:lnTo>
                    <a:pt x="64899" y="40894"/>
                  </a:lnTo>
                  <a:lnTo>
                    <a:pt x="63278" y="35306"/>
                  </a:lnTo>
                  <a:lnTo>
                    <a:pt x="64764" y="32385"/>
                  </a:lnTo>
                  <a:lnTo>
                    <a:pt x="70683" y="32385"/>
                  </a:lnTo>
                  <a:lnTo>
                    <a:pt x="68691" y="28702"/>
                  </a:lnTo>
                  <a:close/>
                </a:path>
                <a:path w="88900" h="66675">
                  <a:moveTo>
                    <a:pt x="64899" y="40894"/>
                  </a:moveTo>
                  <a:lnTo>
                    <a:pt x="61221" y="40894"/>
                  </a:lnTo>
                  <a:lnTo>
                    <a:pt x="63061" y="48105"/>
                  </a:lnTo>
                  <a:lnTo>
                    <a:pt x="63164" y="43815"/>
                  </a:lnTo>
                  <a:lnTo>
                    <a:pt x="65709" y="43688"/>
                  </a:lnTo>
                  <a:lnTo>
                    <a:pt x="64899" y="40894"/>
                  </a:lnTo>
                  <a:close/>
                </a:path>
                <a:path w="88900" h="66675">
                  <a:moveTo>
                    <a:pt x="27978" y="41148"/>
                  </a:moveTo>
                  <a:lnTo>
                    <a:pt x="22130" y="41148"/>
                  </a:lnTo>
                  <a:lnTo>
                    <a:pt x="22204" y="41402"/>
                  </a:lnTo>
                  <a:lnTo>
                    <a:pt x="21775" y="42418"/>
                  </a:lnTo>
                  <a:lnTo>
                    <a:pt x="21306" y="43815"/>
                  </a:lnTo>
                  <a:lnTo>
                    <a:pt x="21199" y="44831"/>
                  </a:lnTo>
                  <a:lnTo>
                    <a:pt x="21322" y="46355"/>
                  </a:lnTo>
                  <a:lnTo>
                    <a:pt x="21813" y="47752"/>
                  </a:lnTo>
                  <a:lnTo>
                    <a:pt x="21909" y="46609"/>
                  </a:lnTo>
                  <a:lnTo>
                    <a:pt x="21991" y="46355"/>
                  </a:lnTo>
                  <a:lnTo>
                    <a:pt x="23273" y="44831"/>
                  </a:lnTo>
                  <a:lnTo>
                    <a:pt x="27978" y="41148"/>
                  </a:lnTo>
                  <a:close/>
                </a:path>
                <a:path w="88900" h="66675">
                  <a:moveTo>
                    <a:pt x="57267" y="43471"/>
                  </a:moveTo>
                  <a:lnTo>
                    <a:pt x="54321" y="44831"/>
                  </a:lnTo>
                  <a:lnTo>
                    <a:pt x="54367" y="44958"/>
                  </a:lnTo>
                  <a:lnTo>
                    <a:pt x="54668" y="45339"/>
                  </a:lnTo>
                  <a:lnTo>
                    <a:pt x="56484" y="45339"/>
                  </a:lnTo>
                  <a:lnTo>
                    <a:pt x="57267" y="43471"/>
                  </a:lnTo>
                  <a:close/>
                </a:path>
                <a:path w="88900" h="66675">
                  <a:moveTo>
                    <a:pt x="53784" y="44218"/>
                  </a:moveTo>
                  <a:lnTo>
                    <a:pt x="54045" y="44958"/>
                  </a:lnTo>
                  <a:lnTo>
                    <a:pt x="54282" y="44849"/>
                  </a:lnTo>
                  <a:lnTo>
                    <a:pt x="53784" y="44218"/>
                  </a:lnTo>
                  <a:close/>
                </a:path>
                <a:path w="88900" h="66675">
                  <a:moveTo>
                    <a:pt x="49880" y="33274"/>
                  </a:moveTo>
                  <a:lnTo>
                    <a:pt x="50921" y="36068"/>
                  </a:lnTo>
                  <a:lnTo>
                    <a:pt x="51022" y="40386"/>
                  </a:lnTo>
                  <a:lnTo>
                    <a:pt x="53009" y="43234"/>
                  </a:lnTo>
                  <a:lnTo>
                    <a:pt x="53784" y="44218"/>
                  </a:lnTo>
                  <a:lnTo>
                    <a:pt x="51938" y="38989"/>
                  </a:lnTo>
                  <a:lnTo>
                    <a:pt x="52047" y="38227"/>
                  </a:lnTo>
                  <a:lnTo>
                    <a:pt x="52394" y="37338"/>
                  </a:lnTo>
                  <a:lnTo>
                    <a:pt x="58016" y="37338"/>
                  </a:lnTo>
                  <a:lnTo>
                    <a:pt x="57949" y="37084"/>
                  </a:lnTo>
                  <a:lnTo>
                    <a:pt x="55925" y="37084"/>
                  </a:lnTo>
                  <a:lnTo>
                    <a:pt x="51250" y="34163"/>
                  </a:lnTo>
                  <a:lnTo>
                    <a:pt x="49880" y="33274"/>
                  </a:lnTo>
                  <a:close/>
                </a:path>
                <a:path w="88900" h="66675">
                  <a:moveTo>
                    <a:pt x="58414" y="40640"/>
                  </a:moveTo>
                  <a:lnTo>
                    <a:pt x="57614" y="40640"/>
                  </a:lnTo>
                  <a:lnTo>
                    <a:pt x="57367" y="43234"/>
                  </a:lnTo>
                  <a:lnTo>
                    <a:pt x="58414" y="40640"/>
                  </a:lnTo>
                  <a:close/>
                </a:path>
                <a:path w="88900" h="66675">
                  <a:moveTo>
                    <a:pt x="58016" y="37338"/>
                  </a:moveTo>
                  <a:lnTo>
                    <a:pt x="52394" y="37338"/>
                  </a:lnTo>
                  <a:lnTo>
                    <a:pt x="54045" y="40386"/>
                  </a:lnTo>
                  <a:lnTo>
                    <a:pt x="56243" y="42545"/>
                  </a:lnTo>
                  <a:lnTo>
                    <a:pt x="57614" y="40640"/>
                  </a:lnTo>
                  <a:lnTo>
                    <a:pt x="58414" y="40640"/>
                  </a:lnTo>
                  <a:lnTo>
                    <a:pt x="58694" y="39878"/>
                  </a:lnTo>
                  <a:lnTo>
                    <a:pt x="58016" y="37338"/>
                  </a:lnTo>
                  <a:close/>
                </a:path>
                <a:path w="88900" h="66675">
                  <a:moveTo>
                    <a:pt x="72400" y="35560"/>
                  </a:moveTo>
                  <a:lnTo>
                    <a:pt x="68485" y="35560"/>
                  </a:lnTo>
                  <a:lnTo>
                    <a:pt x="69882" y="37592"/>
                  </a:lnTo>
                  <a:lnTo>
                    <a:pt x="72321" y="40513"/>
                  </a:lnTo>
                  <a:lnTo>
                    <a:pt x="72540" y="40894"/>
                  </a:lnTo>
                  <a:lnTo>
                    <a:pt x="72613" y="41275"/>
                  </a:lnTo>
                  <a:lnTo>
                    <a:pt x="72435" y="41402"/>
                  </a:lnTo>
                  <a:lnTo>
                    <a:pt x="77149" y="41402"/>
                  </a:lnTo>
                  <a:lnTo>
                    <a:pt x="74772" y="39370"/>
                  </a:lnTo>
                  <a:lnTo>
                    <a:pt x="74048" y="38608"/>
                  </a:lnTo>
                  <a:lnTo>
                    <a:pt x="72400" y="35560"/>
                  </a:lnTo>
                  <a:close/>
                </a:path>
                <a:path w="88900" h="66675">
                  <a:moveTo>
                    <a:pt x="57253" y="34475"/>
                  </a:moveTo>
                  <a:lnTo>
                    <a:pt x="55925" y="37084"/>
                  </a:lnTo>
                  <a:lnTo>
                    <a:pt x="57949" y="37084"/>
                  </a:lnTo>
                  <a:lnTo>
                    <a:pt x="57253" y="34475"/>
                  </a:lnTo>
                  <a:close/>
                </a:path>
                <a:path w="88900" h="66675">
                  <a:moveTo>
                    <a:pt x="38310" y="34417"/>
                  </a:moveTo>
                  <a:lnTo>
                    <a:pt x="38107" y="34798"/>
                  </a:lnTo>
                  <a:lnTo>
                    <a:pt x="37789" y="34925"/>
                  </a:lnTo>
                  <a:lnTo>
                    <a:pt x="38837" y="34925"/>
                  </a:lnTo>
                  <a:lnTo>
                    <a:pt x="38310" y="34417"/>
                  </a:lnTo>
                  <a:close/>
                </a:path>
                <a:path w="88900" h="66675">
                  <a:moveTo>
                    <a:pt x="57179" y="34199"/>
                  </a:moveTo>
                  <a:lnTo>
                    <a:pt x="57253" y="34475"/>
                  </a:lnTo>
                  <a:lnTo>
                    <a:pt x="57347" y="34290"/>
                  </a:lnTo>
                  <a:lnTo>
                    <a:pt x="57179" y="34199"/>
                  </a:lnTo>
                  <a:close/>
                </a:path>
                <a:path w="88900" h="66675">
                  <a:moveTo>
                    <a:pt x="56154" y="30353"/>
                  </a:moveTo>
                  <a:lnTo>
                    <a:pt x="49473" y="30353"/>
                  </a:lnTo>
                  <a:lnTo>
                    <a:pt x="50756" y="30734"/>
                  </a:lnTo>
                  <a:lnTo>
                    <a:pt x="57179" y="34199"/>
                  </a:lnTo>
                  <a:lnTo>
                    <a:pt x="56154" y="30353"/>
                  </a:lnTo>
                  <a:close/>
                </a:path>
                <a:path w="88900" h="66675">
                  <a:moveTo>
                    <a:pt x="6274" y="27359"/>
                  </a:moveTo>
                  <a:lnTo>
                    <a:pt x="8160" y="32258"/>
                  </a:lnTo>
                  <a:lnTo>
                    <a:pt x="9430" y="33147"/>
                  </a:lnTo>
                  <a:lnTo>
                    <a:pt x="12707" y="34036"/>
                  </a:lnTo>
                  <a:lnTo>
                    <a:pt x="13685" y="34163"/>
                  </a:lnTo>
                  <a:lnTo>
                    <a:pt x="13583" y="33909"/>
                  </a:lnTo>
                  <a:lnTo>
                    <a:pt x="13431" y="33528"/>
                  </a:lnTo>
                  <a:lnTo>
                    <a:pt x="13621" y="33401"/>
                  </a:lnTo>
                  <a:lnTo>
                    <a:pt x="21624" y="33401"/>
                  </a:lnTo>
                  <a:lnTo>
                    <a:pt x="21876" y="32512"/>
                  </a:lnTo>
                  <a:lnTo>
                    <a:pt x="21953" y="32385"/>
                  </a:lnTo>
                  <a:lnTo>
                    <a:pt x="16415" y="32385"/>
                  </a:lnTo>
                  <a:lnTo>
                    <a:pt x="10650" y="30734"/>
                  </a:lnTo>
                  <a:lnTo>
                    <a:pt x="6274" y="27359"/>
                  </a:lnTo>
                  <a:close/>
                </a:path>
                <a:path w="88900" h="66675">
                  <a:moveTo>
                    <a:pt x="28586" y="33401"/>
                  </a:moveTo>
                  <a:lnTo>
                    <a:pt x="28608" y="33655"/>
                  </a:lnTo>
                  <a:lnTo>
                    <a:pt x="28586" y="33401"/>
                  </a:lnTo>
                  <a:close/>
                </a:path>
                <a:path w="88900" h="66675">
                  <a:moveTo>
                    <a:pt x="24378" y="26670"/>
                  </a:moveTo>
                  <a:lnTo>
                    <a:pt x="24229" y="28448"/>
                  </a:lnTo>
                  <a:lnTo>
                    <a:pt x="24112" y="33274"/>
                  </a:lnTo>
                  <a:lnTo>
                    <a:pt x="28544" y="33274"/>
                  </a:lnTo>
                  <a:lnTo>
                    <a:pt x="28290" y="32512"/>
                  </a:lnTo>
                  <a:lnTo>
                    <a:pt x="27896" y="31750"/>
                  </a:lnTo>
                  <a:lnTo>
                    <a:pt x="27871" y="31496"/>
                  </a:lnTo>
                  <a:lnTo>
                    <a:pt x="28074" y="31369"/>
                  </a:lnTo>
                  <a:lnTo>
                    <a:pt x="31338" y="31369"/>
                  </a:lnTo>
                  <a:lnTo>
                    <a:pt x="27617" y="28448"/>
                  </a:lnTo>
                  <a:lnTo>
                    <a:pt x="24378" y="26670"/>
                  </a:lnTo>
                  <a:close/>
                </a:path>
                <a:path w="88900" h="66675">
                  <a:moveTo>
                    <a:pt x="13126" y="27178"/>
                  </a:moveTo>
                  <a:lnTo>
                    <a:pt x="16415" y="32385"/>
                  </a:lnTo>
                  <a:lnTo>
                    <a:pt x="21953" y="32385"/>
                  </a:lnTo>
                  <a:lnTo>
                    <a:pt x="23210" y="32258"/>
                  </a:lnTo>
                  <a:lnTo>
                    <a:pt x="19717" y="28321"/>
                  </a:lnTo>
                  <a:lnTo>
                    <a:pt x="13126" y="27178"/>
                  </a:lnTo>
                  <a:close/>
                </a:path>
                <a:path w="88900" h="66675">
                  <a:moveTo>
                    <a:pt x="36977" y="23368"/>
                  </a:moveTo>
                  <a:lnTo>
                    <a:pt x="37662" y="25781"/>
                  </a:lnTo>
                  <a:lnTo>
                    <a:pt x="34272" y="25781"/>
                  </a:lnTo>
                  <a:lnTo>
                    <a:pt x="41409" y="30480"/>
                  </a:lnTo>
                  <a:lnTo>
                    <a:pt x="43314" y="31115"/>
                  </a:lnTo>
                  <a:lnTo>
                    <a:pt x="43936" y="31115"/>
                  </a:lnTo>
                  <a:lnTo>
                    <a:pt x="44060" y="30734"/>
                  </a:lnTo>
                  <a:lnTo>
                    <a:pt x="43987" y="30226"/>
                  </a:lnTo>
                  <a:lnTo>
                    <a:pt x="44190" y="30099"/>
                  </a:lnTo>
                  <a:lnTo>
                    <a:pt x="48370" y="30099"/>
                  </a:lnTo>
                  <a:lnTo>
                    <a:pt x="48245" y="29718"/>
                  </a:lnTo>
                  <a:lnTo>
                    <a:pt x="48483" y="29464"/>
                  </a:lnTo>
                  <a:lnTo>
                    <a:pt x="55917" y="29464"/>
                  </a:lnTo>
                  <a:lnTo>
                    <a:pt x="55811" y="28702"/>
                  </a:lnTo>
                  <a:lnTo>
                    <a:pt x="68691" y="28702"/>
                  </a:lnTo>
                  <a:lnTo>
                    <a:pt x="68485" y="28321"/>
                  </a:lnTo>
                  <a:lnTo>
                    <a:pt x="60383" y="28321"/>
                  </a:lnTo>
                  <a:lnTo>
                    <a:pt x="57576" y="27432"/>
                  </a:lnTo>
                  <a:lnTo>
                    <a:pt x="47670" y="27432"/>
                  </a:lnTo>
                  <a:lnTo>
                    <a:pt x="47303" y="26924"/>
                  </a:lnTo>
                  <a:lnTo>
                    <a:pt x="42133" y="26924"/>
                  </a:lnTo>
                  <a:lnTo>
                    <a:pt x="40456" y="26416"/>
                  </a:lnTo>
                  <a:lnTo>
                    <a:pt x="36977" y="23368"/>
                  </a:lnTo>
                  <a:close/>
                </a:path>
                <a:path w="88900" h="66675">
                  <a:moveTo>
                    <a:pt x="48370" y="30099"/>
                  </a:moveTo>
                  <a:lnTo>
                    <a:pt x="44317" y="30099"/>
                  </a:lnTo>
                  <a:lnTo>
                    <a:pt x="44774" y="30861"/>
                  </a:lnTo>
                  <a:lnTo>
                    <a:pt x="44482" y="30988"/>
                  </a:lnTo>
                  <a:lnTo>
                    <a:pt x="44482" y="31115"/>
                  </a:lnTo>
                  <a:lnTo>
                    <a:pt x="45778" y="31115"/>
                  </a:lnTo>
                  <a:lnTo>
                    <a:pt x="47353" y="30607"/>
                  </a:lnTo>
                  <a:lnTo>
                    <a:pt x="48496" y="30480"/>
                  </a:lnTo>
                  <a:lnTo>
                    <a:pt x="48370" y="30099"/>
                  </a:lnTo>
                  <a:close/>
                </a:path>
                <a:path w="88900" h="66675">
                  <a:moveTo>
                    <a:pt x="27253" y="23921"/>
                  </a:moveTo>
                  <a:lnTo>
                    <a:pt x="34551" y="30988"/>
                  </a:lnTo>
                  <a:lnTo>
                    <a:pt x="34373" y="30099"/>
                  </a:lnTo>
                  <a:lnTo>
                    <a:pt x="34272" y="25781"/>
                  </a:lnTo>
                  <a:lnTo>
                    <a:pt x="37662" y="25781"/>
                  </a:lnTo>
                  <a:lnTo>
                    <a:pt x="35440" y="25400"/>
                  </a:lnTo>
                  <a:lnTo>
                    <a:pt x="35243" y="25146"/>
                  </a:lnTo>
                  <a:lnTo>
                    <a:pt x="34335" y="25146"/>
                  </a:lnTo>
                  <a:lnTo>
                    <a:pt x="31554" y="24765"/>
                  </a:lnTo>
                  <a:lnTo>
                    <a:pt x="30922" y="24130"/>
                  </a:lnTo>
                  <a:lnTo>
                    <a:pt x="28772" y="24130"/>
                  </a:lnTo>
                  <a:lnTo>
                    <a:pt x="27253" y="23921"/>
                  </a:lnTo>
                  <a:close/>
                </a:path>
                <a:path w="88900" h="66675">
                  <a:moveTo>
                    <a:pt x="55917" y="29464"/>
                  </a:moveTo>
                  <a:lnTo>
                    <a:pt x="48597" y="29464"/>
                  </a:lnTo>
                  <a:lnTo>
                    <a:pt x="48915" y="30480"/>
                  </a:lnTo>
                  <a:lnTo>
                    <a:pt x="49219" y="30353"/>
                  </a:lnTo>
                  <a:lnTo>
                    <a:pt x="56154" y="30353"/>
                  </a:lnTo>
                  <a:lnTo>
                    <a:pt x="55917" y="29464"/>
                  </a:lnTo>
                  <a:close/>
                </a:path>
                <a:path w="88900" h="66675">
                  <a:moveTo>
                    <a:pt x="55036" y="20320"/>
                  </a:moveTo>
                  <a:lnTo>
                    <a:pt x="49816" y="22479"/>
                  </a:lnTo>
                  <a:lnTo>
                    <a:pt x="55912" y="22479"/>
                  </a:lnTo>
                  <a:lnTo>
                    <a:pt x="62618" y="24384"/>
                  </a:lnTo>
                  <a:lnTo>
                    <a:pt x="60383" y="28321"/>
                  </a:lnTo>
                  <a:lnTo>
                    <a:pt x="68485" y="28321"/>
                  </a:lnTo>
                  <a:lnTo>
                    <a:pt x="66974" y="25527"/>
                  </a:lnTo>
                  <a:lnTo>
                    <a:pt x="55036" y="20320"/>
                  </a:lnTo>
                  <a:close/>
                </a:path>
                <a:path w="88900" h="66675">
                  <a:moveTo>
                    <a:pt x="23132" y="22225"/>
                  </a:moveTo>
                  <a:lnTo>
                    <a:pt x="18346" y="22225"/>
                  </a:lnTo>
                  <a:lnTo>
                    <a:pt x="20543" y="27686"/>
                  </a:lnTo>
                  <a:lnTo>
                    <a:pt x="21356" y="25781"/>
                  </a:lnTo>
                  <a:lnTo>
                    <a:pt x="24656" y="23307"/>
                  </a:lnTo>
                  <a:lnTo>
                    <a:pt x="22918" y="22733"/>
                  </a:lnTo>
                  <a:lnTo>
                    <a:pt x="23132" y="22225"/>
                  </a:lnTo>
                  <a:close/>
                </a:path>
                <a:path w="88900" h="66675">
                  <a:moveTo>
                    <a:pt x="51391" y="25273"/>
                  </a:moveTo>
                  <a:lnTo>
                    <a:pt x="49816" y="26416"/>
                  </a:lnTo>
                  <a:lnTo>
                    <a:pt x="47670" y="27432"/>
                  </a:lnTo>
                  <a:lnTo>
                    <a:pt x="57576" y="27432"/>
                  </a:lnTo>
                  <a:lnTo>
                    <a:pt x="51391" y="25273"/>
                  </a:lnTo>
                  <a:close/>
                </a:path>
                <a:path w="88900" h="66675">
                  <a:moveTo>
                    <a:pt x="6136" y="25907"/>
                  </a:moveTo>
                  <a:lnTo>
                    <a:pt x="5709" y="26924"/>
                  </a:lnTo>
                  <a:lnTo>
                    <a:pt x="6274" y="27359"/>
                  </a:lnTo>
                  <a:lnTo>
                    <a:pt x="6136" y="25907"/>
                  </a:lnTo>
                  <a:close/>
                </a:path>
                <a:path w="88900" h="66675">
                  <a:moveTo>
                    <a:pt x="41142" y="23876"/>
                  </a:moveTo>
                  <a:lnTo>
                    <a:pt x="42133" y="26924"/>
                  </a:lnTo>
                  <a:lnTo>
                    <a:pt x="47303" y="26924"/>
                  </a:lnTo>
                  <a:lnTo>
                    <a:pt x="46476" y="25781"/>
                  </a:lnTo>
                  <a:lnTo>
                    <a:pt x="41142" y="23876"/>
                  </a:lnTo>
                  <a:close/>
                </a:path>
                <a:path w="88900" h="66675">
                  <a:moveTo>
                    <a:pt x="1582" y="2159"/>
                  </a:moveTo>
                  <a:lnTo>
                    <a:pt x="642" y="5080"/>
                  </a:lnTo>
                  <a:lnTo>
                    <a:pt x="53" y="6604"/>
                  </a:lnTo>
                  <a:lnTo>
                    <a:pt x="0" y="7239"/>
                  </a:lnTo>
                  <a:lnTo>
                    <a:pt x="2066" y="12573"/>
                  </a:lnTo>
                  <a:lnTo>
                    <a:pt x="2661" y="13970"/>
                  </a:lnTo>
                  <a:lnTo>
                    <a:pt x="5112" y="19304"/>
                  </a:lnTo>
                  <a:lnTo>
                    <a:pt x="5265" y="19685"/>
                  </a:lnTo>
                  <a:lnTo>
                    <a:pt x="5691" y="21590"/>
                  </a:lnTo>
                  <a:lnTo>
                    <a:pt x="5808" y="22479"/>
                  </a:lnTo>
                  <a:lnTo>
                    <a:pt x="6136" y="25907"/>
                  </a:lnTo>
                  <a:lnTo>
                    <a:pt x="9278" y="18415"/>
                  </a:lnTo>
                  <a:lnTo>
                    <a:pt x="10929" y="16764"/>
                  </a:lnTo>
                  <a:lnTo>
                    <a:pt x="11741" y="16764"/>
                  </a:lnTo>
                  <a:lnTo>
                    <a:pt x="12203" y="16256"/>
                  </a:lnTo>
                  <a:lnTo>
                    <a:pt x="9659" y="16256"/>
                  </a:lnTo>
                  <a:lnTo>
                    <a:pt x="9291" y="16002"/>
                  </a:lnTo>
                  <a:lnTo>
                    <a:pt x="9147" y="15621"/>
                  </a:lnTo>
                  <a:lnTo>
                    <a:pt x="8719" y="15621"/>
                  </a:lnTo>
                  <a:lnTo>
                    <a:pt x="8706" y="15494"/>
                  </a:lnTo>
                  <a:lnTo>
                    <a:pt x="8944" y="15240"/>
                  </a:lnTo>
                  <a:lnTo>
                    <a:pt x="8884" y="12065"/>
                  </a:lnTo>
                  <a:lnTo>
                    <a:pt x="8732" y="11811"/>
                  </a:lnTo>
                  <a:lnTo>
                    <a:pt x="3969" y="10287"/>
                  </a:lnTo>
                  <a:lnTo>
                    <a:pt x="2509" y="8763"/>
                  </a:lnTo>
                  <a:lnTo>
                    <a:pt x="3075" y="4572"/>
                  </a:lnTo>
                  <a:lnTo>
                    <a:pt x="3106" y="3429"/>
                  </a:lnTo>
                  <a:lnTo>
                    <a:pt x="2966" y="2794"/>
                  </a:lnTo>
                  <a:lnTo>
                    <a:pt x="1582" y="2159"/>
                  </a:lnTo>
                  <a:close/>
                </a:path>
                <a:path w="88900" h="66675">
                  <a:moveTo>
                    <a:pt x="33370" y="22733"/>
                  </a:moveTo>
                  <a:lnTo>
                    <a:pt x="34335" y="25146"/>
                  </a:lnTo>
                  <a:lnTo>
                    <a:pt x="35243" y="25146"/>
                  </a:lnTo>
                  <a:lnTo>
                    <a:pt x="33370" y="22733"/>
                  </a:lnTo>
                  <a:close/>
                </a:path>
                <a:path w="88900" h="66675">
                  <a:moveTo>
                    <a:pt x="10675" y="19109"/>
                  </a:moveTo>
                  <a:lnTo>
                    <a:pt x="10103" y="24384"/>
                  </a:lnTo>
                  <a:lnTo>
                    <a:pt x="11754" y="25019"/>
                  </a:lnTo>
                  <a:lnTo>
                    <a:pt x="14498" y="23368"/>
                  </a:lnTo>
                  <a:lnTo>
                    <a:pt x="17918" y="22352"/>
                  </a:lnTo>
                  <a:lnTo>
                    <a:pt x="13367" y="22352"/>
                  </a:lnTo>
                  <a:lnTo>
                    <a:pt x="11234" y="21717"/>
                  </a:lnTo>
                  <a:lnTo>
                    <a:pt x="10675" y="19109"/>
                  </a:lnTo>
                  <a:close/>
                </a:path>
                <a:path w="88900" h="66675">
                  <a:moveTo>
                    <a:pt x="36158" y="18415"/>
                  </a:moveTo>
                  <a:lnTo>
                    <a:pt x="27058" y="18415"/>
                  </a:lnTo>
                  <a:lnTo>
                    <a:pt x="43225" y="21844"/>
                  </a:lnTo>
                  <a:lnTo>
                    <a:pt x="46641" y="23876"/>
                  </a:lnTo>
                  <a:lnTo>
                    <a:pt x="50515" y="24257"/>
                  </a:lnTo>
                  <a:lnTo>
                    <a:pt x="55912" y="22479"/>
                  </a:lnTo>
                  <a:lnTo>
                    <a:pt x="49562" y="22479"/>
                  </a:lnTo>
                  <a:lnTo>
                    <a:pt x="49461" y="22225"/>
                  </a:lnTo>
                  <a:lnTo>
                    <a:pt x="37180" y="18542"/>
                  </a:lnTo>
                  <a:lnTo>
                    <a:pt x="36158" y="18415"/>
                  </a:lnTo>
                  <a:close/>
                </a:path>
                <a:path w="88900" h="66675">
                  <a:moveTo>
                    <a:pt x="28645" y="21844"/>
                  </a:moveTo>
                  <a:lnTo>
                    <a:pt x="28772" y="24130"/>
                  </a:lnTo>
                  <a:lnTo>
                    <a:pt x="30922" y="24130"/>
                  </a:lnTo>
                  <a:lnTo>
                    <a:pt x="28645" y="21844"/>
                  </a:lnTo>
                  <a:close/>
                </a:path>
                <a:path w="88900" h="66675">
                  <a:moveTo>
                    <a:pt x="25763" y="22479"/>
                  </a:moveTo>
                  <a:lnTo>
                    <a:pt x="24656" y="23307"/>
                  </a:lnTo>
                  <a:lnTo>
                    <a:pt x="25991" y="23749"/>
                  </a:lnTo>
                  <a:lnTo>
                    <a:pt x="27253" y="23921"/>
                  </a:lnTo>
                  <a:lnTo>
                    <a:pt x="25763" y="22479"/>
                  </a:lnTo>
                  <a:close/>
                </a:path>
                <a:path w="88900" h="66675">
                  <a:moveTo>
                    <a:pt x="28502" y="11557"/>
                  </a:moveTo>
                  <a:lnTo>
                    <a:pt x="17596" y="11557"/>
                  </a:lnTo>
                  <a:lnTo>
                    <a:pt x="16504" y="14605"/>
                  </a:lnTo>
                  <a:lnTo>
                    <a:pt x="13980" y="18161"/>
                  </a:lnTo>
                  <a:lnTo>
                    <a:pt x="13909" y="18542"/>
                  </a:lnTo>
                  <a:lnTo>
                    <a:pt x="15120" y="19939"/>
                  </a:lnTo>
                  <a:lnTo>
                    <a:pt x="14244" y="21082"/>
                  </a:lnTo>
                  <a:lnTo>
                    <a:pt x="13367" y="22352"/>
                  </a:lnTo>
                  <a:lnTo>
                    <a:pt x="17918" y="22352"/>
                  </a:lnTo>
                  <a:lnTo>
                    <a:pt x="18346" y="22225"/>
                  </a:lnTo>
                  <a:lnTo>
                    <a:pt x="23132" y="22225"/>
                  </a:lnTo>
                  <a:lnTo>
                    <a:pt x="23400" y="21590"/>
                  </a:lnTo>
                  <a:lnTo>
                    <a:pt x="26326" y="19050"/>
                  </a:lnTo>
                  <a:lnTo>
                    <a:pt x="18130" y="19050"/>
                  </a:lnTo>
                  <a:lnTo>
                    <a:pt x="18803" y="18415"/>
                  </a:lnTo>
                  <a:lnTo>
                    <a:pt x="19616" y="17907"/>
                  </a:lnTo>
                  <a:lnTo>
                    <a:pt x="20543" y="17272"/>
                  </a:lnTo>
                  <a:lnTo>
                    <a:pt x="21864" y="16764"/>
                  </a:lnTo>
                  <a:lnTo>
                    <a:pt x="23870" y="16510"/>
                  </a:lnTo>
                  <a:lnTo>
                    <a:pt x="31468" y="16510"/>
                  </a:lnTo>
                  <a:lnTo>
                    <a:pt x="30525" y="15240"/>
                  </a:lnTo>
                  <a:lnTo>
                    <a:pt x="29001" y="12573"/>
                  </a:lnTo>
                  <a:lnTo>
                    <a:pt x="28502" y="11557"/>
                  </a:lnTo>
                  <a:close/>
                </a:path>
                <a:path w="88900" h="66675">
                  <a:moveTo>
                    <a:pt x="10819" y="17778"/>
                  </a:moveTo>
                  <a:lnTo>
                    <a:pt x="10587" y="18034"/>
                  </a:lnTo>
                  <a:lnTo>
                    <a:pt x="10553" y="18542"/>
                  </a:lnTo>
                  <a:lnTo>
                    <a:pt x="10675" y="19109"/>
                  </a:lnTo>
                  <a:lnTo>
                    <a:pt x="10819" y="17778"/>
                  </a:lnTo>
                  <a:close/>
                </a:path>
                <a:path w="88900" h="66675">
                  <a:moveTo>
                    <a:pt x="29992" y="17272"/>
                  </a:moveTo>
                  <a:lnTo>
                    <a:pt x="24886" y="17272"/>
                  </a:lnTo>
                  <a:lnTo>
                    <a:pt x="23705" y="17399"/>
                  </a:lnTo>
                  <a:lnTo>
                    <a:pt x="23197" y="17399"/>
                  </a:lnTo>
                  <a:lnTo>
                    <a:pt x="22118" y="17653"/>
                  </a:lnTo>
                  <a:lnTo>
                    <a:pt x="20848" y="17907"/>
                  </a:lnTo>
                  <a:lnTo>
                    <a:pt x="18346" y="19050"/>
                  </a:lnTo>
                  <a:lnTo>
                    <a:pt x="26326" y="19050"/>
                  </a:lnTo>
                  <a:lnTo>
                    <a:pt x="26765" y="18669"/>
                  </a:lnTo>
                  <a:lnTo>
                    <a:pt x="23896" y="18669"/>
                  </a:lnTo>
                  <a:lnTo>
                    <a:pt x="25978" y="17907"/>
                  </a:lnTo>
                  <a:lnTo>
                    <a:pt x="28099" y="17526"/>
                  </a:lnTo>
                  <a:lnTo>
                    <a:pt x="29992" y="17272"/>
                  </a:lnTo>
                  <a:close/>
                </a:path>
                <a:path w="88900" h="66675">
                  <a:moveTo>
                    <a:pt x="30182" y="17907"/>
                  </a:moveTo>
                  <a:lnTo>
                    <a:pt x="27883" y="18161"/>
                  </a:lnTo>
                  <a:lnTo>
                    <a:pt x="26055" y="18288"/>
                  </a:lnTo>
                  <a:lnTo>
                    <a:pt x="24340" y="18669"/>
                  </a:lnTo>
                  <a:lnTo>
                    <a:pt x="26765" y="18669"/>
                  </a:lnTo>
                  <a:lnTo>
                    <a:pt x="27058" y="18415"/>
                  </a:lnTo>
                  <a:lnTo>
                    <a:pt x="36158" y="18415"/>
                  </a:lnTo>
                  <a:lnTo>
                    <a:pt x="33090" y="18034"/>
                  </a:lnTo>
                  <a:lnTo>
                    <a:pt x="30182" y="17907"/>
                  </a:lnTo>
                  <a:close/>
                </a:path>
                <a:path w="88900" h="66675">
                  <a:moveTo>
                    <a:pt x="11741" y="16764"/>
                  </a:moveTo>
                  <a:lnTo>
                    <a:pt x="10929" y="16764"/>
                  </a:lnTo>
                  <a:lnTo>
                    <a:pt x="10819" y="17778"/>
                  </a:lnTo>
                  <a:lnTo>
                    <a:pt x="11741" y="16764"/>
                  </a:lnTo>
                  <a:close/>
                </a:path>
                <a:path w="88900" h="66675">
                  <a:moveTo>
                    <a:pt x="31468" y="16510"/>
                  </a:moveTo>
                  <a:lnTo>
                    <a:pt x="24924" y="16510"/>
                  </a:lnTo>
                  <a:lnTo>
                    <a:pt x="25864" y="16764"/>
                  </a:lnTo>
                  <a:lnTo>
                    <a:pt x="25953" y="17145"/>
                  </a:lnTo>
                  <a:lnTo>
                    <a:pt x="25801" y="17272"/>
                  </a:lnTo>
                  <a:lnTo>
                    <a:pt x="30309" y="17272"/>
                  </a:lnTo>
                  <a:lnTo>
                    <a:pt x="32138" y="17145"/>
                  </a:lnTo>
                  <a:lnTo>
                    <a:pt x="31846" y="17018"/>
                  </a:lnTo>
                  <a:lnTo>
                    <a:pt x="31468" y="16510"/>
                  </a:lnTo>
                  <a:close/>
                </a:path>
                <a:path w="88900" h="66675">
                  <a:moveTo>
                    <a:pt x="14294" y="0"/>
                  </a:moveTo>
                  <a:lnTo>
                    <a:pt x="13456" y="4572"/>
                  </a:lnTo>
                  <a:lnTo>
                    <a:pt x="12734" y="6350"/>
                  </a:lnTo>
                  <a:lnTo>
                    <a:pt x="12689" y="6858"/>
                  </a:lnTo>
                  <a:lnTo>
                    <a:pt x="13503" y="10414"/>
                  </a:lnTo>
                  <a:lnTo>
                    <a:pt x="13630" y="11811"/>
                  </a:lnTo>
                  <a:lnTo>
                    <a:pt x="13101" y="13716"/>
                  </a:lnTo>
                  <a:lnTo>
                    <a:pt x="10637" y="16256"/>
                  </a:lnTo>
                  <a:lnTo>
                    <a:pt x="12203" y="16256"/>
                  </a:lnTo>
                  <a:lnTo>
                    <a:pt x="15666" y="12446"/>
                  </a:lnTo>
                  <a:lnTo>
                    <a:pt x="17596" y="11557"/>
                  </a:lnTo>
                  <a:lnTo>
                    <a:pt x="28502" y="11557"/>
                  </a:lnTo>
                  <a:lnTo>
                    <a:pt x="28252" y="11049"/>
                  </a:lnTo>
                  <a:lnTo>
                    <a:pt x="28036" y="10414"/>
                  </a:lnTo>
                  <a:lnTo>
                    <a:pt x="27337" y="9271"/>
                  </a:lnTo>
                  <a:lnTo>
                    <a:pt x="25610" y="7239"/>
                  </a:lnTo>
                  <a:lnTo>
                    <a:pt x="20238" y="7239"/>
                  </a:lnTo>
                  <a:lnTo>
                    <a:pt x="19730" y="7112"/>
                  </a:lnTo>
                  <a:lnTo>
                    <a:pt x="16276" y="5842"/>
                  </a:lnTo>
                  <a:lnTo>
                    <a:pt x="15662" y="3683"/>
                  </a:lnTo>
                  <a:lnTo>
                    <a:pt x="15564" y="2413"/>
                  </a:lnTo>
                  <a:lnTo>
                    <a:pt x="14968" y="1143"/>
                  </a:lnTo>
                  <a:lnTo>
                    <a:pt x="14294" y="0"/>
                  </a:lnTo>
                  <a:close/>
                </a:path>
                <a:path w="88900" h="66675">
                  <a:moveTo>
                    <a:pt x="9126" y="15494"/>
                  </a:moveTo>
                  <a:lnTo>
                    <a:pt x="8833" y="15621"/>
                  </a:lnTo>
                  <a:lnTo>
                    <a:pt x="9147" y="15621"/>
                  </a:lnTo>
                  <a:lnTo>
                    <a:pt x="9126" y="15494"/>
                  </a:lnTo>
                  <a:close/>
                </a:path>
                <a:path w="88900" h="66675">
                  <a:moveTo>
                    <a:pt x="24607" y="6350"/>
                  </a:moveTo>
                  <a:lnTo>
                    <a:pt x="23400" y="6858"/>
                  </a:lnTo>
                  <a:lnTo>
                    <a:pt x="22029" y="7239"/>
                  </a:lnTo>
                  <a:lnTo>
                    <a:pt x="25610" y="7239"/>
                  </a:lnTo>
                  <a:lnTo>
                    <a:pt x="24607" y="6350"/>
                  </a:lnTo>
                  <a:close/>
                </a:path>
              </a:pathLst>
            </a:custGeom>
            <a:solidFill>
              <a:srgbClr val="AF2D36"/>
            </a:solidFill>
          </p:spPr>
          <p:txBody>
            <a:bodyPr wrap="square" lIns="0" tIns="0" rIns="0" bIns="0" rtlCol="0"/>
            <a:lstStyle/>
            <a:p>
              <a:endParaRPr/>
            </a:p>
          </p:txBody>
        </p:sp>
        <p:sp>
          <p:nvSpPr>
            <p:cNvPr id="156" name="object 156"/>
            <p:cNvSpPr/>
            <p:nvPr/>
          </p:nvSpPr>
          <p:spPr>
            <a:xfrm>
              <a:off x="593972" y="6187601"/>
              <a:ext cx="27305" cy="32384"/>
            </a:xfrm>
            <a:custGeom>
              <a:avLst/>
              <a:gdLst/>
              <a:ahLst/>
              <a:cxnLst/>
              <a:rect l="l" t="t" r="r" b="b"/>
              <a:pathLst>
                <a:path w="27304" h="32385">
                  <a:moveTo>
                    <a:pt x="6629" y="27813"/>
                  </a:moveTo>
                  <a:lnTo>
                    <a:pt x="5956" y="29337"/>
                  </a:lnTo>
                  <a:lnTo>
                    <a:pt x="4660" y="31242"/>
                  </a:lnTo>
                  <a:lnTo>
                    <a:pt x="3517" y="31877"/>
                  </a:lnTo>
                  <a:lnTo>
                    <a:pt x="2984" y="32131"/>
                  </a:lnTo>
                  <a:lnTo>
                    <a:pt x="4610" y="31750"/>
                  </a:lnTo>
                  <a:lnTo>
                    <a:pt x="6654" y="31496"/>
                  </a:lnTo>
                  <a:lnTo>
                    <a:pt x="11303" y="31496"/>
                  </a:lnTo>
                  <a:lnTo>
                    <a:pt x="12204" y="30988"/>
                  </a:lnTo>
                  <a:lnTo>
                    <a:pt x="8915" y="30988"/>
                  </a:lnTo>
                  <a:lnTo>
                    <a:pt x="8191" y="30734"/>
                  </a:lnTo>
                  <a:lnTo>
                    <a:pt x="8013" y="30734"/>
                  </a:lnTo>
                  <a:lnTo>
                    <a:pt x="7302" y="30353"/>
                  </a:lnTo>
                  <a:lnTo>
                    <a:pt x="7327" y="29337"/>
                  </a:lnTo>
                  <a:lnTo>
                    <a:pt x="8178" y="28956"/>
                  </a:lnTo>
                  <a:lnTo>
                    <a:pt x="8763" y="28829"/>
                  </a:lnTo>
                  <a:lnTo>
                    <a:pt x="9601" y="28702"/>
                  </a:lnTo>
                  <a:lnTo>
                    <a:pt x="10725" y="28321"/>
                  </a:lnTo>
                  <a:lnTo>
                    <a:pt x="8204" y="28321"/>
                  </a:lnTo>
                  <a:lnTo>
                    <a:pt x="7404" y="28194"/>
                  </a:lnTo>
                  <a:lnTo>
                    <a:pt x="6934" y="28067"/>
                  </a:lnTo>
                  <a:lnTo>
                    <a:pt x="6718" y="27940"/>
                  </a:lnTo>
                  <a:lnTo>
                    <a:pt x="6629" y="27813"/>
                  </a:lnTo>
                  <a:close/>
                </a:path>
                <a:path w="27304" h="32385">
                  <a:moveTo>
                    <a:pt x="11303" y="31496"/>
                  </a:moveTo>
                  <a:lnTo>
                    <a:pt x="6654" y="31496"/>
                  </a:lnTo>
                  <a:lnTo>
                    <a:pt x="9588" y="31750"/>
                  </a:lnTo>
                  <a:lnTo>
                    <a:pt x="10718" y="32004"/>
                  </a:lnTo>
                  <a:lnTo>
                    <a:pt x="11303" y="31496"/>
                  </a:lnTo>
                  <a:close/>
                </a:path>
                <a:path w="27304" h="32385">
                  <a:moveTo>
                    <a:pt x="21573" y="26670"/>
                  </a:moveTo>
                  <a:lnTo>
                    <a:pt x="18427" y="26670"/>
                  </a:lnTo>
                  <a:lnTo>
                    <a:pt x="18961" y="26797"/>
                  </a:lnTo>
                  <a:lnTo>
                    <a:pt x="19253" y="26797"/>
                  </a:lnTo>
                  <a:lnTo>
                    <a:pt x="19253" y="27051"/>
                  </a:lnTo>
                  <a:lnTo>
                    <a:pt x="18961" y="27178"/>
                  </a:lnTo>
                  <a:lnTo>
                    <a:pt x="18491" y="27305"/>
                  </a:lnTo>
                  <a:lnTo>
                    <a:pt x="17068" y="27940"/>
                  </a:lnTo>
                  <a:lnTo>
                    <a:pt x="15328" y="28829"/>
                  </a:lnTo>
                  <a:lnTo>
                    <a:pt x="13639" y="29972"/>
                  </a:lnTo>
                  <a:lnTo>
                    <a:pt x="10985" y="30861"/>
                  </a:lnTo>
                  <a:lnTo>
                    <a:pt x="10172" y="30988"/>
                  </a:lnTo>
                  <a:lnTo>
                    <a:pt x="12204" y="30988"/>
                  </a:lnTo>
                  <a:lnTo>
                    <a:pt x="16675" y="30607"/>
                  </a:lnTo>
                  <a:lnTo>
                    <a:pt x="20688" y="29591"/>
                  </a:lnTo>
                  <a:lnTo>
                    <a:pt x="21573" y="26670"/>
                  </a:lnTo>
                  <a:close/>
                </a:path>
                <a:path w="27304" h="32385">
                  <a:moveTo>
                    <a:pt x="19559" y="23495"/>
                  </a:moveTo>
                  <a:lnTo>
                    <a:pt x="17030" y="23495"/>
                  </a:lnTo>
                  <a:lnTo>
                    <a:pt x="17945" y="24003"/>
                  </a:lnTo>
                  <a:lnTo>
                    <a:pt x="18034" y="24384"/>
                  </a:lnTo>
                  <a:lnTo>
                    <a:pt x="17195" y="24384"/>
                  </a:lnTo>
                  <a:lnTo>
                    <a:pt x="16827" y="24511"/>
                  </a:lnTo>
                  <a:lnTo>
                    <a:pt x="17119" y="24511"/>
                  </a:lnTo>
                  <a:lnTo>
                    <a:pt x="18097" y="24765"/>
                  </a:lnTo>
                  <a:lnTo>
                    <a:pt x="18364" y="24765"/>
                  </a:lnTo>
                  <a:lnTo>
                    <a:pt x="18351" y="24892"/>
                  </a:lnTo>
                  <a:lnTo>
                    <a:pt x="16421" y="24892"/>
                  </a:lnTo>
                  <a:lnTo>
                    <a:pt x="15125" y="25400"/>
                  </a:lnTo>
                  <a:lnTo>
                    <a:pt x="14185" y="26035"/>
                  </a:lnTo>
                  <a:lnTo>
                    <a:pt x="13131" y="26924"/>
                  </a:lnTo>
                  <a:lnTo>
                    <a:pt x="11455" y="27559"/>
                  </a:lnTo>
                  <a:lnTo>
                    <a:pt x="10541" y="27813"/>
                  </a:lnTo>
                  <a:lnTo>
                    <a:pt x="9791" y="28067"/>
                  </a:lnTo>
                  <a:lnTo>
                    <a:pt x="9423" y="28067"/>
                  </a:lnTo>
                  <a:lnTo>
                    <a:pt x="9105" y="28194"/>
                  </a:lnTo>
                  <a:lnTo>
                    <a:pt x="8801" y="28194"/>
                  </a:lnTo>
                  <a:lnTo>
                    <a:pt x="8204" y="28321"/>
                  </a:lnTo>
                  <a:lnTo>
                    <a:pt x="10725" y="28321"/>
                  </a:lnTo>
                  <a:lnTo>
                    <a:pt x="12598" y="27686"/>
                  </a:lnTo>
                  <a:lnTo>
                    <a:pt x="14566" y="26924"/>
                  </a:lnTo>
                  <a:lnTo>
                    <a:pt x="16713" y="26670"/>
                  </a:lnTo>
                  <a:lnTo>
                    <a:pt x="21573" y="26670"/>
                  </a:lnTo>
                  <a:lnTo>
                    <a:pt x="21996" y="25273"/>
                  </a:lnTo>
                  <a:lnTo>
                    <a:pt x="22257" y="24003"/>
                  </a:lnTo>
                  <a:lnTo>
                    <a:pt x="20459" y="24003"/>
                  </a:lnTo>
                  <a:lnTo>
                    <a:pt x="19559" y="23495"/>
                  </a:lnTo>
                  <a:close/>
                </a:path>
                <a:path w="27304" h="32385">
                  <a:moveTo>
                    <a:pt x="8597" y="25654"/>
                  </a:moveTo>
                  <a:lnTo>
                    <a:pt x="6375" y="25654"/>
                  </a:lnTo>
                  <a:lnTo>
                    <a:pt x="6908" y="25908"/>
                  </a:lnTo>
                  <a:lnTo>
                    <a:pt x="7019" y="26924"/>
                  </a:lnTo>
                  <a:lnTo>
                    <a:pt x="6921" y="27178"/>
                  </a:lnTo>
                  <a:lnTo>
                    <a:pt x="6731" y="27559"/>
                  </a:lnTo>
                  <a:lnTo>
                    <a:pt x="8064" y="27559"/>
                  </a:lnTo>
                  <a:lnTo>
                    <a:pt x="8496" y="27432"/>
                  </a:lnTo>
                  <a:lnTo>
                    <a:pt x="7835" y="26797"/>
                  </a:lnTo>
                  <a:lnTo>
                    <a:pt x="7861" y="26035"/>
                  </a:lnTo>
                  <a:lnTo>
                    <a:pt x="8102" y="25781"/>
                  </a:lnTo>
                  <a:lnTo>
                    <a:pt x="8255" y="25781"/>
                  </a:lnTo>
                  <a:lnTo>
                    <a:pt x="8597" y="25654"/>
                  </a:lnTo>
                  <a:close/>
                </a:path>
                <a:path w="27304" h="32385">
                  <a:moveTo>
                    <a:pt x="3479" y="23368"/>
                  </a:moveTo>
                  <a:lnTo>
                    <a:pt x="3467" y="26416"/>
                  </a:lnTo>
                  <a:lnTo>
                    <a:pt x="4140" y="26543"/>
                  </a:lnTo>
                  <a:lnTo>
                    <a:pt x="6375" y="25654"/>
                  </a:lnTo>
                  <a:lnTo>
                    <a:pt x="9207" y="25654"/>
                  </a:lnTo>
                  <a:lnTo>
                    <a:pt x="9969" y="25527"/>
                  </a:lnTo>
                  <a:lnTo>
                    <a:pt x="9042" y="25527"/>
                  </a:lnTo>
                  <a:lnTo>
                    <a:pt x="5623" y="23495"/>
                  </a:lnTo>
                  <a:lnTo>
                    <a:pt x="3683" y="23495"/>
                  </a:lnTo>
                  <a:lnTo>
                    <a:pt x="3479" y="23368"/>
                  </a:lnTo>
                  <a:close/>
                </a:path>
                <a:path w="27304" h="32385">
                  <a:moveTo>
                    <a:pt x="16141" y="21844"/>
                  </a:moveTo>
                  <a:lnTo>
                    <a:pt x="12827" y="24257"/>
                  </a:lnTo>
                  <a:lnTo>
                    <a:pt x="9042" y="25527"/>
                  </a:lnTo>
                  <a:lnTo>
                    <a:pt x="9969" y="25527"/>
                  </a:lnTo>
                  <a:lnTo>
                    <a:pt x="10375" y="25400"/>
                  </a:lnTo>
                  <a:lnTo>
                    <a:pt x="12192" y="24638"/>
                  </a:lnTo>
                  <a:lnTo>
                    <a:pt x="13881" y="23876"/>
                  </a:lnTo>
                  <a:lnTo>
                    <a:pt x="16268" y="23495"/>
                  </a:lnTo>
                  <a:lnTo>
                    <a:pt x="19559" y="23495"/>
                  </a:lnTo>
                  <a:lnTo>
                    <a:pt x="17310" y="22225"/>
                  </a:lnTo>
                  <a:lnTo>
                    <a:pt x="16141" y="21844"/>
                  </a:lnTo>
                  <a:close/>
                </a:path>
                <a:path w="27304" h="32385">
                  <a:moveTo>
                    <a:pt x="22491" y="22860"/>
                  </a:moveTo>
                  <a:lnTo>
                    <a:pt x="21780" y="23241"/>
                  </a:lnTo>
                  <a:lnTo>
                    <a:pt x="20459" y="24003"/>
                  </a:lnTo>
                  <a:lnTo>
                    <a:pt x="22257" y="24003"/>
                  </a:lnTo>
                  <a:lnTo>
                    <a:pt x="22491" y="22860"/>
                  </a:lnTo>
                  <a:close/>
                </a:path>
                <a:path w="27304" h="32385">
                  <a:moveTo>
                    <a:pt x="5791" y="21844"/>
                  </a:moveTo>
                  <a:lnTo>
                    <a:pt x="4546" y="21844"/>
                  </a:lnTo>
                  <a:lnTo>
                    <a:pt x="6654" y="23114"/>
                  </a:lnTo>
                  <a:lnTo>
                    <a:pt x="8585" y="23622"/>
                  </a:lnTo>
                  <a:lnTo>
                    <a:pt x="10083" y="23495"/>
                  </a:lnTo>
                  <a:lnTo>
                    <a:pt x="10820" y="22987"/>
                  </a:lnTo>
                  <a:lnTo>
                    <a:pt x="9055" y="22987"/>
                  </a:lnTo>
                  <a:lnTo>
                    <a:pt x="7670" y="22860"/>
                  </a:lnTo>
                  <a:lnTo>
                    <a:pt x="7086" y="22606"/>
                  </a:lnTo>
                  <a:lnTo>
                    <a:pt x="6159" y="22098"/>
                  </a:lnTo>
                  <a:lnTo>
                    <a:pt x="5791" y="21844"/>
                  </a:lnTo>
                  <a:close/>
                </a:path>
                <a:path w="27304" h="32385">
                  <a:moveTo>
                    <a:pt x="10693" y="127"/>
                  </a:moveTo>
                  <a:lnTo>
                    <a:pt x="3657" y="13081"/>
                  </a:lnTo>
                  <a:lnTo>
                    <a:pt x="3551" y="14097"/>
                  </a:lnTo>
                  <a:lnTo>
                    <a:pt x="3441" y="14351"/>
                  </a:lnTo>
                  <a:lnTo>
                    <a:pt x="3327" y="14478"/>
                  </a:lnTo>
                  <a:lnTo>
                    <a:pt x="2819" y="14605"/>
                  </a:lnTo>
                  <a:lnTo>
                    <a:pt x="1536" y="14732"/>
                  </a:lnTo>
                  <a:lnTo>
                    <a:pt x="635" y="15240"/>
                  </a:lnTo>
                  <a:lnTo>
                    <a:pt x="0" y="15367"/>
                  </a:lnTo>
                  <a:lnTo>
                    <a:pt x="1206" y="16383"/>
                  </a:lnTo>
                  <a:lnTo>
                    <a:pt x="3213" y="18161"/>
                  </a:lnTo>
                  <a:lnTo>
                    <a:pt x="3367" y="19475"/>
                  </a:lnTo>
                  <a:lnTo>
                    <a:pt x="3492" y="22479"/>
                  </a:lnTo>
                  <a:lnTo>
                    <a:pt x="3949" y="22733"/>
                  </a:lnTo>
                  <a:lnTo>
                    <a:pt x="4191" y="22733"/>
                  </a:lnTo>
                  <a:lnTo>
                    <a:pt x="3683" y="23495"/>
                  </a:lnTo>
                  <a:lnTo>
                    <a:pt x="5623" y="23495"/>
                  </a:lnTo>
                  <a:lnTo>
                    <a:pt x="4127" y="22606"/>
                  </a:lnTo>
                  <a:lnTo>
                    <a:pt x="4224" y="22098"/>
                  </a:lnTo>
                  <a:lnTo>
                    <a:pt x="4305" y="21971"/>
                  </a:lnTo>
                  <a:lnTo>
                    <a:pt x="4546" y="21844"/>
                  </a:lnTo>
                  <a:lnTo>
                    <a:pt x="5791" y="21844"/>
                  </a:lnTo>
                  <a:lnTo>
                    <a:pt x="4914" y="20955"/>
                  </a:lnTo>
                  <a:lnTo>
                    <a:pt x="4055" y="19431"/>
                  </a:lnTo>
                  <a:lnTo>
                    <a:pt x="4076" y="18923"/>
                  </a:lnTo>
                  <a:lnTo>
                    <a:pt x="4584" y="18542"/>
                  </a:lnTo>
                  <a:lnTo>
                    <a:pt x="5143" y="18542"/>
                  </a:lnTo>
                  <a:lnTo>
                    <a:pt x="4508" y="17780"/>
                  </a:lnTo>
                  <a:lnTo>
                    <a:pt x="4224" y="17145"/>
                  </a:lnTo>
                  <a:lnTo>
                    <a:pt x="4140" y="16891"/>
                  </a:lnTo>
                  <a:lnTo>
                    <a:pt x="3746" y="16256"/>
                  </a:lnTo>
                  <a:lnTo>
                    <a:pt x="3746" y="15875"/>
                  </a:lnTo>
                  <a:lnTo>
                    <a:pt x="4229" y="15875"/>
                  </a:lnTo>
                  <a:lnTo>
                    <a:pt x="4267" y="15748"/>
                  </a:lnTo>
                  <a:lnTo>
                    <a:pt x="4508" y="15621"/>
                  </a:lnTo>
                  <a:lnTo>
                    <a:pt x="5092" y="15494"/>
                  </a:lnTo>
                  <a:lnTo>
                    <a:pt x="8589" y="15494"/>
                  </a:lnTo>
                  <a:lnTo>
                    <a:pt x="5880" y="13335"/>
                  </a:lnTo>
                  <a:lnTo>
                    <a:pt x="5952" y="12954"/>
                  </a:lnTo>
                  <a:lnTo>
                    <a:pt x="6146" y="12700"/>
                  </a:lnTo>
                  <a:lnTo>
                    <a:pt x="9624" y="12700"/>
                  </a:lnTo>
                  <a:lnTo>
                    <a:pt x="9740" y="12446"/>
                  </a:lnTo>
                  <a:lnTo>
                    <a:pt x="9982" y="12192"/>
                  </a:lnTo>
                  <a:lnTo>
                    <a:pt x="10515" y="12065"/>
                  </a:lnTo>
                  <a:lnTo>
                    <a:pt x="19080" y="12065"/>
                  </a:lnTo>
                  <a:lnTo>
                    <a:pt x="18542" y="11557"/>
                  </a:lnTo>
                  <a:lnTo>
                    <a:pt x="17138" y="10541"/>
                  </a:lnTo>
                  <a:lnTo>
                    <a:pt x="10388" y="10541"/>
                  </a:lnTo>
                  <a:lnTo>
                    <a:pt x="10185" y="10414"/>
                  </a:lnTo>
                  <a:lnTo>
                    <a:pt x="10147" y="9906"/>
                  </a:lnTo>
                  <a:lnTo>
                    <a:pt x="10312" y="9779"/>
                  </a:lnTo>
                  <a:lnTo>
                    <a:pt x="11163" y="9652"/>
                  </a:lnTo>
                  <a:lnTo>
                    <a:pt x="16649" y="9144"/>
                  </a:lnTo>
                  <a:lnTo>
                    <a:pt x="23878" y="9144"/>
                  </a:lnTo>
                  <a:lnTo>
                    <a:pt x="24082" y="9017"/>
                  </a:lnTo>
                  <a:lnTo>
                    <a:pt x="20523" y="9017"/>
                  </a:lnTo>
                  <a:lnTo>
                    <a:pt x="20332" y="8890"/>
                  </a:lnTo>
                  <a:lnTo>
                    <a:pt x="19621" y="8509"/>
                  </a:lnTo>
                  <a:lnTo>
                    <a:pt x="20496" y="6731"/>
                  </a:lnTo>
                  <a:lnTo>
                    <a:pt x="12166" y="6731"/>
                  </a:lnTo>
                  <a:lnTo>
                    <a:pt x="11988" y="6604"/>
                  </a:lnTo>
                  <a:lnTo>
                    <a:pt x="11607" y="5842"/>
                  </a:lnTo>
                  <a:lnTo>
                    <a:pt x="12382" y="4064"/>
                  </a:lnTo>
                  <a:lnTo>
                    <a:pt x="12801" y="3556"/>
                  </a:lnTo>
                  <a:lnTo>
                    <a:pt x="12928" y="3048"/>
                  </a:lnTo>
                  <a:lnTo>
                    <a:pt x="13042" y="2413"/>
                  </a:lnTo>
                  <a:lnTo>
                    <a:pt x="12090" y="2032"/>
                  </a:lnTo>
                  <a:lnTo>
                    <a:pt x="11290" y="1143"/>
                  </a:lnTo>
                  <a:lnTo>
                    <a:pt x="10693" y="127"/>
                  </a:lnTo>
                  <a:close/>
                </a:path>
                <a:path w="27304" h="32385">
                  <a:moveTo>
                    <a:pt x="11641" y="22285"/>
                  </a:moveTo>
                  <a:lnTo>
                    <a:pt x="11150" y="22606"/>
                  </a:lnTo>
                  <a:lnTo>
                    <a:pt x="9779" y="22987"/>
                  </a:lnTo>
                  <a:lnTo>
                    <a:pt x="10820" y="22987"/>
                  </a:lnTo>
                  <a:lnTo>
                    <a:pt x="11188" y="22733"/>
                  </a:lnTo>
                  <a:lnTo>
                    <a:pt x="11641" y="22285"/>
                  </a:lnTo>
                  <a:close/>
                </a:path>
                <a:path w="27304" h="32385">
                  <a:moveTo>
                    <a:pt x="12217" y="21717"/>
                  </a:moveTo>
                  <a:lnTo>
                    <a:pt x="11641" y="22285"/>
                  </a:lnTo>
                  <a:lnTo>
                    <a:pt x="12217" y="21717"/>
                  </a:lnTo>
                  <a:close/>
                </a:path>
                <a:path w="27304" h="32385">
                  <a:moveTo>
                    <a:pt x="18582" y="17272"/>
                  </a:moveTo>
                  <a:lnTo>
                    <a:pt x="16510" y="17272"/>
                  </a:lnTo>
                  <a:lnTo>
                    <a:pt x="17119" y="17526"/>
                  </a:lnTo>
                  <a:lnTo>
                    <a:pt x="17195" y="17653"/>
                  </a:lnTo>
                  <a:lnTo>
                    <a:pt x="16751" y="17780"/>
                  </a:lnTo>
                  <a:lnTo>
                    <a:pt x="16522" y="17780"/>
                  </a:lnTo>
                  <a:lnTo>
                    <a:pt x="15722" y="18034"/>
                  </a:lnTo>
                  <a:lnTo>
                    <a:pt x="15087" y="18415"/>
                  </a:lnTo>
                  <a:lnTo>
                    <a:pt x="14503" y="19177"/>
                  </a:lnTo>
                  <a:lnTo>
                    <a:pt x="14198" y="19431"/>
                  </a:lnTo>
                  <a:lnTo>
                    <a:pt x="13906" y="19939"/>
                  </a:lnTo>
                  <a:lnTo>
                    <a:pt x="12700" y="21336"/>
                  </a:lnTo>
                  <a:lnTo>
                    <a:pt x="13944" y="20193"/>
                  </a:lnTo>
                  <a:lnTo>
                    <a:pt x="16205" y="18923"/>
                  </a:lnTo>
                  <a:lnTo>
                    <a:pt x="18326" y="18923"/>
                  </a:lnTo>
                  <a:lnTo>
                    <a:pt x="18588" y="18161"/>
                  </a:lnTo>
                  <a:lnTo>
                    <a:pt x="18582" y="17272"/>
                  </a:lnTo>
                  <a:close/>
                </a:path>
                <a:path w="27304" h="32385">
                  <a:moveTo>
                    <a:pt x="6499" y="19475"/>
                  </a:moveTo>
                  <a:lnTo>
                    <a:pt x="7975" y="20447"/>
                  </a:lnTo>
                  <a:lnTo>
                    <a:pt x="9055" y="20574"/>
                  </a:lnTo>
                  <a:lnTo>
                    <a:pt x="9461" y="20574"/>
                  </a:lnTo>
                  <a:lnTo>
                    <a:pt x="10223" y="20447"/>
                  </a:lnTo>
                  <a:lnTo>
                    <a:pt x="10617" y="20193"/>
                  </a:lnTo>
                  <a:lnTo>
                    <a:pt x="11341" y="19812"/>
                  </a:lnTo>
                  <a:lnTo>
                    <a:pt x="8293" y="19812"/>
                  </a:lnTo>
                  <a:lnTo>
                    <a:pt x="6499" y="19475"/>
                  </a:lnTo>
                  <a:close/>
                </a:path>
                <a:path w="27304" h="32385">
                  <a:moveTo>
                    <a:pt x="16319" y="14351"/>
                  </a:moveTo>
                  <a:lnTo>
                    <a:pt x="15392" y="14986"/>
                  </a:lnTo>
                  <a:lnTo>
                    <a:pt x="14097" y="15748"/>
                  </a:lnTo>
                  <a:lnTo>
                    <a:pt x="11760" y="15875"/>
                  </a:lnTo>
                  <a:lnTo>
                    <a:pt x="15608" y="15875"/>
                  </a:lnTo>
                  <a:lnTo>
                    <a:pt x="15697" y="16002"/>
                  </a:lnTo>
                  <a:lnTo>
                    <a:pt x="15303" y="16129"/>
                  </a:lnTo>
                  <a:lnTo>
                    <a:pt x="14808" y="16129"/>
                  </a:lnTo>
                  <a:lnTo>
                    <a:pt x="14274" y="16256"/>
                  </a:lnTo>
                  <a:lnTo>
                    <a:pt x="13563" y="16637"/>
                  </a:lnTo>
                  <a:lnTo>
                    <a:pt x="12877" y="17145"/>
                  </a:lnTo>
                  <a:lnTo>
                    <a:pt x="12458" y="17526"/>
                  </a:lnTo>
                  <a:lnTo>
                    <a:pt x="11557" y="18288"/>
                  </a:lnTo>
                  <a:lnTo>
                    <a:pt x="11557" y="18415"/>
                  </a:lnTo>
                  <a:lnTo>
                    <a:pt x="10553" y="19304"/>
                  </a:lnTo>
                  <a:lnTo>
                    <a:pt x="9994" y="19558"/>
                  </a:lnTo>
                  <a:lnTo>
                    <a:pt x="8902" y="19812"/>
                  </a:lnTo>
                  <a:lnTo>
                    <a:pt x="11341" y="19812"/>
                  </a:lnTo>
                  <a:lnTo>
                    <a:pt x="11823" y="19558"/>
                  </a:lnTo>
                  <a:lnTo>
                    <a:pt x="12649" y="18669"/>
                  </a:lnTo>
                  <a:lnTo>
                    <a:pt x="13792" y="17907"/>
                  </a:lnTo>
                  <a:lnTo>
                    <a:pt x="14732" y="17399"/>
                  </a:lnTo>
                  <a:lnTo>
                    <a:pt x="15633" y="17272"/>
                  </a:lnTo>
                  <a:lnTo>
                    <a:pt x="18582" y="17272"/>
                  </a:lnTo>
                  <a:lnTo>
                    <a:pt x="18510" y="16129"/>
                  </a:lnTo>
                  <a:lnTo>
                    <a:pt x="15303" y="16129"/>
                  </a:lnTo>
                  <a:lnTo>
                    <a:pt x="15074" y="16002"/>
                  </a:lnTo>
                  <a:lnTo>
                    <a:pt x="18502" y="16002"/>
                  </a:lnTo>
                  <a:lnTo>
                    <a:pt x="18478" y="15621"/>
                  </a:lnTo>
                  <a:lnTo>
                    <a:pt x="17335" y="14859"/>
                  </a:lnTo>
                  <a:lnTo>
                    <a:pt x="16319" y="14351"/>
                  </a:lnTo>
                  <a:close/>
                </a:path>
                <a:path w="27304" h="32385">
                  <a:moveTo>
                    <a:pt x="5727" y="19050"/>
                  </a:moveTo>
                  <a:lnTo>
                    <a:pt x="6261" y="19431"/>
                  </a:lnTo>
                  <a:lnTo>
                    <a:pt x="6499" y="19475"/>
                  </a:lnTo>
                  <a:lnTo>
                    <a:pt x="6045" y="19177"/>
                  </a:lnTo>
                  <a:lnTo>
                    <a:pt x="5727" y="19050"/>
                  </a:lnTo>
                  <a:close/>
                </a:path>
                <a:path w="27304" h="32385">
                  <a:moveTo>
                    <a:pt x="18326" y="18923"/>
                  </a:moveTo>
                  <a:lnTo>
                    <a:pt x="16205" y="18923"/>
                  </a:lnTo>
                  <a:lnTo>
                    <a:pt x="17614" y="19050"/>
                  </a:lnTo>
                  <a:lnTo>
                    <a:pt x="18224" y="19177"/>
                  </a:lnTo>
                  <a:lnTo>
                    <a:pt x="18326" y="18923"/>
                  </a:lnTo>
                  <a:close/>
                </a:path>
                <a:path w="27304" h="32385">
                  <a:moveTo>
                    <a:pt x="5143" y="18542"/>
                  </a:moveTo>
                  <a:lnTo>
                    <a:pt x="4978" y="18542"/>
                  </a:lnTo>
                  <a:lnTo>
                    <a:pt x="5715" y="19050"/>
                  </a:lnTo>
                  <a:lnTo>
                    <a:pt x="5384" y="18796"/>
                  </a:lnTo>
                  <a:lnTo>
                    <a:pt x="5143" y="18542"/>
                  </a:lnTo>
                  <a:close/>
                </a:path>
                <a:path w="27304" h="32385">
                  <a:moveTo>
                    <a:pt x="8589" y="15494"/>
                  </a:moveTo>
                  <a:lnTo>
                    <a:pt x="5092" y="15494"/>
                  </a:lnTo>
                  <a:lnTo>
                    <a:pt x="5422" y="15621"/>
                  </a:lnTo>
                  <a:lnTo>
                    <a:pt x="5715" y="15875"/>
                  </a:lnTo>
                  <a:lnTo>
                    <a:pt x="5892" y="16002"/>
                  </a:lnTo>
                  <a:lnTo>
                    <a:pt x="6477" y="16510"/>
                  </a:lnTo>
                  <a:lnTo>
                    <a:pt x="6870" y="16891"/>
                  </a:lnTo>
                  <a:lnTo>
                    <a:pt x="7886" y="17526"/>
                  </a:lnTo>
                  <a:lnTo>
                    <a:pt x="8864" y="17907"/>
                  </a:lnTo>
                  <a:lnTo>
                    <a:pt x="9398" y="17907"/>
                  </a:lnTo>
                  <a:lnTo>
                    <a:pt x="10134" y="18034"/>
                  </a:lnTo>
                  <a:lnTo>
                    <a:pt x="10985" y="17907"/>
                  </a:lnTo>
                  <a:lnTo>
                    <a:pt x="11518" y="17526"/>
                  </a:lnTo>
                  <a:lnTo>
                    <a:pt x="12039" y="17018"/>
                  </a:lnTo>
                  <a:lnTo>
                    <a:pt x="12560" y="16764"/>
                  </a:lnTo>
                  <a:lnTo>
                    <a:pt x="13360" y="16256"/>
                  </a:lnTo>
                  <a:lnTo>
                    <a:pt x="14185" y="15875"/>
                  </a:lnTo>
                  <a:lnTo>
                    <a:pt x="9067" y="15875"/>
                  </a:lnTo>
                  <a:lnTo>
                    <a:pt x="8589" y="15494"/>
                  </a:lnTo>
                  <a:close/>
                </a:path>
                <a:path w="27304" h="32385">
                  <a:moveTo>
                    <a:pt x="4229" y="15875"/>
                  </a:moveTo>
                  <a:lnTo>
                    <a:pt x="3898" y="15875"/>
                  </a:lnTo>
                  <a:lnTo>
                    <a:pt x="4152" y="16129"/>
                  </a:lnTo>
                  <a:lnTo>
                    <a:pt x="4229" y="15875"/>
                  </a:lnTo>
                  <a:close/>
                </a:path>
                <a:path w="27304" h="32385">
                  <a:moveTo>
                    <a:pt x="9624" y="12700"/>
                  </a:moveTo>
                  <a:lnTo>
                    <a:pt x="6400" y="12700"/>
                  </a:lnTo>
                  <a:lnTo>
                    <a:pt x="9512" y="15240"/>
                  </a:lnTo>
                  <a:lnTo>
                    <a:pt x="14033" y="14986"/>
                  </a:lnTo>
                  <a:lnTo>
                    <a:pt x="14206" y="14859"/>
                  </a:lnTo>
                  <a:lnTo>
                    <a:pt x="12471" y="14859"/>
                  </a:lnTo>
                  <a:lnTo>
                    <a:pt x="11226" y="14605"/>
                  </a:lnTo>
                  <a:lnTo>
                    <a:pt x="10020" y="14097"/>
                  </a:lnTo>
                  <a:lnTo>
                    <a:pt x="9664" y="13716"/>
                  </a:lnTo>
                  <a:lnTo>
                    <a:pt x="9495" y="13462"/>
                  </a:lnTo>
                  <a:lnTo>
                    <a:pt x="9565" y="12827"/>
                  </a:lnTo>
                  <a:lnTo>
                    <a:pt x="9624" y="12700"/>
                  </a:lnTo>
                  <a:close/>
                </a:path>
                <a:path w="27304" h="32385">
                  <a:moveTo>
                    <a:pt x="19080" y="12065"/>
                  </a:moveTo>
                  <a:lnTo>
                    <a:pt x="11112" y="12065"/>
                  </a:lnTo>
                  <a:lnTo>
                    <a:pt x="11252" y="12192"/>
                  </a:lnTo>
                  <a:lnTo>
                    <a:pt x="11925" y="12192"/>
                  </a:lnTo>
                  <a:lnTo>
                    <a:pt x="12687" y="12446"/>
                  </a:lnTo>
                  <a:lnTo>
                    <a:pt x="13601" y="12700"/>
                  </a:lnTo>
                  <a:lnTo>
                    <a:pt x="15113" y="12954"/>
                  </a:lnTo>
                  <a:lnTo>
                    <a:pt x="15265" y="12954"/>
                  </a:lnTo>
                  <a:lnTo>
                    <a:pt x="15671" y="13081"/>
                  </a:lnTo>
                  <a:lnTo>
                    <a:pt x="15862" y="13081"/>
                  </a:lnTo>
                  <a:lnTo>
                    <a:pt x="15811" y="13462"/>
                  </a:lnTo>
                  <a:lnTo>
                    <a:pt x="15163" y="13970"/>
                  </a:lnTo>
                  <a:lnTo>
                    <a:pt x="13703" y="14605"/>
                  </a:lnTo>
                  <a:lnTo>
                    <a:pt x="12471" y="14859"/>
                  </a:lnTo>
                  <a:lnTo>
                    <a:pt x="14206" y="14859"/>
                  </a:lnTo>
                  <a:lnTo>
                    <a:pt x="16967" y="12827"/>
                  </a:lnTo>
                  <a:lnTo>
                    <a:pt x="18605" y="12700"/>
                  </a:lnTo>
                  <a:lnTo>
                    <a:pt x="19672" y="12700"/>
                  </a:lnTo>
                  <a:lnTo>
                    <a:pt x="19080" y="12065"/>
                  </a:lnTo>
                  <a:close/>
                </a:path>
                <a:path w="27304" h="32385">
                  <a:moveTo>
                    <a:pt x="23878" y="9144"/>
                  </a:moveTo>
                  <a:lnTo>
                    <a:pt x="16649" y="9144"/>
                  </a:lnTo>
                  <a:lnTo>
                    <a:pt x="18681" y="10668"/>
                  </a:lnTo>
                  <a:lnTo>
                    <a:pt x="19456" y="11303"/>
                  </a:lnTo>
                  <a:lnTo>
                    <a:pt x="20548" y="10922"/>
                  </a:lnTo>
                  <a:lnTo>
                    <a:pt x="21831" y="10414"/>
                  </a:lnTo>
                  <a:lnTo>
                    <a:pt x="23878" y="9144"/>
                  </a:lnTo>
                  <a:close/>
                </a:path>
                <a:path w="27304" h="32385">
                  <a:moveTo>
                    <a:pt x="16611" y="10160"/>
                  </a:moveTo>
                  <a:lnTo>
                    <a:pt x="12217" y="10414"/>
                  </a:lnTo>
                  <a:lnTo>
                    <a:pt x="10388" y="10541"/>
                  </a:lnTo>
                  <a:lnTo>
                    <a:pt x="17138" y="10541"/>
                  </a:lnTo>
                  <a:lnTo>
                    <a:pt x="16611" y="10160"/>
                  </a:lnTo>
                  <a:close/>
                </a:path>
                <a:path w="27304" h="32385">
                  <a:moveTo>
                    <a:pt x="26708" y="4064"/>
                  </a:moveTo>
                  <a:lnTo>
                    <a:pt x="26352" y="4318"/>
                  </a:lnTo>
                  <a:lnTo>
                    <a:pt x="25641" y="4572"/>
                  </a:lnTo>
                  <a:lnTo>
                    <a:pt x="24765" y="7112"/>
                  </a:lnTo>
                  <a:lnTo>
                    <a:pt x="21551" y="9017"/>
                  </a:lnTo>
                  <a:lnTo>
                    <a:pt x="24082" y="9017"/>
                  </a:lnTo>
                  <a:lnTo>
                    <a:pt x="25311" y="8255"/>
                  </a:lnTo>
                  <a:lnTo>
                    <a:pt x="26377" y="6350"/>
                  </a:lnTo>
                  <a:lnTo>
                    <a:pt x="26835" y="4826"/>
                  </a:lnTo>
                  <a:lnTo>
                    <a:pt x="26868" y="4318"/>
                  </a:lnTo>
                  <a:lnTo>
                    <a:pt x="26708" y="4064"/>
                  </a:lnTo>
                  <a:close/>
                </a:path>
                <a:path w="27304" h="32385">
                  <a:moveTo>
                    <a:pt x="18910" y="0"/>
                  </a:moveTo>
                  <a:lnTo>
                    <a:pt x="18364" y="1016"/>
                  </a:lnTo>
                  <a:lnTo>
                    <a:pt x="17678" y="1651"/>
                  </a:lnTo>
                  <a:lnTo>
                    <a:pt x="16865" y="2159"/>
                  </a:lnTo>
                  <a:lnTo>
                    <a:pt x="16090" y="4826"/>
                  </a:lnTo>
                  <a:lnTo>
                    <a:pt x="12915" y="6731"/>
                  </a:lnTo>
                  <a:lnTo>
                    <a:pt x="20496" y="6731"/>
                  </a:lnTo>
                  <a:lnTo>
                    <a:pt x="21183" y="5334"/>
                  </a:lnTo>
                  <a:lnTo>
                    <a:pt x="21539" y="4318"/>
                  </a:lnTo>
                  <a:lnTo>
                    <a:pt x="21628" y="3937"/>
                  </a:lnTo>
                  <a:lnTo>
                    <a:pt x="20383" y="3175"/>
                  </a:lnTo>
                  <a:lnTo>
                    <a:pt x="19481" y="1905"/>
                  </a:lnTo>
                  <a:lnTo>
                    <a:pt x="18910" y="0"/>
                  </a:lnTo>
                  <a:close/>
                </a:path>
              </a:pathLst>
            </a:custGeom>
            <a:solidFill>
              <a:srgbClr val="89211F"/>
            </a:solidFill>
          </p:spPr>
          <p:txBody>
            <a:bodyPr wrap="square" lIns="0" tIns="0" rIns="0" bIns="0" rtlCol="0"/>
            <a:lstStyle/>
            <a:p>
              <a:endParaRPr/>
            </a:p>
          </p:txBody>
        </p:sp>
        <p:sp>
          <p:nvSpPr>
            <p:cNvPr id="157" name="object 157"/>
            <p:cNvSpPr/>
            <p:nvPr/>
          </p:nvSpPr>
          <p:spPr>
            <a:xfrm>
              <a:off x="514426" y="6148273"/>
              <a:ext cx="86360" cy="97790"/>
            </a:xfrm>
            <a:custGeom>
              <a:avLst/>
              <a:gdLst/>
              <a:ahLst/>
              <a:cxnLst/>
              <a:rect l="l" t="t" r="r" b="b"/>
              <a:pathLst>
                <a:path w="86359" h="97789">
                  <a:moveTo>
                    <a:pt x="3136" y="36182"/>
                  </a:moveTo>
                  <a:lnTo>
                    <a:pt x="2667" y="35166"/>
                  </a:lnTo>
                  <a:lnTo>
                    <a:pt x="2717" y="34798"/>
                  </a:lnTo>
                  <a:lnTo>
                    <a:pt x="2743" y="34671"/>
                  </a:lnTo>
                  <a:lnTo>
                    <a:pt x="2514" y="34785"/>
                  </a:lnTo>
                  <a:lnTo>
                    <a:pt x="2387" y="34848"/>
                  </a:lnTo>
                  <a:lnTo>
                    <a:pt x="1879" y="35128"/>
                  </a:lnTo>
                  <a:lnTo>
                    <a:pt x="1384" y="35140"/>
                  </a:lnTo>
                  <a:lnTo>
                    <a:pt x="1143" y="35039"/>
                  </a:lnTo>
                  <a:lnTo>
                    <a:pt x="889" y="34950"/>
                  </a:lnTo>
                  <a:lnTo>
                    <a:pt x="825" y="34798"/>
                  </a:lnTo>
                  <a:lnTo>
                    <a:pt x="863" y="34556"/>
                  </a:lnTo>
                  <a:lnTo>
                    <a:pt x="1155" y="34277"/>
                  </a:lnTo>
                  <a:lnTo>
                    <a:pt x="1295" y="34150"/>
                  </a:lnTo>
                  <a:lnTo>
                    <a:pt x="952" y="34239"/>
                  </a:lnTo>
                  <a:lnTo>
                    <a:pt x="0" y="34366"/>
                  </a:lnTo>
                  <a:lnTo>
                    <a:pt x="190" y="34925"/>
                  </a:lnTo>
                  <a:lnTo>
                    <a:pt x="609" y="35864"/>
                  </a:lnTo>
                  <a:lnTo>
                    <a:pt x="1625" y="36169"/>
                  </a:lnTo>
                  <a:lnTo>
                    <a:pt x="1993" y="36207"/>
                  </a:lnTo>
                  <a:lnTo>
                    <a:pt x="2679" y="36207"/>
                  </a:lnTo>
                  <a:lnTo>
                    <a:pt x="3136" y="36182"/>
                  </a:lnTo>
                  <a:close/>
                </a:path>
                <a:path w="86359" h="97789">
                  <a:moveTo>
                    <a:pt x="3632" y="30937"/>
                  </a:moveTo>
                  <a:lnTo>
                    <a:pt x="2679" y="32359"/>
                  </a:lnTo>
                  <a:lnTo>
                    <a:pt x="2882" y="32042"/>
                  </a:lnTo>
                  <a:lnTo>
                    <a:pt x="3124" y="31673"/>
                  </a:lnTo>
                  <a:lnTo>
                    <a:pt x="3403" y="31267"/>
                  </a:lnTo>
                  <a:lnTo>
                    <a:pt x="3632" y="30937"/>
                  </a:lnTo>
                  <a:close/>
                </a:path>
                <a:path w="86359" h="97789">
                  <a:moveTo>
                    <a:pt x="13944" y="13804"/>
                  </a:moveTo>
                  <a:lnTo>
                    <a:pt x="13081" y="13335"/>
                  </a:lnTo>
                  <a:lnTo>
                    <a:pt x="12446" y="12801"/>
                  </a:lnTo>
                  <a:lnTo>
                    <a:pt x="12585" y="13335"/>
                  </a:lnTo>
                  <a:lnTo>
                    <a:pt x="13944" y="13804"/>
                  </a:lnTo>
                  <a:close/>
                </a:path>
                <a:path w="86359" h="97789">
                  <a:moveTo>
                    <a:pt x="20396" y="9601"/>
                  </a:moveTo>
                  <a:lnTo>
                    <a:pt x="17259" y="3225"/>
                  </a:lnTo>
                  <a:lnTo>
                    <a:pt x="17373" y="2933"/>
                  </a:lnTo>
                  <a:lnTo>
                    <a:pt x="17818" y="2705"/>
                  </a:lnTo>
                  <a:lnTo>
                    <a:pt x="18122" y="2806"/>
                  </a:lnTo>
                  <a:lnTo>
                    <a:pt x="18554" y="3340"/>
                  </a:lnTo>
                  <a:lnTo>
                    <a:pt x="18757" y="3619"/>
                  </a:lnTo>
                  <a:lnTo>
                    <a:pt x="18999" y="4000"/>
                  </a:lnTo>
                  <a:lnTo>
                    <a:pt x="19481" y="4978"/>
                  </a:lnTo>
                  <a:lnTo>
                    <a:pt x="19253" y="3492"/>
                  </a:lnTo>
                  <a:lnTo>
                    <a:pt x="18770" y="1816"/>
                  </a:lnTo>
                  <a:lnTo>
                    <a:pt x="16408" y="800"/>
                  </a:lnTo>
                  <a:lnTo>
                    <a:pt x="15824" y="736"/>
                  </a:lnTo>
                  <a:lnTo>
                    <a:pt x="15608" y="736"/>
                  </a:lnTo>
                  <a:lnTo>
                    <a:pt x="16167" y="1879"/>
                  </a:lnTo>
                  <a:lnTo>
                    <a:pt x="16471" y="2578"/>
                  </a:lnTo>
                  <a:lnTo>
                    <a:pt x="16306" y="3238"/>
                  </a:lnTo>
                  <a:lnTo>
                    <a:pt x="15748" y="4572"/>
                  </a:lnTo>
                  <a:lnTo>
                    <a:pt x="16065" y="5143"/>
                  </a:lnTo>
                  <a:lnTo>
                    <a:pt x="16256" y="5626"/>
                  </a:lnTo>
                  <a:lnTo>
                    <a:pt x="16802" y="6654"/>
                  </a:lnTo>
                  <a:lnTo>
                    <a:pt x="17106" y="7124"/>
                  </a:lnTo>
                  <a:lnTo>
                    <a:pt x="17310" y="7467"/>
                  </a:lnTo>
                  <a:lnTo>
                    <a:pt x="17576" y="7772"/>
                  </a:lnTo>
                  <a:lnTo>
                    <a:pt x="18605" y="8648"/>
                  </a:lnTo>
                  <a:lnTo>
                    <a:pt x="19494" y="9144"/>
                  </a:lnTo>
                  <a:lnTo>
                    <a:pt x="20396" y="9601"/>
                  </a:lnTo>
                  <a:close/>
                </a:path>
                <a:path w="86359" h="97789">
                  <a:moveTo>
                    <a:pt x="25539" y="73152"/>
                  </a:moveTo>
                  <a:lnTo>
                    <a:pt x="25361" y="73621"/>
                  </a:lnTo>
                  <a:lnTo>
                    <a:pt x="24917" y="73939"/>
                  </a:lnTo>
                  <a:lnTo>
                    <a:pt x="24701" y="74053"/>
                  </a:lnTo>
                  <a:lnTo>
                    <a:pt x="24561" y="74041"/>
                  </a:lnTo>
                  <a:lnTo>
                    <a:pt x="24371" y="73888"/>
                  </a:lnTo>
                  <a:lnTo>
                    <a:pt x="24320" y="73748"/>
                  </a:lnTo>
                  <a:lnTo>
                    <a:pt x="24333" y="73342"/>
                  </a:lnTo>
                  <a:lnTo>
                    <a:pt x="24396" y="73063"/>
                  </a:lnTo>
                  <a:lnTo>
                    <a:pt x="24333" y="72605"/>
                  </a:lnTo>
                  <a:lnTo>
                    <a:pt x="24091" y="71983"/>
                  </a:lnTo>
                  <a:lnTo>
                    <a:pt x="23926" y="71678"/>
                  </a:lnTo>
                  <a:lnTo>
                    <a:pt x="23558" y="70904"/>
                  </a:lnTo>
                  <a:lnTo>
                    <a:pt x="23202" y="70015"/>
                  </a:lnTo>
                  <a:lnTo>
                    <a:pt x="23012" y="69596"/>
                  </a:lnTo>
                  <a:lnTo>
                    <a:pt x="22783" y="69151"/>
                  </a:lnTo>
                  <a:lnTo>
                    <a:pt x="22440" y="68630"/>
                  </a:lnTo>
                  <a:lnTo>
                    <a:pt x="22123" y="68110"/>
                  </a:lnTo>
                  <a:lnTo>
                    <a:pt x="21717" y="67487"/>
                  </a:lnTo>
                  <a:lnTo>
                    <a:pt x="21221" y="66027"/>
                  </a:lnTo>
                  <a:lnTo>
                    <a:pt x="21132" y="65278"/>
                  </a:lnTo>
                  <a:lnTo>
                    <a:pt x="21158" y="64579"/>
                  </a:lnTo>
                  <a:lnTo>
                    <a:pt x="20878" y="65646"/>
                  </a:lnTo>
                  <a:lnTo>
                    <a:pt x="20739" y="66802"/>
                  </a:lnTo>
                  <a:lnTo>
                    <a:pt x="21310" y="68643"/>
                  </a:lnTo>
                  <a:lnTo>
                    <a:pt x="23482" y="71882"/>
                  </a:lnTo>
                  <a:lnTo>
                    <a:pt x="23825" y="73075"/>
                  </a:lnTo>
                  <a:lnTo>
                    <a:pt x="23761" y="73952"/>
                  </a:lnTo>
                  <a:lnTo>
                    <a:pt x="23698" y="74472"/>
                  </a:lnTo>
                  <a:lnTo>
                    <a:pt x="24663" y="74472"/>
                  </a:lnTo>
                  <a:lnTo>
                    <a:pt x="25184" y="74129"/>
                  </a:lnTo>
                  <a:lnTo>
                    <a:pt x="25514" y="73253"/>
                  </a:lnTo>
                  <a:close/>
                </a:path>
                <a:path w="86359" h="97789">
                  <a:moveTo>
                    <a:pt x="32499" y="41694"/>
                  </a:moveTo>
                  <a:lnTo>
                    <a:pt x="30238" y="36614"/>
                  </a:lnTo>
                  <a:lnTo>
                    <a:pt x="29552" y="36106"/>
                  </a:lnTo>
                  <a:lnTo>
                    <a:pt x="29895" y="36868"/>
                  </a:lnTo>
                  <a:lnTo>
                    <a:pt x="30010" y="37249"/>
                  </a:lnTo>
                  <a:lnTo>
                    <a:pt x="30111" y="40297"/>
                  </a:lnTo>
                  <a:lnTo>
                    <a:pt x="29311" y="42583"/>
                  </a:lnTo>
                  <a:lnTo>
                    <a:pt x="28536" y="43853"/>
                  </a:lnTo>
                  <a:lnTo>
                    <a:pt x="26454" y="45631"/>
                  </a:lnTo>
                  <a:lnTo>
                    <a:pt x="25120" y="46139"/>
                  </a:lnTo>
                  <a:lnTo>
                    <a:pt x="23050" y="46367"/>
                  </a:lnTo>
                  <a:lnTo>
                    <a:pt x="23050" y="48044"/>
                  </a:lnTo>
                  <a:lnTo>
                    <a:pt x="22225" y="48298"/>
                  </a:lnTo>
                  <a:lnTo>
                    <a:pt x="21196" y="48171"/>
                  </a:lnTo>
                  <a:lnTo>
                    <a:pt x="20586" y="47917"/>
                  </a:lnTo>
                  <a:lnTo>
                    <a:pt x="19939" y="47409"/>
                  </a:lnTo>
                  <a:lnTo>
                    <a:pt x="19723" y="47155"/>
                  </a:lnTo>
                  <a:lnTo>
                    <a:pt x="19634" y="46901"/>
                  </a:lnTo>
                  <a:lnTo>
                    <a:pt x="20053" y="47155"/>
                  </a:lnTo>
                  <a:lnTo>
                    <a:pt x="20751" y="47536"/>
                  </a:lnTo>
                  <a:lnTo>
                    <a:pt x="21310" y="47790"/>
                  </a:lnTo>
                  <a:lnTo>
                    <a:pt x="22948" y="47790"/>
                  </a:lnTo>
                  <a:lnTo>
                    <a:pt x="23050" y="48044"/>
                  </a:lnTo>
                  <a:lnTo>
                    <a:pt x="23050" y="46367"/>
                  </a:lnTo>
                  <a:lnTo>
                    <a:pt x="22733" y="46393"/>
                  </a:lnTo>
                  <a:lnTo>
                    <a:pt x="21729" y="46012"/>
                  </a:lnTo>
                  <a:lnTo>
                    <a:pt x="20535" y="45504"/>
                  </a:lnTo>
                  <a:lnTo>
                    <a:pt x="20104" y="45250"/>
                  </a:lnTo>
                  <a:lnTo>
                    <a:pt x="21170" y="45504"/>
                  </a:lnTo>
                  <a:lnTo>
                    <a:pt x="21831" y="45758"/>
                  </a:lnTo>
                  <a:lnTo>
                    <a:pt x="22796" y="45885"/>
                  </a:lnTo>
                  <a:lnTo>
                    <a:pt x="24930" y="45504"/>
                  </a:lnTo>
                  <a:lnTo>
                    <a:pt x="25501" y="45250"/>
                  </a:lnTo>
                  <a:lnTo>
                    <a:pt x="26073" y="44996"/>
                  </a:lnTo>
                  <a:lnTo>
                    <a:pt x="26949" y="44107"/>
                  </a:lnTo>
                  <a:lnTo>
                    <a:pt x="27851" y="43345"/>
                  </a:lnTo>
                  <a:lnTo>
                    <a:pt x="28067" y="42964"/>
                  </a:lnTo>
                  <a:lnTo>
                    <a:pt x="28359" y="42456"/>
                  </a:lnTo>
                  <a:lnTo>
                    <a:pt x="28549" y="42075"/>
                  </a:lnTo>
                  <a:lnTo>
                    <a:pt x="29159" y="40297"/>
                  </a:lnTo>
                  <a:lnTo>
                    <a:pt x="29286" y="39662"/>
                  </a:lnTo>
                  <a:lnTo>
                    <a:pt x="29260" y="37376"/>
                  </a:lnTo>
                  <a:lnTo>
                    <a:pt x="29171" y="36868"/>
                  </a:lnTo>
                  <a:lnTo>
                    <a:pt x="28994" y="36106"/>
                  </a:lnTo>
                  <a:lnTo>
                    <a:pt x="28892" y="35471"/>
                  </a:lnTo>
                  <a:lnTo>
                    <a:pt x="28536" y="35090"/>
                  </a:lnTo>
                  <a:lnTo>
                    <a:pt x="28219" y="34709"/>
                  </a:lnTo>
                  <a:lnTo>
                    <a:pt x="27660" y="33947"/>
                  </a:lnTo>
                  <a:lnTo>
                    <a:pt x="27190" y="33185"/>
                  </a:lnTo>
                  <a:lnTo>
                    <a:pt x="27165" y="34709"/>
                  </a:lnTo>
                  <a:lnTo>
                    <a:pt x="27038" y="36233"/>
                  </a:lnTo>
                  <a:lnTo>
                    <a:pt x="26720" y="37757"/>
                  </a:lnTo>
                  <a:lnTo>
                    <a:pt x="26504" y="38519"/>
                  </a:lnTo>
                  <a:lnTo>
                    <a:pt x="27241" y="37503"/>
                  </a:lnTo>
                  <a:lnTo>
                    <a:pt x="27520" y="37376"/>
                  </a:lnTo>
                  <a:lnTo>
                    <a:pt x="28003" y="37503"/>
                  </a:lnTo>
                  <a:lnTo>
                    <a:pt x="28092" y="37630"/>
                  </a:lnTo>
                  <a:lnTo>
                    <a:pt x="28143" y="38138"/>
                  </a:lnTo>
                  <a:lnTo>
                    <a:pt x="28016" y="38900"/>
                  </a:lnTo>
                  <a:lnTo>
                    <a:pt x="27901" y="39281"/>
                  </a:lnTo>
                  <a:lnTo>
                    <a:pt x="27686" y="39662"/>
                  </a:lnTo>
                  <a:lnTo>
                    <a:pt x="27571" y="39916"/>
                  </a:lnTo>
                  <a:lnTo>
                    <a:pt x="22987" y="42456"/>
                  </a:lnTo>
                  <a:lnTo>
                    <a:pt x="22148" y="42456"/>
                  </a:lnTo>
                  <a:lnTo>
                    <a:pt x="19964" y="42329"/>
                  </a:lnTo>
                  <a:lnTo>
                    <a:pt x="18961" y="41948"/>
                  </a:lnTo>
                  <a:lnTo>
                    <a:pt x="18973" y="41821"/>
                  </a:lnTo>
                  <a:lnTo>
                    <a:pt x="20332" y="41567"/>
                  </a:lnTo>
                  <a:lnTo>
                    <a:pt x="19773" y="41440"/>
                  </a:lnTo>
                  <a:lnTo>
                    <a:pt x="18872" y="41059"/>
                  </a:lnTo>
                  <a:lnTo>
                    <a:pt x="20307" y="41186"/>
                  </a:lnTo>
                  <a:lnTo>
                    <a:pt x="20955" y="41313"/>
                  </a:lnTo>
                  <a:lnTo>
                    <a:pt x="21678" y="41313"/>
                  </a:lnTo>
                  <a:lnTo>
                    <a:pt x="22250" y="41186"/>
                  </a:lnTo>
                  <a:lnTo>
                    <a:pt x="22567" y="41059"/>
                  </a:lnTo>
                  <a:lnTo>
                    <a:pt x="23799" y="40551"/>
                  </a:lnTo>
                  <a:lnTo>
                    <a:pt x="24511" y="40297"/>
                  </a:lnTo>
                  <a:lnTo>
                    <a:pt x="26555" y="33185"/>
                  </a:lnTo>
                  <a:lnTo>
                    <a:pt x="26695" y="32677"/>
                  </a:lnTo>
                  <a:lnTo>
                    <a:pt x="26581" y="31788"/>
                  </a:lnTo>
                  <a:lnTo>
                    <a:pt x="26212" y="30645"/>
                  </a:lnTo>
                  <a:lnTo>
                    <a:pt x="25400" y="31280"/>
                  </a:lnTo>
                  <a:lnTo>
                    <a:pt x="25184" y="31534"/>
                  </a:lnTo>
                  <a:lnTo>
                    <a:pt x="24904" y="31788"/>
                  </a:lnTo>
                  <a:lnTo>
                    <a:pt x="24422" y="32042"/>
                  </a:lnTo>
                  <a:lnTo>
                    <a:pt x="23558" y="32677"/>
                  </a:lnTo>
                  <a:lnTo>
                    <a:pt x="23152" y="32931"/>
                  </a:lnTo>
                  <a:lnTo>
                    <a:pt x="23723" y="33566"/>
                  </a:lnTo>
                  <a:lnTo>
                    <a:pt x="25501" y="35344"/>
                  </a:lnTo>
                  <a:lnTo>
                    <a:pt x="25374" y="37503"/>
                  </a:lnTo>
                  <a:lnTo>
                    <a:pt x="25120" y="38011"/>
                  </a:lnTo>
                  <a:lnTo>
                    <a:pt x="23418" y="39154"/>
                  </a:lnTo>
                  <a:lnTo>
                    <a:pt x="21856" y="39662"/>
                  </a:lnTo>
                  <a:lnTo>
                    <a:pt x="19240" y="39662"/>
                  </a:lnTo>
                  <a:lnTo>
                    <a:pt x="18249" y="39281"/>
                  </a:lnTo>
                  <a:lnTo>
                    <a:pt x="16687" y="37376"/>
                  </a:lnTo>
                  <a:lnTo>
                    <a:pt x="16700" y="36106"/>
                  </a:lnTo>
                  <a:lnTo>
                    <a:pt x="17018" y="35344"/>
                  </a:lnTo>
                  <a:lnTo>
                    <a:pt x="13716" y="36106"/>
                  </a:lnTo>
                  <a:lnTo>
                    <a:pt x="13804" y="36487"/>
                  </a:lnTo>
                  <a:lnTo>
                    <a:pt x="13931" y="37376"/>
                  </a:lnTo>
                  <a:lnTo>
                    <a:pt x="14757" y="38519"/>
                  </a:lnTo>
                  <a:lnTo>
                    <a:pt x="15201" y="38900"/>
                  </a:lnTo>
                  <a:lnTo>
                    <a:pt x="16433" y="40424"/>
                  </a:lnTo>
                  <a:lnTo>
                    <a:pt x="16522" y="40805"/>
                  </a:lnTo>
                  <a:lnTo>
                    <a:pt x="16586" y="42583"/>
                  </a:lnTo>
                  <a:lnTo>
                    <a:pt x="16459" y="42964"/>
                  </a:lnTo>
                  <a:lnTo>
                    <a:pt x="16306" y="41948"/>
                  </a:lnTo>
                  <a:lnTo>
                    <a:pt x="16129" y="41313"/>
                  </a:lnTo>
                  <a:lnTo>
                    <a:pt x="15862" y="40805"/>
                  </a:lnTo>
                  <a:lnTo>
                    <a:pt x="14605" y="39535"/>
                  </a:lnTo>
                  <a:lnTo>
                    <a:pt x="13093" y="36233"/>
                  </a:lnTo>
                  <a:lnTo>
                    <a:pt x="10109" y="36868"/>
                  </a:lnTo>
                  <a:lnTo>
                    <a:pt x="7162" y="37630"/>
                  </a:lnTo>
                  <a:lnTo>
                    <a:pt x="4826" y="39281"/>
                  </a:lnTo>
                  <a:lnTo>
                    <a:pt x="2311" y="46139"/>
                  </a:lnTo>
                  <a:lnTo>
                    <a:pt x="4000" y="46774"/>
                  </a:lnTo>
                  <a:lnTo>
                    <a:pt x="5854" y="47536"/>
                  </a:lnTo>
                  <a:lnTo>
                    <a:pt x="6807" y="48171"/>
                  </a:lnTo>
                  <a:lnTo>
                    <a:pt x="7518" y="48679"/>
                  </a:lnTo>
                  <a:lnTo>
                    <a:pt x="8661" y="49568"/>
                  </a:lnTo>
                  <a:lnTo>
                    <a:pt x="7378" y="48806"/>
                  </a:lnTo>
                  <a:lnTo>
                    <a:pt x="6223" y="48298"/>
                  </a:lnTo>
                  <a:lnTo>
                    <a:pt x="5613" y="47917"/>
                  </a:lnTo>
                  <a:lnTo>
                    <a:pt x="6858" y="49187"/>
                  </a:lnTo>
                  <a:lnTo>
                    <a:pt x="10553" y="51727"/>
                  </a:lnTo>
                  <a:lnTo>
                    <a:pt x="12458" y="51981"/>
                  </a:lnTo>
                  <a:lnTo>
                    <a:pt x="14528" y="51981"/>
                  </a:lnTo>
                  <a:lnTo>
                    <a:pt x="19138" y="51092"/>
                  </a:lnTo>
                  <a:lnTo>
                    <a:pt x="18503" y="50584"/>
                  </a:lnTo>
                  <a:lnTo>
                    <a:pt x="17754" y="49822"/>
                  </a:lnTo>
                  <a:lnTo>
                    <a:pt x="17551" y="49568"/>
                  </a:lnTo>
                  <a:lnTo>
                    <a:pt x="16916" y="48806"/>
                  </a:lnTo>
                  <a:lnTo>
                    <a:pt x="16954" y="49187"/>
                  </a:lnTo>
                  <a:lnTo>
                    <a:pt x="16802" y="49314"/>
                  </a:lnTo>
                  <a:lnTo>
                    <a:pt x="15341" y="49568"/>
                  </a:lnTo>
                  <a:lnTo>
                    <a:pt x="14262" y="49441"/>
                  </a:lnTo>
                  <a:lnTo>
                    <a:pt x="14185" y="49187"/>
                  </a:lnTo>
                  <a:lnTo>
                    <a:pt x="15151" y="48679"/>
                  </a:lnTo>
                  <a:lnTo>
                    <a:pt x="16306" y="48552"/>
                  </a:lnTo>
                  <a:lnTo>
                    <a:pt x="16700" y="48552"/>
                  </a:lnTo>
                  <a:lnTo>
                    <a:pt x="15532" y="47155"/>
                  </a:lnTo>
                  <a:lnTo>
                    <a:pt x="10553" y="42837"/>
                  </a:lnTo>
                  <a:lnTo>
                    <a:pt x="10261" y="42837"/>
                  </a:lnTo>
                  <a:lnTo>
                    <a:pt x="10147" y="43091"/>
                  </a:lnTo>
                  <a:lnTo>
                    <a:pt x="10045" y="43599"/>
                  </a:lnTo>
                  <a:lnTo>
                    <a:pt x="10160" y="44361"/>
                  </a:lnTo>
                  <a:lnTo>
                    <a:pt x="10274" y="44742"/>
                  </a:lnTo>
                  <a:lnTo>
                    <a:pt x="10706" y="45758"/>
                  </a:lnTo>
                  <a:lnTo>
                    <a:pt x="11023" y="46139"/>
                  </a:lnTo>
                  <a:lnTo>
                    <a:pt x="9575" y="43472"/>
                  </a:lnTo>
                  <a:lnTo>
                    <a:pt x="9664" y="43091"/>
                  </a:lnTo>
                  <a:lnTo>
                    <a:pt x="9715" y="42964"/>
                  </a:lnTo>
                  <a:lnTo>
                    <a:pt x="9474" y="42964"/>
                  </a:lnTo>
                  <a:lnTo>
                    <a:pt x="9017" y="43218"/>
                  </a:lnTo>
                  <a:lnTo>
                    <a:pt x="8864" y="43345"/>
                  </a:lnTo>
                  <a:lnTo>
                    <a:pt x="8674" y="43726"/>
                  </a:lnTo>
                  <a:lnTo>
                    <a:pt x="8585" y="44615"/>
                  </a:lnTo>
                  <a:lnTo>
                    <a:pt x="8699" y="44996"/>
                  </a:lnTo>
                  <a:lnTo>
                    <a:pt x="9029" y="45758"/>
                  </a:lnTo>
                  <a:lnTo>
                    <a:pt x="9359" y="46139"/>
                  </a:lnTo>
                  <a:lnTo>
                    <a:pt x="8928" y="45758"/>
                  </a:lnTo>
                  <a:lnTo>
                    <a:pt x="8737" y="45631"/>
                  </a:lnTo>
                  <a:lnTo>
                    <a:pt x="8407" y="45123"/>
                  </a:lnTo>
                  <a:lnTo>
                    <a:pt x="8318" y="44869"/>
                  </a:lnTo>
                  <a:lnTo>
                    <a:pt x="8242" y="43726"/>
                  </a:lnTo>
                  <a:lnTo>
                    <a:pt x="7988" y="43980"/>
                  </a:lnTo>
                  <a:lnTo>
                    <a:pt x="7797" y="44361"/>
                  </a:lnTo>
                  <a:lnTo>
                    <a:pt x="7721" y="45250"/>
                  </a:lnTo>
                  <a:lnTo>
                    <a:pt x="7950" y="45885"/>
                  </a:lnTo>
                  <a:lnTo>
                    <a:pt x="8216" y="46520"/>
                  </a:lnTo>
                  <a:lnTo>
                    <a:pt x="9829" y="47917"/>
                  </a:lnTo>
                  <a:lnTo>
                    <a:pt x="11684" y="49060"/>
                  </a:lnTo>
                  <a:lnTo>
                    <a:pt x="12280" y="49314"/>
                  </a:lnTo>
                  <a:lnTo>
                    <a:pt x="12255" y="49441"/>
                  </a:lnTo>
                  <a:lnTo>
                    <a:pt x="12103" y="49314"/>
                  </a:lnTo>
                  <a:lnTo>
                    <a:pt x="11150" y="49060"/>
                  </a:lnTo>
                  <a:lnTo>
                    <a:pt x="10198" y="48552"/>
                  </a:lnTo>
                  <a:lnTo>
                    <a:pt x="8483" y="47409"/>
                  </a:lnTo>
                  <a:lnTo>
                    <a:pt x="7835" y="46774"/>
                  </a:lnTo>
                  <a:lnTo>
                    <a:pt x="7277" y="45758"/>
                  </a:lnTo>
                  <a:lnTo>
                    <a:pt x="7162" y="45504"/>
                  </a:lnTo>
                  <a:lnTo>
                    <a:pt x="7213" y="43980"/>
                  </a:lnTo>
                  <a:lnTo>
                    <a:pt x="7505" y="43472"/>
                  </a:lnTo>
                  <a:lnTo>
                    <a:pt x="7874" y="43218"/>
                  </a:lnTo>
                  <a:lnTo>
                    <a:pt x="8572" y="42456"/>
                  </a:lnTo>
                  <a:lnTo>
                    <a:pt x="9715" y="41948"/>
                  </a:lnTo>
                  <a:lnTo>
                    <a:pt x="11912" y="42329"/>
                  </a:lnTo>
                  <a:lnTo>
                    <a:pt x="12839" y="42837"/>
                  </a:lnTo>
                  <a:lnTo>
                    <a:pt x="14401" y="44107"/>
                  </a:lnTo>
                  <a:lnTo>
                    <a:pt x="15976" y="46139"/>
                  </a:lnTo>
                  <a:lnTo>
                    <a:pt x="17551" y="48425"/>
                  </a:lnTo>
                  <a:lnTo>
                    <a:pt x="18999" y="50076"/>
                  </a:lnTo>
                  <a:lnTo>
                    <a:pt x="20015" y="50965"/>
                  </a:lnTo>
                  <a:lnTo>
                    <a:pt x="20396" y="50838"/>
                  </a:lnTo>
                  <a:lnTo>
                    <a:pt x="20662" y="50838"/>
                  </a:lnTo>
                  <a:lnTo>
                    <a:pt x="23710" y="53632"/>
                  </a:lnTo>
                  <a:lnTo>
                    <a:pt x="27749" y="53632"/>
                  </a:lnTo>
                  <a:lnTo>
                    <a:pt x="29311" y="52997"/>
                  </a:lnTo>
                  <a:lnTo>
                    <a:pt x="30340" y="52235"/>
                  </a:lnTo>
                  <a:lnTo>
                    <a:pt x="31254" y="51219"/>
                  </a:lnTo>
                  <a:lnTo>
                    <a:pt x="30899" y="50838"/>
                  </a:lnTo>
                  <a:lnTo>
                    <a:pt x="30543" y="50457"/>
                  </a:lnTo>
                  <a:lnTo>
                    <a:pt x="30010" y="49314"/>
                  </a:lnTo>
                  <a:lnTo>
                    <a:pt x="29946" y="48298"/>
                  </a:lnTo>
                  <a:lnTo>
                    <a:pt x="29946" y="46901"/>
                  </a:lnTo>
                  <a:lnTo>
                    <a:pt x="29946" y="46393"/>
                  </a:lnTo>
                  <a:lnTo>
                    <a:pt x="30022" y="44996"/>
                  </a:lnTo>
                  <a:lnTo>
                    <a:pt x="31254" y="42964"/>
                  </a:lnTo>
                  <a:lnTo>
                    <a:pt x="32499" y="41694"/>
                  </a:lnTo>
                  <a:close/>
                </a:path>
                <a:path w="86359" h="97789">
                  <a:moveTo>
                    <a:pt x="44716" y="27736"/>
                  </a:moveTo>
                  <a:lnTo>
                    <a:pt x="44170" y="28219"/>
                  </a:lnTo>
                  <a:lnTo>
                    <a:pt x="43637" y="28448"/>
                  </a:lnTo>
                  <a:lnTo>
                    <a:pt x="43167" y="28600"/>
                  </a:lnTo>
                  <a:lnTo>
                    <a:pt x="42799" y="28689"/>
                  </a:lnTo>
                  <a:lnTo>
                    <a:pt x="42621" y="28702"/>
                  </a:lnTo>
                  <a:lnTo>
                    <a:pt x="42227" y="28689"/>
                  </a:lnTo>
                  <a:lnTo>
                    <a:pt x="41770" y="28600"/>
                  </a:lnTo>
                  <a:lnTo>
                    <a:pt x="41592" y="28448"/>
                  </a:lnTo>
                  <a:lnTo>
                    <a:pt x="41529" y="28270"/>
                  </a:lnTo>
                  <a:lnTo>
                    <a:pt x="40741" y="28549"/>
                  </a:lnTo>
                  <a:lnTo>
                    <a:pt x="39954" y="28536"/>
                  </a:lnTo>
                  <a:lnTo>
                    <a:pt x="38798" y="28206"/>
                  </a:lnTo>
                  <a:lnTo>
                    <a:pt x="38341" y="27851"/>
                  </a:lnTo>
                  <a:lnTo>
                    <a:pt x="37871" y="27330"/>
                  </a:lnTo>
                  <a:lnTo>
                    <a:pt x="37858" y="28930"/>
                  </a:lnTo>
                  <a:lnTo>
                    <a:pt x="36233" y="26873"/>
                  </a:lnTo>
                  <a:lnTo>
                    <a:pt x="36741" y="27647"/>
                  </a:lnTo>
                  <a:lnTo>
                    <a:pt x="37033" y="27965"/>
                  </a:lnTo>
                  <a:lnTo>
                    <a:pt x="37731" y="28549"/>
                  </a:lnTo>
                  <a:lnTo>
                    <a:pt x="37858" y="28930"/>
                  </a:lnTo>
                  <a:lnTo>
                    <a:pt x="37858" y="27305"/>
                  </a:lnTo>
                  <a:lnTo>
                    <a:pt x="37744" y="27051"/>
                  </a:lnTo>
                  <a:lnTo>
                    <a:pt x="37693" y="26873"/>
                  </a:lnTo>
                  <a:lnTo>
                    <a:pt x="37807" y="26733"/>
                  </a:lnTo>
                  <a:lnTo>
                    <a:pt x="39141" y="27482"/>
                  </a:lnTo>
                  <a:lnTo>
                    <a:pt x="40081" y="27660"/>
                  </a:lnTo>
                  <a:lnTo>
                    <a:pt x="43980" y="24599"/>
                  </a:lnTo>
                  <a:lnTo>
                    <a:pt x="43903" y="22072"/>
                  </a:lnTo>
                  <a:lnTo>
                    <a:pt x="43713" y="21653"/>
                  </a:lnTo>
                  <a:lnTo>
                    <a:pt x="43688" y="24066"/>
                  </a:lnTo>
                  <a:lnTo>
                    <a:pt x="43561" y="24853"/>
                  </a:lnTo>
                  <a:lnTo>
                    <a:pt x="43434" y="25107"/>
                  </a:lnTo>
                  <a:lnTo>
                    <a:pt x="43319" y="25298"/>
                  </a:lnTo>
                  <a:lnTo>
                    <a:pt x="42265" y="26225"/>
                  </a:lnTo>
                  <a:lnTo>
                    <a:pt x="41617" y="26466"/>
                  </a:lnTo>
                  <a:lnTo>
                    <a:pt x="38442" y="26466"/>
                  </a:lnTo>
                  <a:lnTo>
                    <a:pt x="35572" y="24066"/>
                  </a:lnTo>
                  <a:lnTo>
                    <a:pt x="34798" y="23380"/>
                  </a:lnTo>
                  <a:lnTo>
                    <a:pt x="34086" y="24422"/>
                  </a:lnTo>
                  <a:lnTo>
                    <a:pt x="33515" y="24879"/>
                  </a:lnTo>
                  <a:lnTo>
                    <a:pt x="32931" y="25247"/>
                  </a:lnTo>
                  <a:lnTo>
                    <a:pt x="32943" y="25400"/>
                  </a:lnTo>
                  <a:lnTo>
                    <a:pt x="36487" y="29006"/>
                  </a:lnTo>
                  <a:lnTo>
                    <a:pt x="37172" y="29540"/>
                  </a:lnTo>
                  <a:lnTo>
                    <a:pt x="37604" y="29565"/>
                  </a:lnTo>
                  <a:lnTo>
                    <a:pt x="38887" y="29857"/>
                  </a:lnTo>
                  <a:lnTo>
                    <a:pt x="39446" y="30010"/>
                  </a:lnTo>
                  <a:lnTo>
                    <a:pt x="40805" y="30238"/>
                  </a:lnTo>
                  <a:lnTo>
                    <a:pt x="41554" y="30289"/>
                  </a:lnTo>
                  <a:lnTo>
                    <a:pt x="42557" y="30010"/>
                  </a:lnTo>
                  <a:lnTo>
                    <a:pt x="44361" y="28409"/>
                  </a:lnTo>
                  <a:lnTo>
                    <a:pt x="44716" y="27736"/>
                  </a:lnTo>
                  <a:close/>
                </a:path>
                <a:path w="86359" h="97789">
                  <a:moveTo>
                    <a:pt x="47701" y="88595"/>
                  </a:moveTo>
                  <a:lnTo>
                    <a:pt x="47625" y="88468"/>
                  </a:lnTo>
                  <a:lnTo>
                    <a:pt x="47663" y="88595"/>
                  </a:lnTo>
                  <a:close/>
                </a:path>
                <a:path w="86359" h="97789">
                  <a:moveTo>
                    <a:pt x="48234" y="6858"/>
                  </a:moveTo>
                  <a:lnTo>
                    <a:pt x="46990" y="7480"/>
                  </a:lnTo>
                  <a:lnTo>
                    <a:pt x="46977" y="8928"/>
                  </a:lnTo>
                  <a:lnTo>
                    <a:pt x="47345" y="8445"/>
                  </a:lnTo>
                  <a:lnTo>
                    <a:pt x="47866" y="7670"/>
                  </a:lnTo>
                  <a:lnTo>
                    <a:pt x="48044" y="7340"/>
                  </a:lnTo>
                  <a:lnTo>
                    <a:pt x="48234" y="6858"/>
                  </a:lnTo>
                  <a:close/>
                </a:path>
                <a:path w="86359" h="97789">
                  <a:moveTo>
                    <a:pt x="49377" y="4826"/>
                  </a:moveTo>
                  <a:lnTo>
                    <a:pt x="47942" y="5207"/>
                  </a:lnTo>
                  <a:lnTo>
                    <a:pt x="45834" y="5969"/>
                  </a:lnTo>
                  <a:lnTo>
                    <a:pt x="42494" y="9525"/>
                  </a:lnTo>
                  <a:lnTo>
                    <a:pt x="42062" y="10414"/>
                  </a:lnTo>
                  <a:lnTo>
                    <a:pt x="41821" y="10541"/>
                  </a:lnTo>
                  <a:lnTo>
                    <a:pt x="41414" y="10287"/>
                  </a:lnTo>
                  <a:lnTo>
                    <a:pt x="41516" y="9652"/>
                  </a:lnTo>
                  <a:lnTo>
                    <a:pt x="42252" y="7874"/>
                  </a:lnTo>
                  <a:lnTo>
                    <a:pt x="42887" y="6350"/>
                  </a:lnTo>
                  <a:lnTo>
                    <a:pt x="40347" y="4318"/>
                  </a:lnTo>
                  <a:lnTo>
                    <a:pt x="38315" y="3429"/>
                  </a:lnTo>
                  <a:lnTo>
                    <a:pt x="38125" y="2413"/>
                  </a:lnTo>
                  <a:lnTo>
                    <a:pt x="37731" y="1016"/>
                  </a:lnTo>
                  <a:lnTo>
                    <a:pt x="36918" y="1778"/>
                  </a:lnTo>
                  <a:lnTo>
                    <a:pt x="35763" y="3175"/>
                  </a:lnTo>
                  <a:lnTo>
                    <a:pt x="36309" y="5461"/>
                  </a:lnTo>
                  <a:lnTo>
                    <a:pt x="36436" y="6858"/>
                  </a:lnTo>
                  <a:lnTo>
                    <a:pt x="36334" y="7366"/>
                  </a:lnTo>
                  <a:lnTo>
                    <a:pt x="35877" y="7747"/>
                  </a:lnTo>
                  <a:lnTo>
                    <a:pt x="35788" y="8001"/>
                  </a:lnTo>
                  <a:lnTo>
                    <a:pt x="35979" y="8382"/>
                  </a:lnTo>
                  <a:lnTo>
                    <a:pt x="36169" y="8890"/>
                  </a:lnTo>
                  <a:lnTo>
                    <a:pt x="36271" y="10668"/>
                  </a:lnTo>
                  <a:lnTo>
                    <a:pt x="35991" y="11430"/>
                  </a:lnTo>
                  <a:lnTo>
                    <a:pt x="35763" y="12192"/>
                  </a:lnTo>
                  <a:lnTo>
                    <a:pt x="35344" y="12700"/>
                  </a:lnTo>
                  <a:lnTo>
                    <a:pt x="35471" y="11684"/>
                  </a:lnTo>
                  <a:lnTo>
                    <a:pt x="35496" y="9906"/>
                  </a:lnTo>
                  <a:lnTo>
                    <a:pt x="35407" y="9398"/>
                  </a:lnTo>
                  <a:lnTo>
                    <a:pt x="35026" y="8509"/>
                  </a:lnTo>
                  <a:lnTo>
                    <a:pt x="34950" y="8382"/>
                  </a:lnTo>
                  <a:lnTo>
                    <a:pt x="34467" y="8382"/>
                  </a:lnTo>
                  <a:lnTo>
                    <a:pt x="34251" y="8255"/>
                  </a:lnTo>
                  <a:lnTo>
                    <a:pt x="34137" y="5207"/>
                  </a:lnTo>
                  <a:lnTo>
                    <a:pt x="33972" y="4318"/>
                  </a:lnTo>
                  <a:lnTo>
                    <a:pt x="33375" y="4102"/>
                  </a:lnTo>
                  <a:lnTo>
                    <a:pt x="33375" y="9906"/>
                  </a:lnTo>
                  <a:lnTo>
                    <a:pt x="27686" y="4737"/>
                  </a:lnTo>
                  <a:lnTo>
                    <a:pt x="27686" y="21844"/>
                  </a:lnTo>
                  <a:lnTo>
                    <a:pt x="27178" y="21463"/>
                  </a:lnTo>
                  <a:lnTo>
                    <a:pt x="26974" y="21209"/>
                  </a:lnTo>
                  <a:lnTo>
                    <a:pt x="26911" y="20828"/>
                  </a:lnTo>
                  <a:lnTo>
                    <a:pt x="27127" y="20701"/>
                  </a:lnTo>
                  <a:lnTo>
                    <a:pt x="27635" y="21336"/>
                  </a:lnTo>
                  <a:lnTo>
                    <a:pt x="27686" y="21844"/>
                  </a:lnTo>
                  <a:lnTo>
                    <a:pt x="27686" y="4737"/>
                  </a:lnTo>
                  <a:lnTo>
                    <a:pt x="27368" y="4699"/>
                  </a:lnTo>
                  <a:lnTo>
                    <a:pt x="26771" y="4559"/>
                  </a:lnTo>
                  <a:lnTo>
                    <a:pt x="26771" y="22225"/>
                  </a:lnTo>
                  <a:lnTo>
                    <a:pt x="25844" y="21590"/>
                  </a:lnTo>
                  <a:lnTo>
                    <a:pt x="25311" y="21336"/>
                  </a:lnTo>
                  <a:lnTo>
                    <a:pt x="24599" y="21082"/>
                  </a:lnTo>
                  <a:lnTo>
                    <a:pt x="22440" y="20574"/>
                  </a:lnTo>
                  <a:lnTo>
                    <a:pt x="22377" y="20320"/>
                  </a:lnTo>
                  <a:lnTo>
                    <a:pt x="22847" y="20320"/>
                  </a:lnTo>
                  <a:lnTo>
                    <a:pt x="24752" y="20574"/>
                  </a:lnTo>
                  <a:lnTo>
                    <a:pt x="25501" y="21082"/>
                  </a:lnTo>
                  <a:lnTo>
                    <a:pt x="26327" y="21717"/>
                  </a:lnTo>
                  <a:lnTo>
                    <a:pt x="26771" y="22225"/>
                  </a:lnTo>
                  <a:lnTo>
                    <a:pt x="26771" y="4559"/>
                  </a:lnTo>
                  <a:lnTo>
                    <a:pt x="26289" y="4445"/>
                  </a:lnTo>
                  <a:lnTo>
                    <a:pt x="25577" y="4318"/>
                  </a:lnTo>
                  <a:lnTo>
                    <a:pt x="24968" y="4064"/>
                  </a:lnTo>
                  <a:lnTo>
                    <a:pt x="24803" y="3937"/>
                  </a:lnTo>
                  <a:lnTo>
                    <a:pt x="24853" y="3683"/>
                  </a:lnTo>
                  <a:lnTo>
                    <a:pt x="25082" y="3556"/>
                  </a:lnTo>
                  <a:lnTo>
                    <a:pt x="28130" y="3810"/>
                  </a:lnTo>
                  <a:lnTo>
                    <a:pt x="29832" y="4064"/>
                  </a:lnTo>
                  <a:lnTo>
                    <a:pt x="30746" y="4318"/>
                  </a:lnTo>
                  <a:lnTo>
                    <a:pt x="31076" y="4572"/>
                  </a:lnTo>
                  <a:lnTo>
                    <a:pt x="31203" y="4572"/>
                  </a:lnTo>
                  <a:lnTo>
                    <a:pt x="31711" y="4953"/>
                  </a:lnTo>
                  <a:lnTo>
                    <a:pt x="32118" y="5461"/>
                  </a:lnTo>
                  <a:lnTo>
                    <a:pt x="32258" y="5588"/>
                  </a:lnTo>
                  <a:lnTo>
                    <a:pt x="33375" y="9906"/>
                  </a:lnTo>
                  <a:lnTo>
                    <a:pt x="33375" y="4102"/>
                  </a:lnTo>
                  <a:lnTo>
                    <a:pt x="31877" y="3556"/>
                  </a:lnTo>
                  <a:lnTo>
                    <a:pt x="30835" y="3175"/>
                  </a:lnTo>
                  <a:lnTo>
                    <a:pt x="26466" y="2159"/>
                  </a:lnTo>
                  <a:lnTo>
                    <a:pt x="25730" y="1270"/>
                  </a:lnTo>
                  <a:lnTo>
                    <a:pt x="24587" y="0"/>
                  </a:lnTo>
                  <a:lnTo>
                    <a:pt x="23964" y="1397"/>
                  </a:lnTo>
                  <a:lnTo>
                    <a:pt x="23152" y="3429"/>
                  </a:lnTo>
                  <a:lnTo>
                    <a:pt x="23037" y="3937"/>
                  </a:lnTo>
                  <a:lnTo>
                    <a:pt x="23622" y="5715"/>
                  </a:lnTo>
                  <a:lnTo>
                    <a:pt x="26530" y="8890"/>
                  </a:lnTo>
                  <a:lnTo>
                    <a:pt x="26428" y="9906"/>
                  </a:lnTo>
                  <a:lnTo>
                    <a:pt x="26238" y="10160"/>
                  </a:lnTo>
                  <a:lnTo>
                    <a:pt x="25488" y="10160"/>
                  </a:lnTo>
                  <a:lnTo>
                    <a:pt x="25019" y="9906"/>
                  </a:lnTo>
                  <a:lnTo>
                    <a:pt x="23329" y="9525"/>
                  </a:lnTo>
                  <a:lnTo>
                    <a:pt x="22186" y="9017"/>
                  </a:lnTo>
                  <a:lnTo>
                    <a:pt x="22593" y="9398"/>
                  </a:lnTo>
                  <a:lnTo>
                    <a:pt x="23025" y="9525"/>
                  </a:lnTo>
                  <a:lnTo>
                    <a:pt x="24892" y="10287"/>
                  </a:lnTo>
                  <a:lnTo>
                    <a:pt x="26123" y="10414"/>
                  </a:lnTo>
                  <a:lnTo>
                    <a:pt x="26123" y="10668"/>
                  </a:lnTo>
                  <a:lnTo>
                    <a:pt x="25819" y="10668"/>
                  </a:lnTo>
                  <a:lnTo>
                    <a:pt x="24714" y="10795"/>
                  </a:lnTo>
                  <a:lnTo>
                    <a:pt x="24003" y="10922"/>
                  </a:lnTo>
                  <a:lnTo>
                    <a:pt x="23177" y="10795"/>
                  </a:lnTo>
                  <a:lnTo>
                    <a:pt x="22555" y="10668"/>
                  </a:lnTo>
                  <a:lnTo>
                    <a:pt x="22225" y="10541"/>
                  </a:lnTo>
                  <a:lnTo>
                    <a:pt x="24244" y="11811"/>
                  </a:lnTo>
                  <a:lnTo>
                    <a:pt x="24904" y="12319"/>
                  </a:lnTo>
                  <a:lnTo>
                    <a:pt x="25298" y="13081"/>
                  </a:lnTo>
                  <a:lnTo>
                    <a:pt x="25400" y="13335"/>
                  </a:lnTo>
                  <a:lnTo>
                    <a:pt x="25514" y="13843"/>
                  </a:lnTo>
                  <a:lnTo>
                    <a:pt x="25374" y="13462"/>
                  </a:lnTo>
                  <a:lnTo>
                    <a:pt x="24650" y="12573"/>
                  </a:lnTo>
                  <a:lnTo>
                    <a:pt x="23990" y="12192"/>
                  </a:lnTo>
                  <a:lnTo>
                    <a:pt x="22301" y="11303"/>
                  </a:lnTo>
                  <a:lnTo>
                    <a:pt x="21297" y="10922"/>
                  </a:lnTo>
                  <a:lnTo>
                    <a:pt x="19253" y="10033"/>
                  </a:lnTo>
                  <a:lnTo>
                    <a:pt x="18199" y="9525"/>
                  </a:lnTo>
                  <a:lnTo>
                    <a:pt x="16929" y="8509"/>
                  </a:lnTo>
                  <a:lnTo>
                    <a:pt x="16573" y="8128"/>
                  </a:lnTo>
                  <a:lnTo>
                    <a:pt x="16154" y="7239"/>
                  </a:lnTo>
                  <a:lnTo>
                    <a:pt x="16040" y="7112"/>
                  </a:lnTo>
                  <a:lnTo>
                    <a:pt x="15659" y="6223"/>
                  </a:lnTo>
                  <a:lnTo>
                    <a:pt x="15582" y="9398"/>
                  </a:lnTo>
                  <a:lnTo>
                    <a:pt x="15697" y="10414"/>
                  </a:lnTo>
                  <a:lnTo>
                    <a:pt x="15925" y="11557"/>
                  </a:lnTo>
                  <a:lnTo>
                    <a:pt x="16040" y="11938"/>
                  </a:lnTo>
                  <a:lnTo>
                    <a:pt x="16713" y="13208"/>
                  </a:lnTo>
                  <a:lnTo>
                    <a:pt x="16827" y="13462"/>
                  </a:lnTo>
                  <a:lnTo>
                    <a:pt x="17056" y="13716"/>
                  </a:lnTo>
                  <a:lnTo>
                    <a:pt x="17246" y="13843"/>
                  </a:lnTo>
                  <a:lnTo>
                    <a:pt x="17818" y="14478"/>
                  </a:lnTo>
                  <a:lnTo>
                    <a:pt x="18389" y="14859"/>
                  </a:lnTo>
                  <a:lnTo>
                    <a:pt x="17741" y="14605"/>
                  </a:lnTo>
                  <a:lnTo>
                    <a:pt x="17322" y="14224"/>
                  </a:lnTo>
                  <a:lnTo>
                    <a:pt x="15125" y="9398"/>
                  </a:lnTo>
                  <a:lnTo>
                    <a:pt x="15240" y="6223"/>
                  </a:lnTo>
                  <a:lnTo>
                    <a:pt x="15405" y="5461"/>
                  </a:lnTo>
                  <a:lnTo>
                    <a:pt x="14160" y="8636"/>
                  </a:lnTo>
                  <a:lnTo>
                    <a:pt x="14046" y="9144"/>
                  </a:lnTo>
                  <a:lnTo>
                    <a:pt x="14376" y="11049"/>
                  </a:lnTo>
                  <a:lnTo>
                    <a:pt x="14490" y="11430"/>
                  </a:lnTo>
                  <a:lnTo>
                    <a:pt x="15443" y="13462"/>
                  </a:lnTo>
                  <a:lnTo>
                    <a:pt x="15544" y="13843"/>
                  </a:lnTo>
                  <a:lnTo>
                    <a:pt x="15328" y="14097"/>
                  </a:lnTo>
                  <a:lnTo>
                    <a:pt x="15163" y="14224"/>
                  </a:lnTo>
                  <a:lnTo>
                    <a:pt x="13944" y="13804"/>
                  </a:lnTo>
                  <a:lnTo>
                    <a:pt x="15659" y="14732"/>
                  </a:lnTo>
                  <a:lnTo>
                    <a:pt x="16751" y="15367"/>
                  </a:lnTo>
                  <a:lnTo>
                    <a:pt x="17538" y="15875"/>
                  </a:lnTo>
                  <a:lnTo>
                    <a:pt x="17589" y="16002"/>
                  </a:lnTo>
                  <a:lnTo>
                    <a:pt x="17945" y="16256"/>
                  </a:lnTo>
                  <a:lnTo>
                    <a:pt x="18249" y="16510"/>
                  </a:lnTo>
                  <a:lnTo>
                    <a:pt x="18973" y="17272"/>
                  </a:lnTo>
                  <a:lnTo>
                    <a:pt x="19037" y="17526"/>
                  </a:lnTo>
                  <a:lnTo>
                    <a:pt x="19151" y="19050"/>
                  </a:lnTo>
                  <a:lnTo>
                    <a:pt x="18961" y="18542"/>
                  </a:lnTo>
                  <a:lnTo>
                    <a:pt x="18796" y="18034"/>
                  </a:lnTo>
                  <a:lnTo>
                    <a:pt x="12839" y="16002"/>
                  </a:lnTo>
                  <a:lnTo>
                    <a:pt x="11950" y="16002"/>
                  </a:lnTo>
                  <a:lnTo>
                    <a:pt x="10909" y="15621"/>
                  </a:lnTo>
                  <a:lnTo>
                    <a:pt x="10833" y="15494"/>
                  </a:lnTo>
                  <a:lnTo>
                    <a:pt x="10833" y="15240"/>
                  </a:lnTo>
                  <a:lnTo>
                    <a:pt x="11023" y="15113"/>
                  </a:lnTo>
                  <a:lnTo>
                    <a:pt x="13068" y="15113"/>
                  </a:lnTo>
                  <a:lnTo>
                    <a:pt x="12344" y="14859"/>
                  </a:lnTo>
                  <a:lnTo>
                    <a:pt x="11633" y="14478"/>
                  </a:lnTo>
                  <a:lnTo>
                    <a:pt x="10388" y="13462"/>
                  </a:lnTo>
                  <a:lnTo>
                    <a:pt x="9994" y="12954"/>
                  </a:lnTo>
                  <a:lnTo>
                    <a:pt x="9626" y="11938"/>
                  </a:lnTo>
                  <a:lnTo>
                    <a:pt x="9702" y="10414"/>
                  </a:lnTo>
                  <a:lnTo>
                    <a:pt x="9944" y="10287"/>
                  </a:lnTo>
                  <a:lnTo>
                    <a:pt x="10439" y="10287"/>
                  </a:lnTo>
                  <a:lnTo>
                    <a:pt x="10655" y="10541"/>
                  </a:lnTo>
                  <a:lnTo>
                    <a:pt x="11074" y="11303"/>
                  </a:lnTo>
                  <a:lnTo>
                    <a:pt x="11277" y="11811"/>
                  </a:lnTo>
                  <a:lnTo>
                    <a:pt x="12446" y="12801"/>
                  </a:lnTo>
                  <a:lnTo>
                    <a:pt x="12039" y="11176"/>
                  </a:lnTo>
                  <a:lnTo>
                    <a:pt x="11303" y="10287"/>
                  </a:lnTo>
                  <a:lnTo>
                    <a:pt x="11099" y="10033"/>
                  </a:lnTo>
                  <a:lnTo>
                    <a:pt x="9588" y="9525"/>
                  </a:lnTo>
                  <a:lnTo>
                    <a:pt x="8432" y="9525"/>
                  </a:lnTo>
                  <a:lnTo>
                    <a:pt x="7620" y="9906"/>
                  </a:lnTo>
                  <a:lnTo>
                    <a:pt x="8382" y="10541"/>
                  </a:lnTo>
                  <a:lnTo>
                    <a:pt x="8432" y="11938"/>
                  </a:lnTo>
                  <a:lnTo>
                    <a:pt x="7861" y="13462"/>
                  </a:lnTo>
                  <a:lnTo>
                    <a:pt x="7772" y="14097"/>
                  </a:lnTo>
                  <a:lnTo>
                    <a:pt x="7924" y="14859"/>
                  </a:lnTo>
                  <a:lnTo>
                    <a:pt x="13030" y="19558"/>
                  </a:lnTo>
                  <a:lnTo>
                    <a:pt x="14681" y="20574"/>
                  </a:lnTo>
                  <a:lnTo>
                    <a:pt x="15824" y="22352"/>
                  </a:lnTo>
                  <a:lnTo>
                    <a:pt x="15913" y="22733"/>
                  </a:lnTo>
                  <a:lnTo>
                    <a:pt x="15354" y="21971"/>
                  </a:lnTo>
                  <a:lnTo>
                    <a:pt x="14389" y="20955"/>
                  </a:lnTo>
                  <a:lnTo>
                    <a:pt x="12763" y="20066"/>
                  </a:lnTo>
                  <a:lnTo>
                    <a:pt x="11747" y="19812"/>
                  </a:lnTo>
                  <a:lnTo>
                    <a:pt x="10172" y="19177"/>
                  </a:lnTo>
                  <a:lnTo>
                    <a:pt x="9537" y="18796"/>
                  </a:lnTo>
                  <a:lnTo>
                    <a:pt x="9182" y="18542"/>
                  </a:lnTo>
                  <a:lnTo>
                    <a:pt x="8928" y="18415"/>
                  </a:lnTo>
                  <a:lnTo>
                    <a:pt x="8293" y="17907"/>
                  </a:lnTo>
                  <a:lnTo>
                    <a:pt x="7797" y="17145"/>
                  </a:lnTo>
                  <a:lnTo>
                    <a:pt x="7708" y="16891"/>
                  </a:lnTo>
                  <a:lnTo>
                    <a:pt x="7505" y="16510"/>
                  </a:lnTo>
                  <a:lnTo>
                    <a:pt x="7404" y="16256"/>
                  </a:lnTo>
                  <a:lnTo>
                    <a:pt x="7200" y="15494"/>
                  </a:lnTo>
                  <a:lnTo>
                    <a:pt x="7112" y="16764"/>
                  </a:lnTo>
                  <a:lnTo>
                    <a:pt x="7531" y="18669"/>
                  </a:lnTo>
                  <a:lnTo>
                    <a:pt x="10134" y="20574"/>
                  </a:lnTo>
                  <a:lnTo>
                    <a:pt x="10109" y="21209"/>
                  </a:lnTo>
                  <a:lnTo>
                    <a:pt x="9994" y="21463"/>
                  </a:lnTo>
                  <a:lnTo>
                    <a:pt x="13042" y="22352"/>
                  </a:lnTo>
                  <a:lnTo>
                    <a:pt x="15430" y="23495"/>
                  </a:lnTo>
                  <a:lnTo>
                    <a:pt x="16319" y="24257"/>
                  </a:lnTo>
                  <a:lnTo>
                    <a:pt x="16548" y="24511"/>
                  </a:lnTo>
                  <a:lnTo>
                    <a:pt x="16878" y="25019"/>
                  </a:lnTo>
                  <a:lnTo>
                    <a:pt x="16941" y="26416"/>
                  </a:lnTo>
                  <a:lnTo>
                    <a:pt x="16878" y="26289"/>
                  </a:lnTo>
                  <a:lnTo>
                    <a:pt x="16802" y="25781"/>
                  </a:lnTo>
                  <a:lnTo>
                    <a:pt x="16675" y="25400"/>
                  </a:lnTo>
                  <a:lnTo>
                    <a:pt x="16205" y="24765"/>
                  </a:lnTo>
                  <a:lnTo>
                    <a:pt x="15976" y="24511"/>
                  </a:lnTo>
                  <a:lnTo>
                    <a:pt x="15811" y="24422"/>
                  </a:lnTo>
                  <a:lnTo>
                    <a:pt x="15811" y="27178"/>
                  </a:lnTo>
                  <a:lnTo>
                    <a:pt x="15722" y="27051"/>
                  </a:lnTo>
                  <a:lnTo>
                    <a:pt x="15671" y="26797"/>
                  </a:lnTo>
                  <a:lnTo>
                    <a:pt x="15379" y="25908"/>
                  </a:lnTo>
                  <a:lnTo>
                    <a:pt x="14897" y="25019"/>
                  </a:lnTo>
                  <a:lnTo>
                    <a:pt x="14922" y="24765"/>
                  </a:lnTo>
                  <a:lnTo>
                    <a:pt x="15811" y="27178"/>
                  </a:lnTo>
                  <a:lnTo>
                    <a:pt x="15811" y="24422"/>
                  </a:lnTo>
                  <a:lnTo>
                    <a:pt x="14528" y="23622"/>
                  </a:lnTo>
                  <a:lnTo>
                    <a:pt x="12712" y="23241"/>
                  </a:lnTo>
                  <a:lnTo>
                    <a:pt x="10477" y="22606"/>
                  </a:lnTo>
                  <a:lnTo>
                    <a:pt x="10172" y="22479"/>
                  </a:lnTo>
                  <a:lnTo>
                    <a:pt x="9880" y="22352"/>
                  </a:lnTo>
                  <a:lnTo>
                    <a:pt x="9398" y="22098"/>
                  </a:lnTo>
                  <a:lnTo>
                    <a:pt x="9080" y="22352"/>
                  </a:lnTo>
                  <a:lnTo>
                    <a:pt x="8636" y="22479"/>
                  </a:lnTo>
                  <a:lnTo>
                    <a:pt x="7416" y="22479"/>
                  </a:lnTo>
                  <a:lnTo>
                    <a:pt x="5372" y="21971"/>
                  </a:lnTo>
                  <a:lnTo>
                    <a:pt x="2501" y="21336"/>
                  </a:lnTo>
                  <a:lnTo>
                    <a:pt x="1079" y="21336"/>
                  </a:lnTo>
                  <a:lnTo>
                    <a:pt x="711" y="21590"/>
                  </a:lnTo>
                  <a:lnTo>
                    <a:pt x="431" y="21971"/>
                  </a:lnTo>
                  <a:lnTo>
                    <a:pt x="241" y="22352"/>
                  </a:lnTo>
                  <a:lnTo>
                    <a:pt x="2184" y="22606"/>
                  </a:lnTo>
                  <a:lnTo>
                    <a:pt x="2527" y="23368"/>
                  </a:lnTo>
                  <a:lnTo>
                    <a:pt x="3683" y="26924"/>
                  </a:lnTo>
                  <a:lnTo>
                    <a:pt x="5321" y="27813"/>
                  </a:lnTo>
                  <a:lnTo>
                    <a:pt x="6718" y="28448"/>
                  </a:lnTo>
                  <a:lnTo>
                    <a:pt x="8064" y="27940"/>
                  </a:lnTo>
                  <a:lnTo>
                    <a:pt x="9753" y="27432"/>
                  </a:lnTo>
                  <a:lnTo>
                    <a:pt x="10096" y="27432"/>
                  </a:lnTo>
                  <a:lnTo>
                    <a:pt x="11480" y="27178"/>
                  </a:lnTo>
                  <a:lnTo>
                    <a:pt x="11950" y="26924"/>
                  </a:lnTo>
                  <a:lnTo>
                    <a:pt x="12242" y="26797"/>
                  </a:lnTo>
                  <a:lnTo>
                    <a:pt x="12280" y="26924"/>
                  </a:lnTo>
                  <a:lnTo>
                    <a:pt x="11976" y="27178"/>
                  </a:lnTo>
                  <a:lnTo>
                    <a:pt x="12954" y="27051"/>
                  </a:lnTo>
                  <a:lnTo>
                    <a:pt x="14033" y="27051"/>
                  </a:lnTo>
                  <a:lnTo>
                    <a:pt x="15367" y="27178"/>
                  </a:lnTo>
                  <a:lnTo>
                    <a:pt x="16510" y="27559"/>
                  </a:lnTo>
                  <a:lnTo>
                    <a:pt x="16497" y="27686"/>
                  </a:lnTo>
                  <a:lnTo>
                    <a:pt x="15341" y="27686"/>
                  </a:lnTo>
                  <a:lnTo>
                    <a:pt x="14071" y="27940"/>
                  </a:lnTo>
                  <a:lnTo>
                    <a:pt x="13068" y="28067"/>
                  </a:lnTo>
                  <a:lnTo>
                    <a:pt x="11353" y="28448"/>
                  </a:lnTo>
                  <a:lnTo>
                    <a:pt x="10464" y="28829"/>
                  </a:lnTo>
                  <a:lnTo>
                    <a:pt x="10147" y="28829"/>
                  </a:lnTo>
                  <a:lnTo>
                    <a:pt x="8356" y="29591"/>
                  </a:lnTo>
                  <a:lnTo>
                    <a:pt x="8001" y="29845"/>
                  </a:lnTo>
                  <a:lnTo>
                    <a:pt x="9842" y="29591"/>
                  </a:lnTo>
                  <a:lnTo>
                    <a:pt x="9182" y="29845"/>
                  </a:lnTo>
                  <a:lnTo>
                    <a:pt x="7378" y="30226"/>
                  </a:lnTo>
                  <a:lnTo>
                    <a:pt x="6896" y="30353"/>
                  </a:lnTo>
                  <a:lnTo>
                    <a:pt x="6502" y="30607"/>
                  </a:lnTo>
                  <a:lnTo>
                    <a:pt x="6235" y="30734"/>
                  </a:lnTo>
                  <a:lnTo>
                    <a:pt x="6045" y="30988"/>
                  </a:lnTo>
                  <a:lnTo>
                    <a:pt x="5245" y="31750"/>
                  </a:lnTo>
                  <a:lnTo>
                    <a:pt x="4292" y="33147"/>
                  </a:lnTo>
                  <a:lnTo>
                    <a:pt x="4775" y="32893"/>
                  </a:lnTo>
                  <a:lnTo>
                    <a:pt x="5334" y="32639"/>
                  </a:lnTo>
                  <a:lnTo>
                    <a:pt x="8204" y="31877"/>
                  </a:lnTo>
                  <a:lnTo>
                    <a:pt x="10883" y="31750"/>
                  </a:lnTo>
                  <a:lnTo>
                    <a:pt x="14033" y="31496"/>
                  </a:lnTo>
                  <a:lnTo>
                    <a:pt x="14935" y="31369"/>
                  </a:lnTo>
                  <a:lnTo>
                    <a:pt x="15849" y="31115"/>
                  </a:lnTo>
                  <a:lnTo>
                    <a:pt x="16370" y="30861"/>
                  </a:lnTo>
                  <a:lnTo>
                    <a:pt x="16421" y="30734"/>
                  </a:lnTo>
                  <a:lnTo>
                    <a:pt x="16433" y="30861"/>
                  </a:lnTo>
                  <a:lnTo>
                    <a:pt x="16167" y="31115"/>
                  </a:lnTo>
                  <a:lnTo>
                    <a:pt x="15011" y="31750"/>
                  </a:lnTo>
                  <a:lnTo>
                    <a:pt x="14109" y="31877"/>
                  </a:lnTo>
                  <a:lnTo>
                    <a:pt x="10972" y="32512"/>
                  </a:lnTo>
                  <a:lnTo>
                    <a:pt x="3441" y="35433"/>
                  </a:lnTo>
                  <a:lnTo>
                    <a:pt x="3556" y="35941"/>
                  </a:lnTo>
                  <a:lnTo>
                    <a:pt x="3657" y="36195"/>
                  </a:lnTo>
                  <a:lnTo>
                    <a:pt x="4851" y="36068"/>
                  </a:lnTo>
                  <a:lnTo>
                    <a:pt x="6134" y="35814"/>
                  </a:lnTo>
                  <a:lnTo>
                    <a:pt x="6299" y="35941"/>
                  </a:lnTo>
                  <a:lnTo>
                    <a:pt x="7150" y="36957"/>
                  </a:lnTo>
                  <a:lnTo>
                    <a:pt x="9118" y="36195"/>
                  </a:lnTo>
                  <a:lnTo>
                    <a:pt x="10896" y="35814"/>
                  </a:lnTo>
                  <a:lnTo>
                    <a:pt x="18643" y="34163"/>
                  </a:lnTo>
                  <a:lnTo>
                    <a:pt x="19672" y="33909"/>
                  </a:lnTo>
                  <a:lnTo>
                    <a:pt x="21272" y="33274"/>
                  </a:lnTo>
                  <a:lnTo>
                    <a:pt x="22618" y="32385"/>
                  </a:lnTo>
                  <a:lnTo>
                    <a:pt x="20980" y="31877"/>
                  </a:lnTo>
                  <a:lnTo>
                    <a:pt x="20091" y="31369"/>
                  </a:lnTo>
                  <a:lnTo>
                    <a:pt x="19050" y="30734"/>
                  </a:lnTo>
                  <a:lnTo>
                    <a:pt x="17589" y="29845"/>
                  </a:lnTo>
                  <a:lnTo>
                    <a:pt x="16027" y="29337"/>
                  </a:lnTo>
                  <a:lnTo>
                    <a:pt x="15290" y="29337"/>
                  </a:lnTo>
                  <a:lnTo>
                    <a:pt x="13995" y="29845"/>
                  </a:lnTo>
                  <a:lnTo>
                    <a:pt x="16027" y="28829"/>
                  </a:lnTo>
                  <a:lnTo>
                    <a:pt x="16941" y="29083"/>
                  </a:lnTo>
                  <a:lnTo>
                    <a:pt x="18783" y="29337"/>
                  </a:lnTo>
                  <a:lnTo>
                    <a:pt x="20586" y="30861"/>
                  </a:lnTo>
                  <a:lnTo>
                    <a:pt x="22987" y="31623"/>
                  </a:lnTo>
                  <a:lnTo>
                    <a:pt x="23596" y="31496"/>
                  </a:lnTo>
                  <a:lnTo>
                    <a:pt x="24066" y="31242"/>
                  </a:lnTo>
                  <a:lnTo>
                    <a:pt x="25971" y="29718"/>
                  </a:lnTo>
                  <a:lnTo>
                    <a:pt x="25615" y="28702"/>
                  </a:lnTo>
                  <a:lnTo>
                    <a:pt x="25438" y="28194"/>
                  </a:lnTo>
                  <a:lnTo>
                    <a:pt x="25133" y="27686"/>
                  </a:lnTo>
                  <a:lnTo>
                    <a:pt x="25133" y="28067"/>
                  </a:lnTo>
                  <a:lnTo>
                    <a:pt x="25019" y="28448"/>
                  </a:lnTo>
                  <a:lnTo>
                    <a:pt x="24955" y="28575"/>
                  </a:lnTo>
                  <a:lnTo>
                    <a:pt x="24714" y="28702"/>
                  </a:lnTo>
                  <a:lnTo>
                    <a:pt x="24218" y="28702"/>
                  </a:lnTo>
                  <a:lnTo>
                    <a:pt x="23660" y="27940"/>
                  </a:lnTo>
                  <a:lnTo>
                    <a:pt x="23342" y="27686"/>
                  </a:lnTo>
                  <a:lnTo>
                    <a:pt x="23075" y="27432"/>
                  </a:lnTo>
                  <a:lnTo>
                    <a:pt x="22555" y="27178"/>
                  </a:lnTo>
                  <a:lnTo>
                    <a:pt x="21793" y="26797"/>
                  </a:lnTo>
                  <a:lnTo>
                    <a:pt x="20497" y="26416"/>
                  </a:lnTo>
                  <a:lnTo>
                    <a:pt x="18427" y="25908"/>
                  </a:lnTo>
                  <a:lnTo>
                    <a:pt x="17614" y="25781"/>
                  </a:lnTo>
                  <a:lnTo>
                    <a:pt x="17576" y="25527"/>
                  </a:lnTo>
                  <a:lnTo>
                    <a:pt x="18376" y="25273"/>
                  </a:lnTo>
                  <a:lnTo>
                    <a:pt x="20243" y="25019"/>
                  </a:lnTo>
                  <a:lnTo>
                    <a:pt x="21094" y="25019"/>
                  </a:lnTo>
                  <a:lnTo>
                    <a:pt x="21945" y="25146"/>
                  </a:lnTo>
                  <a:lnTo>
                    <a:pt x="21793" y="25019"/>
                  </a:lnTo>
                  <a:lnTo>
                    <a:pt x="20739" y="24130"/>
                  </a:lnTo>
                  <a:lnTo>
                    <a:pt x="22466" y="25273"/>
                  </a:lnTo>
                  <a:lnTo>
                    <a:pt x="23126" y="25527"/>
                  </a:lnTo>
                  <a:lnTo>
                    <a:pt x="23952" y="25908"/>
                  </a:lnTo>
                  <a:lnTo>
                    <a:pt x="24358" y="26162"/>
                  </a:lnTo>
                  <a:lnTo>
                    <a:pt x="24663" y="26543"/>
                  </a:lnTo>
                  <a:lnTo>
                    <a:pt x="25184" y="26924"/>
                  </a:lnTo>
                  <a:lnTo>
                    <a:pt x="25273" y="27178"/>
                  </a:lnTo>
                  <a:lnTo>
                    <a:pt x="25831" y="27813"/>
                  </a:lnTo>
                  <a:lnTo>
                    <a:pt x="27508" y="32512"/>
                  </a:lnTo>
                  <a:lnTo>
                    <a:pt x="28511" y="33909"/>
                  </a:lnTo>
                  <a:lnTo>
                    <a:pt x="29730" y="35306"/>
                  </a:lnTo>
                  <a:lnTo>
                    <a:pt x="31102" y="36195"/>
                  </a:lnTo>
                  <a:lnTo>
                    <a:pt x="31407" y="36322"/>
                  </a:lnTo>
                  <a:lnTo>
                    <a:pt x="31661" y="36576"/>
                  </a:lnTo>
                  <a:lnTo>
                    <a:pt x="31864" y="36957"/>
                  </a:lnTo>
                  <a:lnTo>
                    <a:pt x="32105" y="37338"/>
                  </a:lnTo>
                  <a:lnTo>
                    <a:pt x="33223" y="40386"/>
                  </a:lnTo>
                  <a:lnTo>
                    <a:pt x="33451" y="40386"/>
                  </a:lnTo>
                  <a:lnTo>
                    <a:pt x="34188" y="39878"/>
                  </a:lnTo>
                  <a:lnTo>
                    <a:pt x="33972" y="39751"/>
                  </a:lnTo>
                  <a:lnTo>
                    <a:pt x="33845" y="39624"/>
                  </a:lnTo>
                  <a:lnTo>
                    <a:pt x="33845" y="39116"/>
                  </a:lnTo>
                  <a:lnTo>
                    <a:pt x="34709" y="38481"/>
                  </a:lnTo>
                  <a:lnTo>
                    <a:pt x="38823" y="35941"/>
                  </a:lnTo>
                  <a:lnTo>
                    <a:pt x="39268" y="35687"/>
                  </a:lnTo>
                  <a:lnTo>
                    <a:pt x="41071" y="34671"/>
                  </a:lnTo>
                  <a:lnTo>
                    <a:pt x="41986" y="34417"/>
                  </a:lnTo>
                  <a:lnTo>
                    <a:pt x="41948" y="34671"/>
                  </a:lnTo>
                  <a:lnTo>
                    <a:pt x="41719" y="34925"/>
                  </a:lnTo>
                  <a:lnTo>
                    <a:pt x="42354" y="34671"/>
                  </a:lnTo>
                  <a:lnTo>
                    <a:pt x="42024" y="34417"/>
                  </a:lnTo>
                  <a:lnTo>
                    <a:pt x="41389" y="33909"/>
                  </a:lnTo>
                  <a:lnTo>
                    <a:pt x="40068" y="33020"/>
                  </a:lnTo>
                  <a:lnTo>
                    <a:pt x="37401" y="31242"/>
                  </a:lnTo>
                  <a:lnTo>
                    <a:pt x="37058" y="30988"/>
                  </a:lnTo>
                  <a:lnTo>
                    <a:pt x="36182" y="30327"/>
                  </a:lnTo>
                  <a:lnTo>
                    <a:pt x="36182" y="33147"/>
                  </a:lnTo>
                  <a:lnTo>
                    <a:pt x="36093" y="33655"/>
                  </a:lnTo>
                  <a:lnTo>
                    <a:pt x="35382" y="35052"/>
                  </a:lnTo>
                  <a:lnTo>
                    <a:pt x="34378" y="35687"/>
                  </a:lnTo>
                  <a:lnTo>
                    <a:pt x="33921" y="35687"/>
                  </a:lnTo>
                  <a:lnTo>
                    <a:pt x="33718" y="35560"/>
                  </a:lnTo>
                  <a:lnTo>
                    <a:pt x="33502" y="35560"/>
                  </a:lnTo>
                  <a:lnTo>
                    <a:pt x="33489" y="35306"/>
                  </a:lnTo>
                  <a:lnTo>
                    <a:pt x="34226" y="35306"/>
                  </a:lnTo>
                  <a:lnTo>
                    <a:pt x="35026" y="34671"/>
                  </a:lnTo>
                  <a:lnTo>
                    <a:pt x="35433" y="34290"/>
                  </a:lnTo>
                  <a:lnTo>
                    <a:pt x="35826" y="33655"/>
                  </a:lnTo>
                  <a:lnTo>
                    <a:pt x="35991" y="33401"/>
                  </a:lnTo>
                  <a:lnTo>
                    <a:pt x="36144" y="33020"/>
                  </a:lnTo>
                  <a:lnTo>
                    <a:pt x="36182" y="33147"/>
                  </a:lnTo>
                  <a:lnTo>
                    <a:pt x="36182" y="30327"/>
                  </a:lnTo>
                  <a:lnTo>
                    <a:pt x="35725" y="29972"/>
                  </a:lnTo>
                  <a:lnTo>
                    <a:pt x="35572" y="29819"/>
                  </a:lnTo>
                  <a:lnTo>
                    <a:pt x="35572" y="32385"/>
                  </a:lnTo>
                  <a:lnTo>
                    <a:pt x="35369" y="33147"/>
                  </a:lnTo>
                  <a:lnTo>
                    <a:pt x="35179" y="33528"/>
                  </a:lnTo>
                  <a:lnTo>
                    <a:pt x="34874" y="33655"/>
                  </a:lnTo>
                  <a:lnTo>
                    <a:pt x="34823" y="33274"/>
                  </a:lnTo>
                  <a:lnTo>
                    <a:pt x="34950" y="33020"/>
                  </a:lnTo>
                  <a:lnTo>
                    <a:pt x="35153" y="32258"/>
                  </a:lnTo>
                  <a:lnTo>
                    <a:pt x="35267" y="31750"/>
                  </a:lnTo>
                  <a:lnTo>
                    <a:pt x="35369" y="30988"/>
                  </a:lnTo>
                  <a:lnTo>
                    <a:pt x="35483" y="31115"/>
                  </a:lnTo>
                  <a:lnTo>
                    <a:pt x="35572" y="32385"/>
                  </a:lnTo>
                  <a:lnTo>
                    <a:pt x="35572" y="29819"/>
                  </a:lnTo>
                  <a:lnTo>
                    <a:pt x="33210" y="27432"/>
                  </a:lnTo>
                  <a:lnTo>
                    <a:pt x="31254" y="25146"/>
                  </a:lnTo>
                  <a:lnTo>
                    <a:pt x="30607" y="24130"/>
                  </a:lnTo>
                  <a:lnTo>
                    <a:pt x="30200" y="23495"/>
                  </a:lnTo>
                  <a:lnTo>
                    <a:pt x="30086" y="23241"/>
                  </a:lnTo>
                  <a:lnTo>
                    <a:pt x="29933" y="22733"/>
                  </a:lnTo>
                  <a:lnTo>
                    <a:pt x="29933" y="22225"/>
                  </a:lnTo>
                  <a:lnTo>
                    <a:pt x="29959" y="21844"/>
                  </a:lnTo>
                  <a:lnTo>
                    <a:pt x="29959" y="20701"/>
                  </a:lnTo>
                  <a:lnTo>
                    <a:pt x="29972" y="20320"/>
                  </a:lnTo>
                  <a:lnTo>
                    <a:pt x="30099" y="19050"/>
                  </a:lnTo>
                  <a:lnTo>
                    <a:pt x="30340" y="17272"/>
                  </a:lnTo>
                  <a:lnTo>
                    <a:pt x="30886" y="15621"/>
                  </a:lnTo>
                  <a:lnTo>
                    <a:pt x="31013" y="15113"/>
                  </a:lnTo>
                  <a:lnTo>
                    <a:pt x="31051" y="14859"/>
                  </a:lnTo>
                  <a:lnTo>
                    <a:pt x="31203" y="13843"/>
                  </a:lnTo>
                  <a:lnTo>
                    <a:pt x="31318" y="13081"/>
                  </a:lnTo>
                  <a:lnTo>
                    <a:pt x="31280" y="10922"/>
                  </a:lnTo>
                  <a:lnTo>
                    <a:pt x="32308" y="15875"/>
                  </a:lnTo>
                  <a:lnTo>
                    <a:pt x="32207" y="16891"/>
                  </a:lnTo>
                  <a:lnTo>
                    <a:pt x="32092" y="18542"/>
                  </a:lnTo>
                  <a:lnTo>
                    <a:pt x="31965" y="19177"/>
                  </a:lnTo>
                  <a:lnTo>
                    <a:pt x="31864" y="19558"/>
                  </a:lnTo>
                  <a:lnTo>
                    <a:pt x="31750" y="22098"/>
                  </a:lnTo>
                  <a:lnTo>
                    <a:pt x="31864" y="22606"/>
                  </a:lnTo>
                  <a:lnTo>
                    <a:pt x="31965" y="23368"/>
                  </a:lnTo>
                  <a:lnTo>
                    <a:pt x="31813" y="23622"/>
                  </a:lnTo>
                  <a:lnTo>
                    <a:pt x="31445" y="23622"/>
                  </a:lnTo>
                  <a:lnTo>
                    <a:pt x="32092" y="24511"/>
                  </a:lnTo>
                  <a:lnTo>
                    <a:pt x="34264" y="22606"/>
                  </a:lnTo>
                  <a:lnTo>
                    <a:pt x="34442" y="22098"/>
                  </a:lnTo>
                  <a:lnTo>
                    <a:pt x="34556" y="21717"/>
                  </a:lnTo>
                  <a:lnTo>
                    <a:pt x="34480" y="19812"/>
                  </a:lnTo>
                  <a:lnTo>
                    <a:pt x="34340" y="19558"/>
                  </a:lnTo>
                  <a:lnTo>
                    <a:pt x="33680" y="18796"/>
                  </a:lnTo>
                  <a:lnTo>
                    <a:pt x="33413" y="18542"/>
                  </a:lnTo>
                  <a:lnTo>
                    <a:pt x="33210" y="18161"/>
                  </a:lnTo>
                  <a:lnTo>
                    <a:pt x="33096" y="18034"/>
                  </a:lnTo>
                  <a:lnTo>
                    <a:pt x="32994" y="17780"/>
                  </a:lnTo>
                  <a:lnTo>
                    <a:pt x="32880" y="17272"/>
                  </a:lnTo>
                  <a:lnTo>
                    <a:pt x="32766" y="14224"/>
                  </a:lnTo>
                  <a:lnTo>
                    <a:pt x="32397" y="11938"/>
                  </a:lnTo>
                  <a:lnTo>
                    <a:pt x="32156" y="11176"/>
                  </a:lnTo>
                  <a:lnTo>
                    <a:pt x="31940" y="10795"/>
                  </a:lnTo>
                  <a:lnTo>
                    <a:pt x="31445" y="10160"/>
                  </a:lnTo>
                  <a:lnTo>
                    <a:pt x="31254" y="9906"/>
                  </a:lnTo>
                  <a:lnTo>
                    <a:pt x="33591" y="16510"/>
                  </a:lnTo>
                  <a:lnTo>
                    <a:pt x="33705" y="17272"/>
                  </a:lnTo>
                  <a:lnTo>
                    <a:pt x="33909" y="17780"/>
                  </a:lnTo>
                  <a:lnTo>
                    <a:pt x="34061" y="18034"/>
                  </a:lnTo>
                  <a:lnTo>
                    <a:pt x="35039" y="19050"/>
                  </a:lnTo>
                  <a:lnTo>
                    <a:pt x="35356" y="19685"/>
                  </a:lnTo>
                  <a:lnTo>
                    <a:pt x="35483" y="21463"/>
                  </a:lnTo>
                  <a:lnTo>
                    <a:pt x="38874" y="18542"/>
                  </a:lnTo>
                  <a:lnTo>
                    <a:pt x="39166" y="18034"/>
                  </a:lnTo>
                  <a:lnTo>
                    <a:pt x="39268" y="17780"/>
                  </a:lnTo>
                  <a:lnTo>
                    <a:pt x="39154" y="16383"/>
                  </a:lnTo>
                  <a:lnTo>
                    <a:pt x="38798" y="15875"/>
                  </a:lnTo>
                  <a:lnTo>
                    <a:pt x="37846" y="14732"/>
                  </a:lnTo>
                  <a:lnTo>
                    <a:pt x="37122" y="13462"/>
                  </a:lnTo>
                  <a:lnTo>
                    <a:pt x="37020" y="13081"/>
                  </a:lnTo>
                  <a:lnTo>
                    <a:pt x="36957" y="12700"/>
                  </a:lnTo>
                  <a:lnTo>
                    <a:pt x="37071" y="11811"/>
                  </a:lnTo>
                  <a:lnTo>
                    <a:pt x="37147" y="11557"/>
                  </a:lnTo>
                  <a:lnTo>
                    <a:pt x="37846" y="10033"/>
                  </a:lnTo>
                  <a:lnTo>
                    <a:pt x="38112" y="9271"/>
                  </a:lnTo>
                  <a:lnTo>
                    <a:pt x="38239" y="8636"/>
                  </a:lnTo>
                  <a:lnTo>
                    <a:pt x="38328" y="8001"/>
                  </a:lnTo>
                  <a:lnTo>
                    <a:pt x="38379" y="7874"/>
                  </a:lnTo>
                  <a:lnTo>
                    <a:pt x="38557" y="7874"/>
                  </a:lnTo>
                  <a:lnTo>
                    <a:pt x="38722" y="8128"/>
                  </a:lnTo>
                  <a:lnTo>
                    <a:pt x="38823" y="9652"/>
                  </a:lnTo>
                  <a:lnTo>
                    <a:pt x="38468" y="10795"/>
                  </a:lnTo>
                  <a:lnTo>
                    <a:pt x="38125" y="11430"/>
                  </a:lnTo>
                  <a:lnTo>
                    <a:pt x="38023" y="11684"/>
                  </a:lnTo>
                  <a:lnTo>
                    <a:pt x="37909" y="12954"/>
                  </a:lnTo>
                  <a:lnTo>
                    <a:pt x="38036" y="13335"/>
                  </a:lnTo>
                  <a:lnTo>
                    <a:pt x="38252" y="13843"/>
                  </a:lnTo>
                  <a:lnTo>
                    <a:pt x="39382" y="15367"/>
                  </a:lnTo>
                  <a:lnTo>
                    <a:pt x="39852" y="16256"/>
                  </a:lnTo>
                  <a:lnTo>
                    <a:pt x="39890" y="17399"/>
                  </a:lnTo>
                  <a:lnTo>
                    <a:pt x="39776" y="17780"/>
                  </a:lnTo>
                  <a:lnTo>
                    <a:pt x="41338" y="16383"/>
                  </a:lnTo>
                  <a:lnTo>
                    <a:pt x="43002" y="14859"/>
                  </a:lnTo>
                  <a:lnTo>
                    <a:pt x="43345" y="13716"/>
                  </a:lnTo>
                  <a:lnTo>
                    <a:pt x="43459" y="12065"/>
                  </a:lnTo>
                  <a:lnTo>
                    <a:pt x="43751" y="10922"/>
                  </a:lnTo>
                  <a:lnTo>
                    <a:pt x="48412" y="5207"/>
                  </a:lnTo>
                  <a:lnTo>
                    <a:pt x="49377" y="4826"/>
                  </a:lnTo>
                  <a:close/>
                </a:path>
                <a:path w="86359" h="97789">
                  <a:moveTo>
                    <a:pt x="51041" y="7023"/>
                  </a:moveTo>
                  <a:lnTo>
                    <a:pt x="50876" y="6807"/>
                  </a:lnTo>
                  <a:lnTo>
                    <a:pt x="50774" y="6629"/>
                  </a:lnTo>
                  <a:lnTo>
                    <a:pt x="50723" y="6477"/>
                  </a:lnTo>
                  <a:lnTo>
                    <a:pt x="50571" y="6565"/>
                  </a:lnTo>
                  <a:lnTo>
                    <a:pt x="50419" y="6642"/>
                  </a:lnTo>
                  <a:lnTo>
                    <a:pt x="50266" y="6731"/>
                  </a:lnTo>
                  <a:lnTo>
                    <a:pt x="50444" y="6769"/>
                  </a:lnTo>
                  <a:lnTo>
                    <a:pt x="50634" y="6819"/>
                  </a:lnTo>
                  <a:lnTo>
                    <a:pt x="50825" y="6908"/>
                  </a:lnTo>
                  <a:lnTo>
                    <a:pt x="50965" y="6985"/>
                  </a:lnTo>
                  <a:close/>
                </a:path>
                <a:path w="86359" h="97789">
                  <a:moveTo>
                    <a:pt x="51308" y="5194"/>
                  </a:moveTo>
                  <a:lnTo>
                    <a:pt x="50457" y="5270"/>
                  </a:lnTo>
                  <a:lnTo>
                    <a:pt x="49326" y="5549"/>
                  </a:lnTo>
                  <a:lnTo>
                    <a:pt x="48234" y="6311"/>
                  </a:lnTo>
                  <a:lnTo>
                    <a:pt x="48234" y="6858"/>
                  </a:lnTo>
                  <a:lnTo>
                    <a:pt x="49911" y="6019"/>
                  </a:lnTo>
                  <a:lnTo>
                    <a:pt x="51308" y="5194"/>
                  </a:lnTo>
                  <a:close/>
                </a:path>
                <a:path w="86359" h="97789">
                  <a:moveTo>
                    <a:pt x="51320" y="59004"/>
                  </a:moveTo>
                  <a:lnTo>
                    <a:pt x="48920" y="58597"/>
                  </a:lnTo>
                  <a:lnTo>
                    <a:pt x="47231" y="58077"/>
                  </a:lnTo>
                  <a:lnTo>
                    <a:pt x="47142" y="58597"/>
                  </a:lnTo>
                  <a:lnTo>
                    <a:pt x="47053" y="59004"/>
                  </a:lnTo>
                  <a:lnTo>
                    <a:pt x="46812" y="59575"/>
                  </a:lnTo>
                  <a:lnTo>
                    <a:pt x="46558" y="60452"/>
                  </a:lnTo>
                  <a:lnTo>
                    <a:pt x="46316" y="61569"/>
                  </a:lnTo>
                  <a:lnTo>
                    <a:pt x="46215" y="62674"/>
                  </a:lnTo>
                  <a:lnTo>
                    <a:pt x="46062" y="62649"/>
                  </a:lnTo>
                  <a:lnTo>
                    <a:pt x="44424" y="62598"/>
                  </a:lnTo>
                  <a:lnTo>
                    <a:pt x="44005" y="62509"/>
                  </a:lnTo>
                  <a:lnTo>
                    <a:pt x="43484" y="62217"/>
                  </a:lnTo>
                  <a:lnTo>
                    <a:pt x="43408" y="62026"/>
                  </a:lnTo>
                  <a:lnTo>
                    <a:pt x="43573" y="62090"/>
                  </a:lnTo>
                  <a:lnTo>
                    <a:pt x="44081" y="62179"/>
                  </a:lnTo>
                  <a:lnTo>
                    <a:pt x="44450" y="62153"/>
                  </a:lnTo>
                  <a:lnTo>
                    <a:pt x="45224" y="62026"/>
                  </a:lnTo>
                  <a:lnTo>
                    <a:pt x="45466" y="61988"/>
                  </a:lnTo>
                  <a:lnTo>
                    <a:pt x="45529" y="61023"/>
                  </a:lnTo>
                  <a:lnTo>
                    <a:pt x="45351" y="61023"/>
                  </a:lnTo>
                  <a:lnTo>
                    <a:pt x="44894" y="60972"/>
                  </a:lnTo>
                  <a:lnTo>
                    <a:pt x="39687" y="55511"/>
                  </a:lnTo>
                  <a:lnTo>
                    <a:pt x="42646" y="58597"/>
                  </a:lnTo>
                  <a:lnTo>
                    <a:pt x="44488" y="59969"/>
                  </a:lnTo>
                  <a:lnTo>
                    <a:pt x="45135" y="60198"/>
                  </a:lnTo>
                  <a:lnTo>
                    <a:pt x="45631" y="60452"/>
                  </a:lnTo>
                  <a:lnTo>
                    <a:pt x="45961" y="59220"/>
                  </a:lnTo>
                  <a:lnTo>
                    <a:pt x="46405" y="58597"/>
                  </a:lnTo>
                  <a:lnTo>
                    <a:pt x="46799" y="58115"/>
                  </a:lnTo>
                  <a:lnTo>
                    <a:pt x="46964" y="58077"/>
                  </a:lnTo>
                  <a:lnTo>
                    <a:pt x="47142" y="58597"/>
                  </a:lnTo>
                  <a:lnTo>
                    <a:pt x="47142" y="58051"/>
                  </a:lnTo>
                  <a:lnTo>
                    <a:pt x="41757" y="51079"/>
                  </a:lnTo>
                  <a:lnTo>
                    <a:pt x="41160" y="50393"/>
                  </a:lnTo>
                  <a:lnTo>
                    <a:pt x="40398" y="51485"/>
                  </a:lnTo>
                  <a:lnTo>
                    <a:pt x="39585" y="52514"/>
                  </a:lnTo>
                  <a:lnTo>
                    <a:pt x="38608" y="53060"/>
                  </a:lnTo>
                  <a:lnTo>
                    <a:pt x="39230" y="54483"/>
                  </a:lnTo>
                  <a:lnTo>
                    <a:pt x="39255" y="54724"/>
                  </a:lnTo>
                  <a:lnTo>
                    <a:pt x="39001" y="54483"/>
                  </a:lnTo>
                  <a:lnTo>
                    <a:pt x="38696" y="54140"/>
                  </a:lnTo>
                  <a:lnTo>
                    <a:pt x="38481" y="53835"/>
                  </a:lnTo>
                  <a:lnTo>
                    <a:pt x="38341" y="53530"/>
                  </a:lnTo>
                  <a:lnTo>
                    <a:pt x="38214" y="53251"/>
                  </a:lnTo>
                  <a:lnTo>
                    <a:pt x="37693" y="53441"/>
                  </a:lnTo>
                  <a:lnTo>
                    <a:pt x="37134" y="53530"/>
                  </a:lnTo>
                  <a:lnTo>
                    <a:pt x="35547" y="53530"/>
                  </a:lnTo>
                  <a:lnTo>
                    <a:pt x="34518" y="53301"/>
                  </a:lnTo>
                  <a:lnTo>
                    <a:pt x="33591" y="52895"/>
                  </a:lnTo>
                  <a:lnTo>
                    <a:pt x="34213" y="53835"/>
                  </a:lnTo>
                  <a:lnTo>
                    <a:pt x="46177" y="66230"/>
                  </a:lnTo>
                  <a:lnTo>
                    <a:pt x="46431" y="66141"/>
                  </a:lnTo>
                  <a:lnTo>
                    <a:pt x="47193" y="65646"/>
                  </a:lnTo>
                  <a:lnTo>
                    <a:pt x="47650" y="64998"/>
                  </a:lnTo>
                  <a:lnTo>
                    <a:pt x="48856" y="63068"/>
                  </a:lnTo>
                  <a:lnTo>
                    <a:pt x="49034" y="62674"/>
                  </a:lnTo>
                  <a:lnTo>
                    <a:pt x="49542" y="61569"/>
                  </a:lnTo>
                  <a:lnTo>
                    <a:pt x="50800" y="59575"/>
                  </a:lnTo>
                  <a:lnTo>
                    <a:pt x="51320" y="59004"/>
                  </a:lnTo>
                  <a:close/>
                </a:path>
                <a:path w="86359" h="97789">
                  <a:moveTo>
                    <a:pt x="54648" y="32169"/>
                  </a:moveTo>
                  <a:lnTo>
                    <a:pt x="54483" y="31165"/>
                  </a:lnTo>
                  <a:lnTo>
                    <a:pt x="54254" y="29819"/>
                  </a:lnTo>
                  <a:lnTo>
                    <a:pt x="54025" y="28409"/>
                  </a:lnTo>
                  <a:lnTo>
                    <a:pt x="53911" y="28092"/>
                  </a:lnTo>
                  <a:lnTo>
                    <a:pt x="52565" y="25400"/>
                  </a:lnTo>
                  <a:lnTo>
                    <a:pt x="51015" y="22313"/>
                  </a:lnTo>
                  <a:lnTo>
                    <a:pt x="50304" y="20891"/>
                  </a:lnTo>
                  <a:lnTo>
                    <a:pt x="46951" y="14160"/>
                  </a:lnTo>
                  <a:lnTo>
                    <a:pt x="46977" y="8928"/>
                  </a:lnTo>
                  <a:lnTo>
                    <a:pt x="45935" y="10274"/>
                  </a:lnTo>
                  <a:lnTo>
                    <a:pt x="45694" y="10553"/>
                  </a:lnTo>
                  <a:lnTo>
                    <a:pt x="45542" y="10845"/>
                  </a:lnTo>
                  <a:lnTo>
                    <a:pt x="45161" y="11430"/>
                  </a:lnTo>
                  <a:lnTo>
                    <a:pt x="44869" y="12052"/>
                  </a:lnTo>
                  <a:lnTo>
                    <a:pt x="44704" y="12357"/>
                  </a:lnTo>
                  <a:lnTo>
                    <a:pt x="44615" y="12687"/>
                  </a:lnTo>
                  <a:lnTo>
                    <a:pt x="44259" y="13589"/>
                  </a:lnTo>
                  <a:lnTo>
                    <a:pt x="44132" y="14160"/>
                  </a:lnTo>
                  <a:lnTo>
                    <a:pt x="43865" y="14947"/>
                  </a:lnTo>
                  <a:lnTo>
                    <a:pt x="43751" y="15189"/>
                  </a:lnTo>
                  <a:lnTo>
                    <a:pt x="43484" y="15443"/>
                  </a:lnTo>
                  <a:lnTo>
                    <a:pt x="43129" y="15811"/>
                  </a:lnTo>
                  <a:lnTo>
                    <a:pt x="40398" y="18237"/>
                  </a:lnTo>
                  <a:lnTo>
                    <a:pt x="40525" y="18313"/>
                  </a:lnTo>
                  <a:lnTo>
                    <a:pt x="43586" y="21336"/>
                  </a:lnTo>
                  <a:lnTo>
                    <a:pt x="43522" y="21170"/>
                  </a:lnTo>
                  <a:lnTo>
                    <a:pt x="43370" y="20929"/>
                  </a:lnTo>
                  <a:lnTo>
                    <a:pt x="44678" y="24422"/>
                  </a:lnTo>
                  <a:lnTo>
                    <a:pt x="44564" y="25031"/>
                  </a:lnTo>
                  <a:lnTo>
                    <a:pt x="44335" y="25577"/>
                  </a:lnTo>
                  <a:lnTo>
                    <a:pt x="44818" y="25031"/>
                  </a:lnTo>
                  <a:lnTo>
                    <a:pt x="45250" y="24422"/>
                  </a:lnTo>
                  <a:lnTo>
                    <a:pt x="46050" y="23075"/>
                  </a:lnTo>
                  <a:lnTo>
                    <a:pt x="46316" y="22313"/>
                  </a:lnTo>
                  <a:lnTo>
                    <a:pt x="46558" y="22339"/>
                  </a:lnTo>
                  <a:lnTo>
                    <a:pt x="46621" y="22606"/>
                  </a:lnTo>
                  <a:lnTo>
                    <a:pt x="46710" y="23380"/>
                  </a:lnTo>
                  <a:lnTo>
                    <a:pt x="46507" y="24599"/>
                  </a:lnTo>
                  <a:lnTo>
                    <a:pt x="46380" y="25069"/>
                  </a:lnTo>
                  <a:lnTo>
                    <a:pt x="46253" y="25412"/>
                  </a:lnTo>
                  <a:lnTo>
                    <a:pt x="46380" y="25450"/>
                  </a:lnTo>
                  <a:lnTo>
                    <a:pt x="46596" y="25933"/>
                  </a:lnTo>
                  <a:lnTo>
                    <a:pt x="46710" y="27736"/>
                  </a:lnTo>
                  <a:lnTo>
                    <a:pt x="46596" y="28321"/>
                  </a:lnTo>
                  <a:lnTo>
                    <a:pt x="46253" y="29375"/>
                  </a:lnTo>
                  <a:lnTo>
                    <a:pt x="46024" y="29819"/>
                  </a:lnTo>
                  <a:lnTo>
                    <a:pt x="46266" y="27965"/>
                  </a:lnTo>
                  <a:lnTo>
                    <a:pt x="46164" y="25641"/>
                  </a:lnTo>
                  <a:lnTo>
                    <a:pt x="45910" y="26263"/>
                  </a:lnTo>
                  <a:lnTo>
                    <a:pt x="45504" y="26924"/>
                  </a:lnTo>
                  <a:lnTo>
                    <a:pt x="45072" y="27393"/>
                  </a:lnTo>
                  <a:lnTo>
                    <a:pt x="44843" y="28321"/>
                  </a:lnTo>
                  <a:lnTo>
                    <a:pt x="41643" y="31165"/>
                  </a:lnTo>
                  <a:lnTo>
                    <a:pt x="40741" y="31140"/>
                  </a:lnTo>
                  <a:lnTo>
                    <a:pt x="39636" y="30962"/>
                  </a:lnTo>
                  <a:lnTo>
                    <a:pt x="39052" y="30810"/>
                  </a:lnTo>
                  <a:lnTo>
                    <a:pt x="40500" y="31762"/>
                  </a:lnTo>
                  <a:lnTo>
                    <a:pt x="43700" y="34556"/>
                  </a:lnTo>
                  <a:lnTo>
                    <a:pt x="44513" y="34442"/>
                  </a:lnTo>
                  <a:lnTo>
                    <a:pt x="45935" y="34290"/>
                  </a:lnTo>
                  <a:lnTo>
                    <a:pt x="49555" y="34290"/>
                  </a:lnTo>
                  <a:lnTo>
                    <a:pt x="51054" y="34632"/>
                  </a:lnTo>
                  <a:lnTo>
                    <a:pt x="52057" y="35509"/>
                  </a:lnTo>
                  <a:lnTo>
                    <a:pt x="53327" y="34442"/>
                  </a:lnTo>
                  <a:lnTo>
                    <a:pt x="53441" y="34290"/>
                  </a:lnTo>
                  <a:lnTo>
                    <a:pt x="54648" y="32169"/>
                  </a:lnTo>
                  <a:close/>
                </a:path>
                <a:path w="86359" h="97789">
                  <a:moveTo>
                    <a:pt x="60769" y="57683"/>
                  </a:moveTo>
                  <a:lnTo>
                    <a:pt x="60172" y="57823"/>
                  </a:lnTo>
                  <a:lnTo>
                    <a:pt x="58953" y="58140"/>
                  </a:lnTo>
                  <a:lnTo>
                    <a:pt x="58064" y="58356"/>
                  </a:lnTo>
                  <a:lnTo>
                    <a:pt x="56197" y="58712"/>
                  </a:lnTo>
                  <a:lnTo>
                    <a:pt x="56146" y="58889"/>
                  </a:lnTo>
                  <a:lnTo>
                    <a:pt x="56019" y="59131"/>
                  </a:lnTo>
                  <a:lnTo>
                    <a:pt x="55435" y="59283"/>
                  </a:lnTo>
                  <a:lnTo>
                    <a:pt x="55105" y="59309"/>
                  </a:lnTo>
                  <a:lnTo>
                    <a:pt x="54343" y="59309"/>
                  </a:lnTo>
                  <a:lnTo>
                    <a:pt x="53517" y="59258"/>
                  </a:lnTo>
                  <a:lnTo>
                    <a:pt x="52946" y="59423"/>
                  </a:lnTo>
                  <a:lnTo>
                    <a:pt x="50114" y="63157"/>
                  </a:lnTo>
                  <a:lnTo>
                    <a:pt x="49415" y="64338"/>
                  </a:lnTo>
                  <a:lnTo>
                    <a:pt x="50965" y="64884"/>
                  </a:lnTo>
                  <a:lnTo>
                    <a:pt x="52552" y="65176"/>
                  </a:lnTo>
                  <a:lnTo>
                    <a:pt x="55460" y="64998"/>
                  </a:lnTo>
                  <a:lnTo>
                    <a:pt x="56667" y="64554"/>
                  </a:lnTo>
                  <a:lnTo>
                    <a:pt x="57988" y="63842"/>
                  </a:lnTo>
                  <a:lnTo>
                    <a:pt x="58508" y="63436"/>
                  </a:lnTo>
                  <a:lnTo>
                    <a:pt x="58547" y="63296"/>
                  </a:lnTo>
                  <a:lnTo>
                    <a:pt x="60769" y="58356"/>
                  </a:lnTo>
                  <a:lnTo>
                    <a:pt x="60769" y="57683"/>
                  </a:lnTo>
                  <a:close/>
                </a:path>
                <a:path w="86359" h="97789">
                  <a:moveTo>
                    <a:pt x="61252" y="94792"/>
                  </a:moveTo>
                  <a:lnTo>
                    <a:pt x="61163" y="94602"/>
                  </a:lnTo>
                  <a:lnTo>
                    <a:pt x="61061" y="94386"/>
                  </a:lnTo>
                  <a:lnTo>
                    <a:pt x="60794" y="94030"/>
                  </a:lnTo>
                  <a:lnTo>
                    <a:pt x="60337" y="93497"/>
                  </a:lnTo>
                  <a:lnTo>
                    <a:pt x="59982" y="93002"/>
                  </a:lnTo>
                  <a:lnTo>
                    <a:pt x="59372" y="92710"/>
                  </a:lnTo>
                  <a:lnTo>
                    <a:pt x="56972" y="91948"/>
                  </a:lnTo>
                  <a:lnTo>
                    <a:pt x="56311" y="91541"/>
                  </a:lnTo>
                  <a:lnTo>
                    <a:pt x="55638" y="91147"/>
                  </a:lnTo>
                  <a:lnTo>
                    <a:pt x="55041" y="90512"/>
                  </a:lnTo>
                  <a:lnTo>
                    <a:pt x="54508" y="89496"/>
                  </a:lnTo>
                  <a:lnTo>
                    <a:pt x="54279" y="88823"/>
                  </a:lnTo>
                  <a:lnTo>
                    <a:pt x="54178" y="89852"/>
                  </a:lnTo>
                  <a:lnTo>
                    <a:pt x="54178" y="90881"/>
                  </a:lnTo>
                  <a:lnTo>
                    <a:pt x="54559" y="91274"/>
                  </a:lnTo>
                  <a:lnTo>
                    <a:pt x="55041" y="91744"/>
                  </a:lnTo>
                  <a:lnTo>
                    <a:pt x="59169" y="93129"/>
                  </a:lnTo>
                  <a:lnTo>
                    <a:pt x="60109" y="93459"/>
                  </a:lnTo>
                  <a:lnTo>
                    <a:pt x="60439" y="94462"/>
                  </a:lnTo>
                  <a:lnTo>
                    <a:pt x="60464" y="96151"/>
                  </a:lnTo>
                  <a:lnTo>
                    <a:pt x="60477" y="96469"/>
                  </a:lnTo>
                  <a:lnTo>
                    <a:pt x="60718" y="96164"/>
                  </a:lnTo>
                  <a:lnTo>
                    <a:pt x="60985" y="95783"/>
                  </a:lnTo>
                  <a:lnTo>
                    <a:pt x="61188" y="95262"/>
                  </a:lnTo>
                  <a:lnTo>
                    <a:pt x="61188" y="95046"/>
                  </a:lnTo>
                  <a:lnTo>
                    <a:pt x="61252" y="94792"/>
                  </a:lnTo>
                  <a:close/>
                </a:path>
                <a:path w="86359" h="97789">
                  <a:moveTo>
                    <a:pt x="63322" y="54178"/>
                  </a:moveTo>
                  <a:lnTo>
                    <a:pt x="53606" y="41363"/>
                  </a:lnTo>
                  <a:lnTo>
                    <a:pt x="53441" y="42316"/>
                  </a:lnTo>
                  <a:lnTo>
                    <a:pt x="53098" y="43129"/>
                  </a:lnTo>
                  <a:lnTo>
                    <a:pt x="52590" y="43751"/>
                  </a:lnTo>
                  <a:lnTo>
                    <a:pt x="52971" y="43967"/>
                  </a:lnTo>
                  <a:lnTo>
                    <a:pt x="55092" y="45542"/>
                  </a:lnTo>
                  <a:lnTo>
                    <a:pt x="60134" y="53009"/>
                  </a:lnTo>
                  <a:lnTo>
                    <a:pt x="59588" y="54152"/>
                  </a:lnTo>
                  <a:lnTo>
                    <a:pt x="59118" y="54483"/>
                  </a:lnTo>
                  <a:lnTo>
                    <a:pt x="58496" y="54800"/>
                  </a:lnTo>
                  <a:lnTo>
                    <a:pt x="57912" y="55016"/>
                  </a:lnTo>
                  <a:lnTo>
                    <a:pt x="57556" y="55079"/>
                  </a:lnTo>
                  <a:lnTo>
                    <a:pt x="57238" y="55168"/>
                  </a:lnTo>
                  <a:lnTo>
                    <a:pt x="56515" y="55219"/>
                  </a:lnTo>
                  <a:lnTo>
                    <a:pt x="57188" y="54978"/>
                  </a:lnTo>
                  <a:lnTo>
                    <a:pt x="57810" y="54737"/>
                  </a:lnTo>
                  <a:lnTo>
                    <a:pt x="58331" y="54470"/>
                  </a:lnTo>
                  <a:lnTo>
                    <a:pt x="58851" y="54114"/>
                  </a:lnTo>
                  <a:lnTo>
                    <a:pt x="59207" y="53797"/>
                  </a:lnTo>
                  <a:lnTo>
                    <a:pt x="59512" y="52946"/>
                  </a:lnTo>
                  <a:lnTo>
                    <a:pt x="59461" y="52425"/>
                  </a:lnTo>
                  <a:lnTo>
                    <a:pt x="53428" y="45288"/>
                  </a:lnTo>
                  <a:lnTo>
                    <a:pt x="52425" y="44183"/>
                  </a:lnTo>
                  <a:lnTo>
                    <a:pt x="52324" y="44030"/>
                  </a:lnTo>
                  <a:lnTo>
                    <a:pt x="51993" y="44335"/>
                  </a:lnTo>
                  <a:lnTo>
                    <a:pt x="50825" y="45110"/>
                  </a:lnTo>
                  <a:lnTo>
                    <a:pt x="49720" y="45453"/>
                  </a:lnTo>
                  <a:lnTo>
                    <a:pt x="48641" y="45681"/>
                  </a:lnTo>
                  <a:lnTo>
                    <a:pt x="49618" y="46266"/>
                  </a:lnTo>
                  <a:lnTo>
                    <a:pt x="50546" y="47002"/>
                  </a:lnTo>
                  <a:lnTo>
                    <a:pt x="51917" y="49199"/>
                  </a:lnTo>
                  <a:lnTo>
                    <a:pt x="53009" y="53809"/>
                  </a:lnTo>
                  <a:lnTo>
                    <a:pt x="53492" y="54584"/>
                  </a:lnTo>
                  <a:lnTo>
                    <a:pt x="54698" y="54483"/>
                  </a:lnTo>
                  <a:lnTo>
                    <a:pt x="55333" y="54394"/>
                  </a:lnTo>
                  <a:lnTo>
                    <a:pt x="56045" y="54140"/>
                  </a:lnTo>
                  <a:lnTo>
                    <a:pt x="57467" y="53238"/>
                  </a:lnTo>
                  <a:lnTo>
                    <a:pt x="57061" y="53771"/>
                  </a:lnTo>
                  <a:lnTo>
                    <a:pt x="56235" y="54457"/>
                  </a:lnTo>
                  <a:lnTo>
                    <a:pt x="55473" y="54825"/>
                  </a:lnTo>
                  <a:lnTo>
                    <a:pt x="54305" y="54991"/>
                  </a:lnTo>
                  <a:lnTo>
                    <a:pt x="53771" y="54965"/>
                  </a:lnTo>
                  <a:lnTo>
                    <a:pt x="55549" y="57124"/>
                  </a:lnTo>
                  <a:lnTo>
                    <a:pt x="55829" y="57556"/>
                  </a:lnTo>
                  <a:lnTo>
                    <a:pt x="57772" y="57188"/>
                  </a:lnTo>
                  <a:lnTo>
                    <a:pt x="59944" y="56667"/>
                  </a:lnTo>
                  <a:lnTo>
                    <a:pt x="61150" y="56286"/>
                  </a:lnTo>
                  <a:lnTo>
                    <a:pt x="62547" y="55410"/>
                  </a:lnTo>
                  <a:lnTo>
                    <a:pt x="62941" y="55067"/>
                  </a:lnTo>
                  <a:lnTo>
                    <a:pt x="63271" y="54533"/>
                  </a:lnTo>
                  <a:lnTo>
                    <a:pt x="63322" y="54178"/>
                  </a:lnTo>
                  <a:close/>
                </a:path>
                <a:path w="86359" h="97789">
                  <a:moveTo>
                    <a:pt x="63461" y="93776"/>
                  </a:moveTo>
                  <a:lnTo>
                    <a:pt x="63373" y="93116"/>
                  </a:lnTo>
                  <a:lnTo>
                    <a:pt x="63220" y="92392"/>
                  </a:lnTo>
                  <a:lnTo>
                    <a:pt x="63220" y="92976"/>
                  </a:lnTo>
                  <a:lnTo>
                    <a:pt x="62953" y="93687"/>
                  </a:lnTo>
                  <a:lnTo>
                    <a:pt x="62763" y="94018"/>
                  </a:lnTo>
                  <a:lnTo>
                    <a:pt x="62598" y="94183"/>
                  </a:lnTo>
                  <a:lnTo>
                    <a:pt x="62445" y="94272"/>
                  </a:lnTo>
                  <a:lnTo>
                    <a:pt x="62458" y="94513"/>
                  </a:lnTo>
                  <a:lnTo>
                    <a:pt x="62395" y="94983"/>
                  </a:lnTo>
                  <a:lnTo>
                    <a:pt x="62242" y="95237"/>
                  </a:lnTo>
                  <a:lnTo>
                    <a:pt x="62103" y="95389"/>
                  </a:lnTo>
                  <a:lnTo>
                    <a:pt x="61937" y="95554"/>
                  </a:lnTo>
                  <a:lnTo>
                    <a:pt x="61595" y="96342"/>
                  </a:lnTo>
                  <a:lnTo>
                    <a:pt x="61112" y="96837"/>
                  </a:lnTo>
                  <a:lnTo>
                    <a:pt x="60591" y="97269"/>
                  </a:lnTo>
                  <a:lnTo>
                    <a:pt x="60540" y="97497"/>
                  </a:lnTo>
                  <a:lnTo>
                    <a:pt x="61239" y="97167"/>
                  </a:lnTo>
                  <a:lnTo>
                    <a:pt x="63030" y="95389"/>
                  </a:lnTo>
                  <a:lnTo>
                    <a:pt x="63461" y="93776"/>
                  </a:lnTo>
                  <a:close/>
                </a:path>
                <a:path w="86359" h="97789">
                  <a:moveTo>
                    <a:pt x="79870" y="32346"/>
                  </a:moveTo>
                  <a:lnTo>
                    <a:pt x="79629" y="32334"/>
                  </a:lnTo>
                  <a:lnTo>
                    <a:pt x="78625" y="32524"/>
                  </a:lnTo>
                  <a:lnTo>
                    <a:pt x="78054" y="32524"/>
                  </a:lnTo>
                  <a:lnTo>
                    <a:pt x="77774" y="32448"/>
                  </a:lnTo>
                  <a:lnTo>
                    <a:pt x="77343" y="32194"/>
                  </a:lnTo>
                  <a:lnTo>
                    <a:pt x="75907" y="30480"/>
                  </a:lnTo>
                  <a:lnTo>
                    <a:pt x="75336" y="29921"/>
                  </a:lnTo>
                  <a:lnTo>
                    <a:pt x="75107" y="30187"/>
                  </a:lnTo>
                  <a:lnTo>
                    <a:pt x="74739" y="30175"/>
                  </a:lnTo>
                  <a:lnTo>
                    <a:pt x="74079" y="29794"/>
                  </a:lnTo>
                  <a:lnTo>
                    <a:pt x="73914" y="29692"/>
                  </a:lnTo>
                  <a:lnTo>
                    <a:pt x="72275" y="28943"/>
                  </a:lnTo>
                  <a:lnTo>
                    <a:pt x="71577" y="28727"/>
                  </a:lnTo>
                  <a:lnTo>
                    <a:pt x="70751" y="28575"/>
                  </a:lnTo>
                  <a:lnTo>
                    <a:pt x="69583" y="28498"/>
                  </a:lnTo>
                  <a:lnTo>
                    <a:pt x="68529" y="28625"/>
                  </a:lnTo>
                  <a:lnTo>
                    <a:pt x="66395" y="29133"/>
                  </a:lnTo>
                  <a:lnTo>
                    <a:pt x="62433" y="30505"/>
                  </a:lnTo>
                  <a:lnTo>
                    <a:pt x="62941" y="30708"/>
                  </a:lnTo>
                  <a:lnTo>
                    <a:pt x="63779" y="30886"/>
                  </a:lnTo>
                  <a:lnTo>
                    <a:pt x="64389" y="30899"/>
                  </a:lnTo>
                  <a:lnTo>
                    <a:pt x="66332" y="30480"/>
                  </a:lnTo>
                  <a:lnTo>
                    <a:pt x="67678" y="29654"/>
                  </a:lnTo>
                  <a:lnTo>
                    <a:pt x="70104" y="29032"/>
                  </a:lnTo>
                  <a:lnTo>
                    <a:pt x="77584" y="33083"/>
                  </a:lnTo>
                  <a:lnTo>
                    <a:pt x="78155" y="33464"/>
                  </a:lnTo>
                  <a:lnTo>
                    <a:pt x="79286" y="34010"/>
                  </a:lnTo>
                  <a:lnTo>
                    <a:pt x="79629" y="33286"/>
                  </a:lnTo>
                  <a:lnTo>
                    <a:pt x="79857" y="32651"/>
                  </a:lnTo>
                  <a:lnTo>
                    <a:pt x="79870" y="32346"/>
                  </a:lnTo>
                  <a:close/>
                </a:path>
                <a:path w="86359" h="97789">
                  <a:moveTo>
                    <a:pt x="82550" y="66497"/>
                  </a:moveTo>
                  <a:lnTo>
                    <a:pt x="82346" y="66370"/>
                  </a:lnTo>
                  <a:lnTo>
                    <a:pt x="82461" y="66497"/>
                  </a:lnTo>
                  <a:close/>
                </a:path>
                <a:path w="86359" h="97789">
                  <a:moveTo>
                    <a:pt x="85750" y="65989"/>
                  </a:moveTo>
                  <a:lnTo>
                    <a:pt x="85572" y="66116"/>
                  </a:lnTo>
                  <a:lnTo>
                    <a:pt x="83820" y="66751"/>
                  </a:lnTo>
                  <a:lnTo>
                    <a:pt x="82854" y="66751"/>
                  </a:lnTo>
                  <a:lnTo>
                    <a:pt x="83489" y="67005"/>
                  </a:lnTo>
                  <a:lnTo>
                    <a:pt x="83756" y="67005"/>
                  </a:lnTo>
                  <a:lnTo>
                    <a:pt x="83959" y="67132"/>
                  </a:lnTo>
                  <a:lnTo>
                    <a:pt x="84378" y="67259"/>
                  </a:lnTo>
                  <a:lnTo>
                    <a:pt x="84480" y="67386"/>
                  </a:lnTo>
                  <a:lnTo>
                    <a:pt x="84531" y="68148"/>
                  </a:lnTo>
                  <a:lnTo>
                    <a:pt x="83997" y="68402"/>
                  </a:lnTo>
                  <a:lnTo>
                    <a:pt x="83337" y="68529"/>
                  </a:lnTo>
                  <a:lnTo>
                    <a:pt x="82677" y="68529"/>
                  </a:lnTo>
                  <a:lnTo>
                    <a:pt x="79895" y="64846"/>
                  </a:lnTo>
                  <a:lnTo>
                    <a:pt x="79997" y="63703"/>
                  </a:lnTo>
                  <a:lnTo>
                    <a:pt x="80606" y="61798"/>
                  </a:lnTo>
                  <a:lnTo>
                    <a:pt x="81229" y="61036"/>
                  </a:lnTo>
                  <a:lnTo>
                    <a:pt x="81457" y="61163"/>
                  </a:lnTo>
                  <a:lnTo>
                    <a:pt x="81381" y="64592"/>
                  </a:lnTo>
                  <a:lnTo>
                    <a:pt x="81622" y="65354"/>
                  </a:lnTo>
                  <a:lnTo>
                    <a:pt x="81940" y="65989"/>
                  </a:lnTo>
                  <a:lnTo>
                    <a:pt x="82346" y="66370"/>
                  </a:lnTo>
                  <a:lnTo>
                    <a:pt x="82194" y="66116"/>
                  </a:lnTo>
                  <a:lnTo>
                    <a:pt x="82257" y="61036"/>
                  </a:lnTo>
                  <a:lnTo>
                    <a:pt x="82334" y="58115"/>
                  </a:lnTo>
                  <a:lnTo>
                    <a:pt x="78638" y="54940"/>
                  </a:lnTo>
                  <a:lnTo>
                    <a:pt x="77139" y="54000"/>
                  </a:lnTo>
                  <a:lnTo>
                    <a:pt x="77139" y="64338"/>
                  </a:lnTo>
                  <a:lnTo>
                    <a:pt x="77012" y="64846"/>
                  </a:lnTo>
                  <a:lnTo>
                    <a:pt x="76796" y="64592"/>
                  </a:lnTo>
                  <a:lnTo>
                    <a:pt x="76682" y="64211"/>
                  </a:lnTo>
                  <a:lnTo>
                    <a:pt x="76187" y="62179"/>
                  </a:lnTo>
                  <a:lnTo>
                    <a:pt x="75234" y="60401"/>
                  </a:lnTo>
                  <a:lnTo>
                    <a:pt x="74904" y="59893"/>
                  </a:lnTo>
                  <a:lnTo>
                    <a:pt x="74815" y="59766"/>
                  </a:lnTo>
                  <a:lnTo>
                    <a:pt x="74612" y="59639"/>
                  </a:lnTo>
                  <a:lnTo>
                    <a:pt x="74028" y="59004"/>
                  </a:lnTo>
                  <a:lnTo>
                    <a:pt x="74028" y="73101"/>
                  </a:lnTo>
                  <a:lnTo>
                    <a:pt x="73799" y="74244"/>
                  </a:lnTo>
                  <a:lnTo>
                    <a:pt x="73761" y="74117"/>
                  </a:lnTo>
                  <a:lnTo>
                    <a:pt x="73012" y="74117"/>
                  </a:lnTo>
                  <a:lnTo>
                    <a:pt x="73075" y="74371"/>
                  </a:lnTo>
                  <a:lnTo>
                    <a:pt x="72796" y="74371"/>
                  </a:lnTo>
                  <a:lnTo>
                    <a:pt x="72631" y="74244"/>
                  </a:lnTo>
                  <a:lnTo>
                    <a:pt x="72631" y="73990"/>
                  </a:lnTo>
                  <a:lnTo>
                    <a:pt x="72771" y="73736"/>
                  </a:lnTo>
                  <a:lnTo>
                    <a:pt x="73228" y="73609"/>
                  </a:lnTo>
                  <a:lnTo>
                    <a:pt x="73240" y="73482"/>
                  </a:lnTo>
                  <a:lnTo>
                    <a:pt x="65417" y="59893"/>
                  </a:lnTo>
                  <a:lnTo>
                    <a:pt x="65735" y="60020"/>
                  </a:lnTo>
                  <a:lnTo>
                    <a:pt x="65925" y="60147"/>
                  </a:lnTo>
                  <a:lnTo>
                    <a:pt x="66205" y="60147"/>
                  </a:lnTo>
                  <a:lnTo>
                    <a:pt x="66522" y="60401"/>
                  </a:lnTo>
                  <a:lnTo>
                    <a:pt x="74028" y="73101"/>
                  </a:lnTo>
                  <a:lnTo>
                    <a:pt x="74028" y="59004"/>
                  </a:lnTo>
                  <a:lnTo>
                    <a:pt x="73914" y="58877"/>
                  </a:lnTo>
                  <a:lnTo>
                    <a:pt x="73139" y="58369"/>
                  </a:lnTo>
                  <a:lnTo>
                    <a:pt x="71450" y="57988"/>
                  </a:lnTo>
                  <a:lnTo>
                    <a:pt x="70662" y="57607"/>
                  </a:lnTo>
                  <a:lnTo>
                    <a:pt x="70523" y="57480"/>
                  </a:lnTo>
                  <a:lnTo>
                    <a:pt x="69811" y="56718"/>
                  </a:lnTo>
                  <a:lnTo>
                    <a:pt x="69621" y="56083"/>
                  </a:lnTo>
                  <a:lnTo>
                    <a:pt x="69519" y="54813"/>
                  </a:lnTo>
                  <a:lnTo>
                    <a:pt x="69418" y="54305"/>
                  </a:lnTo>
                  <a:lnTo>
                    <a:pt x="65532" y="48463"/>
                  </a:lnTo>
                  <a:lnTo>
                    <a:pt x="65443" y="48336"/>
                  </a:lnTo>
                  <a:lnTo>
                    <a:pt x="66484" y="48971"/>
                  </a:lnTo>
                  <a:lnTo>
                    <a:pt x="67043" y="49225"/>
                  </a:lnTo>
                  <a:lnTo>
                    <a:pt x="68262" y="50495"/>
                  </a:lnTo>
                  <a:lnTo>
                    <a:pt x="70421" y="55956"/>
                  </a:lnTo>
                  <a:lnTo>
                    <a:pt x="70523" y="56210"/>
                  </a:lnTo>
                  <a:lnTo>
                    <a:pt x="71107" y="56845"/>
                  </a:lnTo>
                  <a:lnTo>
                    <a:pt x="71272" y="56972"/>
                  </a:lnTo>
                  <a:lnTo>
                    <a:pt x="71882" y="57226"/>
                  </a:lnTo>
                  <a:lnTo>
                    <a:pt x="73444" y="57480"/>
                  </a:lnTo>
                  <a:lnTo>
                    <a:pt x="74510" y="58242"/>
                  </a:lnTo>
                  <a:lnTo>
                    <a:pt x="77139" y="64338"/>
                  </a:lnTo>
                  <a:lnTo>
                    <a:pt x="77139" y="54000"/>
                  </a:lnTo>
                  <a:lnTo>
                    <a:pt x="76835" y="53797"/>
                  </a:lnTo>
                  <a:lnTo>
                    <a:pt x="76860" y="53289"/>
                  </a:lnTo>
                  <a:lnTo>
                    <a:pt x="77038" y="53162"/>
                  </a:lnTo>
                  <a:lnTo>
                    <a:pt x="82054" y="53162"/>
                  </a:lnTo>
                  <a:lnTo>
                    <a:pt x="82283" y="53035"/>
                  </a:lnTo>
                  <a:lnTo>
                    <a:pt x="82219" y="52527"/>
                  </a:lnTo>
                  <a:lnTo>
                    <a:pt x="80987" y="49504"/>
                  </a:lnTo>
                  <a:lnTo>
                    <a:pt x="80987" y="52146"/>
                  </a:lnTo>
                  <a:lnTo>
                    <a:pt x="80454" y="52400"/>
                  </a:lnTo>
                  <a:lnTo>
                    <a:pt x="79717" y="52527"/>
                  </a:lnTo>
                  <a:lnTo>
                    <a:pt x="79159" y="52527"/>
                  </a:lnTo>
                  <a:lnTo>
                    <a:pt x="77800" y="52019"/>
                  </a:lnTo>
                  <a:lnTo>
                    <a:pt x="77127" y="51511"/>
                  </a:lnTo>
                  <a:lnTo>
                    <a:pt x="75844" y="49987"/>
                  </a:lnTo>
                  <a:lnTo>
                    <a:pt x="75323" y="48971"/>
                  </a:lnTo>
                  <a:lnTo>
                    <a:pt x="74917" y="48336"/>
                  </a:lnTo>
                  <a:lnTo>
                    <a:pt x="74256" y="47320"/>
                  </a:lnTo>
                  <a:lnTo>
                    <a:pt x="73672" y="46558"/>
                  </a:lnTo>
                  <a:lnTo>
                    <a:pt x="72974" y="46050"/>
                  </a:lnTo>
                  <a:lnTo>
                    <a:pt x="72796" y="45923"/>
                  </a:lnTo>
                  <a:lnTo>
                    <a:pt x="72618" y="45796"/>
                  </a:lnTo>
                  <a:lnTo>
                    <a:pt x="72237" y="45796"/>
                  </a:lnTo>
                  <a:lnTo>
                    <a:pt x="71539" y="45669"/>
                  </a:lnTo>
                  <a:lnTo>
                    <a:pt x="71221" y="45669"/>
                  </a:lnTo>
                  <a:lnTo>
                    <a:pt x="70154" y="45923"/>
                  </a:lnTo>
                  <a:lnTo>
                    <a:pt x="70612" y="45669"/>
                  </a:lnTo>
                  <a:lnTo>
                    <a:pt x="71158" y="45415"/>
                  </a:lnTo>
                  <a:lnTo>
                    <a:pt x="71501" y="45288"/>
                  </a:lnTo>
                  <a:lnTo>
                    <a:pt x="72301" y="45288"/>
                  </a:lnTo>
                  <a:lnTo>
                    <a:pt x="76606" y="49479"/>
                  </a:lnTo>
                  <a:lnTo>
                    <a:pt x="77470" y="50495"/>
                  </a:lnTo>
                  <a:lnTo>
                    <a:pt x="78016" y="51003"/>
                  </a:lnTo>
                  <a:lnTo>
                    <a:pt x="78549" y="51384"/>
                  </a:lnTo>
                  <a:lnTo>
                    <a:pt x="79298" y="51765"/>
                  </a:lnTo>
                  <a:lnTo>
                    <a:pt x="80924" y="51892"/>
                  </a:lnTo>
                  <a:lnTo>
                    <a:pt x="80987" y="52146"/>
                  </a:lnTo>
                  <a:lnTo>
                    <a:pt x="80987" y="49504"/>
                  </a:lnTo>
                  <a:lnTo>
                    <a:pt x="80670" y="48717"/>
                  </a:lnTo>
                  <a:lnTo>
                    <a:pt x="80581" y="48336"/>
                  </a:lnTo>
                  <a:lnTo>
                    <a:pt x="80238" y="46558"/>
                  </a:lnTo>
                  <a:lnTo>
                    <a:pt x="79997" y="45415"/>
                  </a:lnTo>
                  <a:lnTo>
                    <a:pt x="79032" y="42367"/>
                  </a:lnTo>
                  <a:lnTo>
                    <a:pt x="75095" y="41986"/>
                  </a:lnTo>
                  <a:lnTo>
                    <a:pt x="76009" y="42240"/>
                  </a:lnTo>
                  <a:lnTo>
                    <a:pt x="77330" y="42875"/>
                  </a:lnTo>
                  <a:lnTo>
                    <a:pt x="78003" y="43510"/>
                  </a:lnTo>
                  <a:lnTo>
                    <a:pt x="78663" y="44526"/>
                  </a:lnTo>
                  <a:lnTo>
                    <a:pt x="78752" y="46177"/>
                  </a:lnTo>
                  <a:lnTo>
                    <a:pt x="78536" y="46558"/>
                  </a:lnTo>
                  <a:lnTo>
                    <a:pt x="78054" y="46558"/>
                  </a:lnTo>
                  <a:lnTo>
                    <a:pt x="77292" y="45415"/>
                  </a:lnTo>
                  <a:lnTo>
                    <a:pt x="77241" y="45288"/>
                  </a:lnTo>
                  <a:lnTo>
                    <a:pt x="76987" y="44653"/>
                  </a:lnTo>
                  <a:lnTo>
                    <a:pt x="76123" y="44272"/>
                  </a:lnTo>
                  <a:lnTo>
                    <a:pt x="74371" y="43510"/>
                  </a:lnTo>
                  <a:lnTo>
                    <a:pt x="70700" y="42875"/>
                  </a:lnTo>
                  <a:lnTo>
                    <a:pt x="70700" y="44653"/>
                  </a:lnTo>
                  <a:lnTo>
                    <a:pt x="70472" y="44780"/>
                  </a:lnTo>
                  <a:lnTo>
                    <a:pt x="68592" y="45415"/>
                  </a:lnTo>
                  <a:lnTo>
                    <a:pt x="67792" y="45796"/>
                  </a:lnTo>
                  <a:lnTo>
                    <a:pt x="67525" y="46050"/>
                  </a:lnTo>
                  <a:lnTo>
                    <a:pt x="67576" y="45796"/>
                  </a:lnTo>
                  <a:lnTo>
                    <a:pt x="67678" y="45669"/>
                  </a:lnTo>
                  <a:lnTo>
                    <a:pt x="68414" y="45034"/>
                  </a:lnTo>
                  <a:lnTo>
                    <a:pt x="68948" y="44780"/>
                  </a:lnTo>
                  <a:lnTo>
                    <a:pt x="70383" y="44272"/>
                  </a:lnTo>
                  <a:lnTo>
                    <a:pt x="70650" y="44399"/>
                  </a:lnTo>
                  <a:lnTo>
                    <a:pt x="70700" y="44653"/>
                  </a:lnTo>
                  <a:lnTo>
                    <a:pt x="70700" y="42875"/>
                  </a:lnTo>
                  <a:lnTo>
                    <a:pt x="69291" y="42621"/>
                  </a:lnTo>
                  <a:lnTo>
                    <a:pt x="68110" y="42240"/>
                  </a:lnTo>
                  <a:lnTo>
                    <a:pt x="68148" y="42113"/>
                  </a:lnTo>
                  <a:lnTo>
                    <a:pt x="68834" y="41986"/>
                  </a:lnTo>
                  <a:lnTo>
                    <a:pt x="69900" y="41859"/>
                  </a:lnTo>
                  <a:lnTo>
                    <a:pt x="68872" y="41859"/>
                  </a:lnTo>
                  <a:lnTo>
                    <a:pt x="68719" y="41986"/>
                  </a:lnTo>
                  <a:lnTo>
                    <a:pt x="68580" y="41859"/>
                  </a:lnTo>
                  <a:lnTo>
                    <a:pt x="68402" y="41605"/>
                  </a:lnTo>
                  <a:lnTo>
                    <a:pt x="68389" y="41478"/>
                  </a:lnTo>
                  <a:lnTo>
                    <a:pt x="68668" y="40843"/>
                  </a:lnTo>
                  <a:lnTo>
                    <a:pt x="69532" y="38811"/>
                  </a:lnTo>
                  <a:lnTo>
                    <a:pt x="75399" y="38811"/>
                  </a:lnTo>
                  <a:lnTo>
                    <a:pt x="77355" y="37160"/>
                  </a:lnTo>
                  <a:lnTo>
                    <a:pt x="77787" y="36652"/>
                  </a:lnTo>
                  <a:lnTo>
                    <a:pt x="78193" y="36017"/>
                  </a:lnTo>
                  <a:lnTo>
                    <a:pt x="76923" y="36017"/>
                  </a:lnTo>
                  <a:lnTo>
                    <a:pt x="75844" y="35763"/>
                  </a:lnTo>
                  <a:lnTo>
                    <a:pt x="75425" y="35763"/>
                  </a:lnTo>
                  <a:lnTo>
                    <a:pt x="74536" y="35382"/>
                  </a:lnTo>
                  <a:lnTo>
                    <a:pt x="74091" y="35128"/>
                  </a:lnTo>
                  <a:lnTo>
                    <a:pt x="73355" y="34493"/>
                  </a:lnTo>
                  <a:lnTo>
                    <a:pt x="72529" y="33731"/>
                  </a:lnTo>
                  <a:lnTo>
                    <a:pt x="72059" y="33604"/>
                  </a:lnTo>
                  <a:lnTo>
                    <a:pt x="71488" y="33604"/>
                  </a:lnTo>
                  <a:lnTo>
                    <a:pt x="71221" y="33477"/>
                  </a:lnTo>
                  <a:lnTo>
                    <a:pt x="70370" y="33604"/>
                  </a:lnTo>
                  <a:lnTo>
                    <a:pt x="70116" y="33731"/>
                  </a:lnTo>
                  <a:lnTo>
                    <a:pt x="69380" y="33985"/>
                  </a:lnTo>
                  <a:lnTo>
                    <a:pt x="68922" y="34366"/>
                  </a:lnTo>
                  <a:lnTo>
                    <a:pt x="67983" y="35001"/>
                  </a:lnTo>
                  <a:lnTo>
                    <a:pt x="67475" y="35255"/>
                  </a:lnTo>
                  <a:lnTo>
                    <a:pt x="66446" y="35382"/>
                  </a:lnTo>
                  <a:lnTo>
                    <a:pt x="66027" y="35128"/>
                  </a:lnTo>
                  <a:lnTo>
                    <a:pt x="65227" y="34493"/>
                  </a:lnTo>
                  <a:lnTo>
                    <a:pt x="64935" y="34239"/>
                  </a:lnTo>
                  <a:lnTo>
                    <a:pt x="64960" y="34112"/>
                  </a:lnTo>
                  <a:lnTo>
                    <a:pt x="65582" y="34620"/>
                  </a:lnTo>
                  <a:lnTo>
                    <a:pt x="65849" y="34747"/>
                  </a:lnTo>
                  <a:lnTo>
                    <a:pt x="66509" y="35001"/>
                  </a:lnTo>
                  <a:lnTo>
                    <a:pt x="67310" y="34874"/>
                  </a:lnTo>
                  <a:lnTo>
                    <a:pt x="67729" y="34620"/>
                  </a:lnTo>
                  <a:lnTo>
                    <a:pt x="68389" y="34112"/>
                  </a:lnTo>
                  <a:lnTo>
                    <a:pt x="68554" y="33985"/>
                  </a:lnTo>
                  <a:lnTo>
                    <a:pt x="68986" y="33477"/>
                  </a:lnTo>
                  <a:lnTo>
                    <a:pt x="69837" y="32969"/>
                  </a:lnTo>
                  <a:lnTo>
                    <a:pt x="70167" y="32969"/>
                  </a:lnTo>
                  <a:lnTo>
                    <a:pt x="70853" y="32842"/>
                  </a:lnTo>
                  <a:lnTo>
                    <a:pt x="71170" y="32715"/>
                  </a:lnTo>
                  <a:lnTo>
                    <a:pt x="71869" y="32715"/>
                  </a:lnTo>
                  <a:lnTo>
                    <a:pt x="73240" y="33223"/>
                  </a:lnTo>
                  <a:lnTo>
                    <a:pt x="74612" y="34493"/>
                  </a:lnTo>
                  <a:lnTo>
                    <a:pt x="74930" y="34620"/>
                  </a:lnTo>
                  <a:lnTo>
                    <a:pt x="75260" y="34747"/>
                  </a:lnTo>
                  <a:lnTo>
                    <a:pt x="75590" y="34874"/>
                  </a:lnTo>
                  <a:lnTo>
                    <a:pt x="76174" y="34874"/>
                  </a:lnTo>
                  <a:lnTo>
                    <a:pt x="77076" y="35128"/>
                  </a:lnTo>
                  <a:lnTo>
                    <a:pt x="78054" y="35255"/>
                  </a:lnTo>
                  <a:lnTo>
                    <a:pt x="78473" y="35128"/>
                  </a:lnTo>
                  <a:lnTo>
                    <a:pt x="78803" y="35001"/>
                  </a:lnTo>
                  <a:lnTo>
                    <a:pt x="79057" y="34493"/>
                  </a:lnTo>
                  <a:lnTo>
                    <a:pt x="78740" y="34493"/>
                  </a:lnTo>
                  <a:lnTo>
                    <a:pt x="77800" y="34112"/>
                  </a:lnTo>
                  <a:lnTo>
                    <a:pt x="77101" y="33731"/>
                  </a:lnTo>
                  <a:lnTo>
                    <a:pt x="75882" y="32715"/>
                  </a:lnTo>
                  <a:lnTo>
                    <a:pt x="75577" y="32461"/>
                  </a:lnTo>
                  <a:lnTo>
                    <a:pt x="75120" y="31953"/>
                  </a:lnTo>
                  <a:lnTo>
                    <a:pt x="74777" y="31572"/>
                  </a:lnTo>
                  <a:lnTo>
                    <a:pt x="74587" y="31445"/>
                  </a:lnTo>
                  <a:lnTo>
                    <a:pt x="73037" y="30429"/>
                  </a:lnTo>
                  <a:lnTo>
                    <a:pt x="72377" y="30175"/>
                  </a:lnTo>
                  <a:lnTo>
                    <a:pt x="70967" y="29921"/>
                  </a:lnTo>
                  <a:lnTo>
                    <a:pt x="70218" y="29921"/>
                  </a:lnTo>
                  <a:lnTo>
                    <a:pt x="67995" y="30429"/>
                  </a:lnTo>
                  <a:lnTo>
                    <a:pt x="66573" y="31191"/>
                  </a:lnTo>
                  <a:lnTo>
                    <a:pt x="64414" y="31445"/>
                  </a:lnTo>
                  <a:lnTo>
                    <a:pt x="63715" y="31445"/>
                  </a:lnTo>
                  <a:lnTo>
                    <a:pt x="63296" y="31292"/>
                  </a:lnTo>
                  <a:lnTo>
                    <a:pt x="63296" y="36398"/>
                  </a:lnTo>
                  <a:lnTo>
                    <a:pt x="62801" y="36525"/>
                  </a:lnTo>
                  <a:lnTo>
                    <a:pt x="62369" y="36398"/>
                  </a:lnTo>
                  <a:lnTo>
                    <a:pt x="61252" y="36144"/>
                  </a:lnTo>
                  <a:lnTo>
                    <a:pt x="60667" y="35636"/>
                  </a:lnTo>
                  <a:lnTo>
                    <a:pt x="59893" y="34874"/>
                  </a:lnTo>
                  <a:lnTo>
                    <a:pt x="59664" y="34493"/>
                  </a:lnTo>
                  <a:lnTo>
                    <a:pt x="60947" y="35509"/>
                  </a:lnTo>
                  <a:lnTo>
                    <a:pt x="62445" y="36017"/>
                  </a:lnTo>
                  <a:lnTo>
                    <a:pt x="62941" y="36017"/>
                  </a:lnTo>
                  <a:lnTo>
                    <a:pt x="63246" y="36144"/>
                  </a:lnTo>
                  <a:lnTo>
                    <a:pt x="63296" y="36398"/>
                  </a:lnTo>
                  <a:lnTo>
                    <a:pt x="63296" y="31292"/>
                  </a:lnTo>
                  <a:lnTo>
                    <a:pt x="62699" y="31064"/>
                  </a:lnTo>
                  <a:lnTo>
                    <a:pt x="62039" y="30683"/>
                  </a:lnTo>
                  <a:lnTo>
                    <a:pt x="60794" y="31445"/>
                  </a:lnTo>
                  <a:lnTo>
                    <a:pt x="60375" y="31445"/>
                  </a:lnTo>
                  <a:lnTo>
                    <a:pt x="60121" y="31318"/>
                  </a:lnTo>
                  <a:lnTo>
                    <a:pt x="59994" y="30683"/>
                  </a:lnTo>
                  <a:lnTo>
                    <a:pt x="59969" y="29921"/>
                  </a:lnTo>
                  <a:lnTo>
                    <a:pt x="60540" y="27889"/>
                  </a:lnTo>
                  <a:lnTo>
                    <a:pt x="63157" y="26873"/>
                  </a:lnTo>
                  <a:lnTo>
                    <a:pt x="64503" y="25984"/>
                  </a:lnTo>
                  <a:lnTo>
                    <a:pt x="64693" y="25857"/>
                  </a:lnTo>
                  <a:lnTo>
                    <a:pt x="64427" y="25984"/>
                  </a:lnTo>
                  <a:lnTo>
                    <a:pt x="62306" y="25984"/>
                  </a:lnTo>
                  <a:lnTo>
                    <a:pt x="60604" y="25603"/>
                  </a:lnTo>
                  <a:lnTo>
                    <a:pt x="58013" y="24841"/>
                  </a:lnTo>
                  <a:lnTo>
                    <a:pt x="57099" y="24460"/>
                  </a:lnTo>
                  <a:lnTo>
                    <a:pt x="57124" y="24333"/>
                  </a:lnTo>
                  <a:lnTo>
                    <a:pt x="60756" y="24841"/>
                  </a:lnTo>
                  <a:lnTo>
                    <a:pt x="62420" y="25095"/>
                  </a:lnTo>
                  <a:lnTo>
                    <a:pt x="65176" y="25095"/>
                  </a:lnTo>
                  <a:lnTo>
                    <a:pt x="65976" y="24841"/>
                  </a:lnTo>
                  <a:lnTo>
                    <a:pt x="66598" y="24587"/>
                  </a:lnTo>
                  <a:lnTo>
                    <a:pt x="67017" y="24333"/>
                  </a:lnTo>
                  <a:lnTo>
                    <a:pt x="68643" y="23317"/>
                  </a:lnTo>
                  <a:lnTo>
                    <a:pt x="69481" y="22936"/>
                  </a:lnTo>
                  <a:lnTo>
                    <a:pt x="70599" y="22428"/>
                  </a:lnTo>
                  <a:lnTo>
                    <a:pt x="70878" y="22301"/>
                  </a:lnTo>
                  <a:lnTo>
                    <a:pt x="71589" y="20904"/>
                  </a:lnTo>
                  <a:lnTo>
                    <a:pt x="72009" y="19761"/>
                  </a:lnTo>
                  <a:lnTo>
                    <a:pt x="71310" y="20142"/>
                  </a:lnTo>
                  <a:lnTo>
                    <a:pt x="68224" y="21158"/>
                  </a:lnTo>
                  <a:lnTo>
                    <a:pt x="67792" y="21399"/>
                  </a:lnTo>
                  <a:lnTo>
                    <a:pt x="67500" y="21666"/>
                  </a:lnTo>
                  <a:lnTo>
                    <a:pt x="67449" y="21793"/>
                  </a:lnTo>
                  <a:lnTo>
                    <a:pt x="66446" y="22301"/>
                  </a:lnTo>
                  <a:lnTo>
                    <a:pt x="65646" y="22428"/>
                  </a:lnTo>
                  <a:lnTo>
                    <a:pt x="65125" y="22428"/>
                  </a:lnTo>
                  <a:lnTo>
                    <a:pt x="64211" y="22301"/>
                  </a:lnTo>
                  <a:lnTo>
                    <a:pt x="63792" y="22174"/>
                  </a:lnTo>
                  <a:lnTo>
                    <a:pt x="62623" y="22174"/>
                  </a:lnTo>
                  <a:lnTo>
                    <a:pt x="61950" y="22301"/>
                  </a:lnTo>
                  <a:lnTo>
                    <a:pt x="61518" y="22555"/>
                  </a:lnTo>
                  <a:lnTo>
                    <a:pt x="61290" y="22555"/>
                  </a:lnTo>
                  <a:lnTo>
                    <a:pt x="61010" y="22809"/>
                  </a:lnTo>
                  <a:lnTo>
                    <a:pt x="60807" y="22936"/>
                  </a:lnTo>
                  <a:lnTo>
                    <a:pt x="60794" y="22809"/>
                  </a:lnTo>
                  <a:lnTo>
                    <a:pt x="61175" y="22428"/>
                  </a:lnTo>
                  <a:lnTo>
                    <a:pt x="61595" y="22174"/>
                  </a:lnTo>
                  <a:lnTo>
                    <a:pt x="62572" y="21793"/>
                  </a:lnTo>
                  <a:lnTo>
                    <a:pt x="62979" y="21666"/>
                  </a:lnTo>
                  <a:lnTo>
                    <a:pt x="64262" y="21666"/>
                  </a:lnTo>
                  <a:lnTo>
                    <a:pt x="65214" y="21793"/>
                  </a:lnTo>
                  <a:lnTo>
                    <a:pt x="65608" y="21666"/>
                  </a:lnTo>
                  <a:lnTo>
                    <a:pt x="65989" y="21539"/>
                  </a:lnTo>
                  <a:lnTo>
                    <a:pt x="66179" y="21539"/>
                  </a:lnTo>
                  <a:lnTo>
                    <a:pt x="66814" y="21158"/>
                  </a:lnTo>
                  <a:lnTo>
                    <a:pt x="66903" y="21031"/>
                  </a:lnTo>
                  <a:lnTo>
                    <a:pt x="67043" y="20904"/>
                  </a:lnTo>
                  <a:lnTo>
                    <a:pt x="67297" y="20650"/>
                  </a:lnTo>
                  <a:lnTo>
                    <a:pt x="70002" y="19634"/>
                  </a:lnTo>
                  <a:lnTo>
                    <a:pt x="72186" y="19126"/>
                  </a:lnTo>
                  <a:lnTo>
                    <a:pt x="72212" y="18999"/>
                  </a:lnTo>
                  <a:lnTo>
                    <a:pt x="72212" y="18872"/>
                  </a:lnTo>
                  <a:lnTo>
                    <a:pt x="71691" y="18999"/>
                  </a:lnTo>
                  <a:lnTo>
                    <a:pt x="71069" y="18999"/>
                  </a:lnTo>
                  <a:lnTo>
                    <a:pt x="70764" y="18872"/>
                  </a:lnTo>
                  <a:lnTo>
                    <a:pt x="70180" y="18745"/>
                  </a:lnTo>
                  <a:lnTo>
                    <a:pt x="69354" y="17856"/>
                  </a:lnTo>
                  <a:lnTo>
                    <a:pt x="68872" y="17348"/>
                  </a:lnTo>
                  <a:lnTo>
                    <a:pt x="68859" y="17602"/>
                  </a:lnTo>
                  <a:lnTo>
                    <a:pt x="68656" y="17729"/>
                  </a:lnTo>
                  <a:lnTo>
                    <a:pt x="67437" y="17856"/>
                  </a:lnTo>
                  <a:lnTo>
                    <a:pt x="66446" y="17729"/>
                  </a:lnTo>
                  <a:lnTo>
                    <a:pt x="64897" y="17602"/>
                  </a:lnTo>
                  <a:lnTo>
                    <a:pt x="64122" y="17602"/>
                  </a:lnTo>
                  <a:lnTo>
                    <a:pt x="63271" y="17729"/>
                  </a:lnTo>
                  <a:lnTo>
                    <a:pt x="61709" y="18110"/>
                  </a:lnTo>
                  <a:lnTo>
                    <a:pt x="60972" y="18364"/>
                  </a:lnTo>
                  <a:lnTo>
                    <a:pt x="60464" y="18872"/>
                  </a:lnTo>
                  <a:lnTo>
                    <a:pt x="60312" y="18999"/>
                  </a:lnTo>
                  <a:lnTo>
                    <a:pt x="60007" y="19380"/>
                  </a:lnTo>
                  <a:lnTo>
                    <a:pt x="59880" y="19507"/>
                  </a:lnTo>
                  <a:lnTo>
                    <a:pt x="59410" y="20269"/>
                  </a:lnTo>
                  <a:lnTo>
                    <a:pt x="59093" y="20904"/>
                  </a:lnTo>
                  <a:lnTo>
                    <a:pt x="59194" y="20142"/>
                  </a:lnTo>
                  <a:lnTo>
                    <a:pt x="59410" y="19634"/>
                  </a:lnTo>
                  <a:lnTo>
                    <a:pt x="59524" y="19253"/>
                  </a:lnTo>
                  <a:lnTo>
                    <a:pt x="59639" y="19126"/>
                  </a:lnTo>
                  <a:lnTo>
                    <a:pt x="59842" y="18872"/>
                  </a:lnTo>
                  <a:lnTo>
                    <a:pt x="59931" y="18618"/>
                  </a:lnTo>
                  <a:lnTo>
                    <a:pt x="60071" y="18491"/>
                  </a:lnTo>
                  <a:lnTo>
                    <a:pt x="60579" y="17856"/>
                  </a:lnTo>
                  <a:lnTo>
                    <a:pt x="61404" y="17348"/>
                  </a:lnTo>
                  <a:lnTo>
                    <a:pt x="63157" y="16840"/>
                  </a:lnTo>
                  <a:lnTo>
                    <a:pt x="64071" y="16713"/>
                  </a:lnTo>
                  <a:lnTo>
                    <a:pt x="66548" y="16840"/>
                  </a:lnTo>
                  <a:lnTo>
                    <a:pt x="68694" y="17221"/>
                  </a:lnTo>
                  <a:lnTo>
                    <a:pt x="68872" y="17348"/>
                  </a:lnTo>
                  <a:lnTo>
                    <a:pt x="68287" y="16713"/>
                  </a:lnTo>
                  <a:lnTo>
                    <a:pt x="66268" y="14554"/>
                  </a:lnTo>
                  <a:lnTo>
                    <a:pt x="63614" y="14554"/>
                  </a:lnTo>
                  <a:lnTo>
                    <a:pt x="60833" y="15443"/>
                  </a:lnTo>
                  <a:lnTo>
                    <a:pt x="57378" y="19126"/>
                  </a:lnTo>
                  <a:lnTo>
                    <a:pt x="56908" y="19126"/>
                  </a:lnTo>
                  <a:lnTo>
                    <a:pt x="56781" y="18872"/>
                  </a:lnTo>
                  <a:lnTo>
                    <a:pt x="56718" y="16713"/>
                  </a:lnTo>
                  <a:lnTo>
                    <a:pt x="56553" y="15316"/>
                  </a:lnTo>
                  <a:lnTo>
                    <a:pt x="56007" y="10998"/>
                  </a:lnTo>
                  <a:lnTo>
                    <a:pt x="53124" y="9093"/>
                  </a:lnTo>
                  <a:lnTo>
                    <a:pt x="52641" y="8585"/>
                  </a:lnTo>
                  <a:lnTo>
                    <a:pt x="53505" y="9855"/>
                  </a:lnTo>
                  <a:lnTo>
                    <a:pt x="54051" y="11633"/>
                  </a:lnTo>
                  <a:lnTo>
                    <a:pt x="54521" y="14046"/>
                  </a:lnTo>
                  <a:lnTo>
                    <a:pt x="54483" y="15316"/>
                  </a:lnTo>
                  <a:lnTo>
                    <a:pt x="54356" y="15316"/>
                  </a:lnTo>
                  <a:lnTo>
                    <a:pt x="54279" y="14681"/>
                  </a:lnTo>
                  <a:lnTo>
                    <a:pt x="54229" y="14300"/>
                  </a:lnTo>
                  <a:lnTo>
                    <a:pt x="49999" y="7442"/>
                  </a:lnTo>
                  <a:lnTo>
                    <a:pt x="49237" y="7442"/>
                  </a:lnTo>
                  <a:lnTo>
                    <a:pt x="49022" y="7569"/>
                  </a:lnTo>
                  <a:lnTo>
                    <a:pt x="48691" y="8077"/>
                  </a:lnTo>
                  <a:lnTo>
                    <a:pt x="49491" y="8331"/>
                  </a:lnTo>
                  <a:lnTo>
                    <a:pt x="50444" y="9093"/>
                  </a:lnTo>
                  <a:lnTo>
                    <a:pt x="51638" y="12268"/>
                  </a:lnTo>
                  <a:lnTo>
                    <a:pt x="51460" y="11506"/>
                  </a:lnTo>
                  <a:lnTo>
                    <a:pt x="51003" y="10363"/>
                  </a:lnTo>
                  <a:lnTo>
                    <a:pt x="50634" y="9880"/>
                  </a:lnTo>
                  <a:lnTo>
                    <a:pt x="50634" y="14681"/>
                  </a:lnTo>
                  <a:lnTo>
                    <a:pt x="50469" y="14046"/>
                  </a:lnTo>
                  <a:lnTo>
                    <a:pt x="50063" y="11760"/>
                  </a:lnTo>
                  <a:lnTo>
                    <a:pt x="50063" y="11506"/>
                  </a:lnTo>
                  <a:lnTo>
                    <a:pt x="50241" y="11506"/>
                  </a:lnTo>
                  <a:lnTo>
                    <a:pt x="50469" y="11760"/>
                  </a:lnTo>
                  <a:lnTo>
                    <a:pt x="50520" y="11887"/>
                  </a:lnTo>
                  <a:lnTo>
                    <a:pt x="50634" y="14681"/>
                  </a:lnTo>
                  <a:lnTo>
                    <a:pt x="50634" y="9880"/>
                  </a:lnTo>
                  <a:lnTo>
                    <a:pt x="50431" y="9601"/>
                  </a:lnTo>
                  <a:lnTo>
                    <a:pt x="49250" y="8712"/>
                  </a:lnTo>
                  <a:lnTo>
                    <a:pt x="48806" y="8585"/>
                  </a:lnTo>
                  <a:lnTo>
                    <a:pt x="48552" y="8458"/>
                  </a:lnTo>
                  <a:lnTo>
                    <a:pt x="47929" y="9855"/>
                  </a:lnTo>
                  <a:lnTo>
                    <a:pt x="47866" y="10617"/>
                  </a:lnTo>
                  <a:lnTo>
                    <a:pt x="47752" y="14046"/>
                  </a:lnTo>
                  <a:lnTo>
                    <a:pt x="52832" y="24206"/>
                  </a:lnTo>
                  <a:lnTo>
                    <a:pt x="53060" y="24079"/>
                  </a:lnTo>
                  <a:lnTo>
                    <a:pt x="53352" y="23825"/>
                  </a:lnTo>
                  <a:lnTo>
                    <a:pt x="53771" y="22555"/>
                  </a:lnTo>
                  <a:lnTo>
                    <a:pt x="53657" y="19380"/>
                  </a:lnTo>
                  <a:lnTo>
                    <a:pt x="53619" y="19253"/>
                  </a:lnTo>
                  <a:lnTo>
                    <a:pt x="54102" y="19761"/>
                  </a:lnTo>
                  <a:lnTo>
                    <a:pt x="54521" y="21158"/>
                  </a:lnTo>
                  <a:lnTo>
                    <a:pt x="54622" y="22936"/>
                  </a:lnTo>
                  <a:lnTo>
                    <a:pt x="54343" y="23825"/>
                  </a:lnTo>
                  <a:lnTo>
                    <a:pt x="54216" y="24079"/>
                  </a:lnTo>
                  <a:lnTo>
                    <a:pt x="54038" y="24333"/>
                  </a:lnTo>
                  <a:lnTo>
                    <a:pt x="53606" y="24714"/>
                  </a:lnTo>
                  <a:lnTo>
                    <a:pt x="53327" y="24841"/>
                  </a:lnTo>
                  <a:lnTo>
                    <a:pt x="53251" y="25095"/>
                  </a:lnTo>
                  <a:lnTo>
                    <a:pt x="54127" y="27000"/>
                  </a:lnTo>
                  <a:lnTo>
                    <a:pt x="54914" y="28905"/>
                  </a:lnTo>
                  <a:lnTo>
                    <a:pt x="55181" y="30429"/>
                  </a:lnTo>
                  <a:lnTo>
                    <a:pt x="55295" y="31445"/>
                  </a:lnTo>
                  <a:lnTo>
                    <a:pt x="55016" y="32588"/>
                  </a:lnTo>
                  <a:lnTo>
                    <a:pt x="54457" y="33858"/>
                  </a:lnTo>
                  <a:lnTo>
                    <a:pt x="54927" y="33350"/>
                  </a:lnTo>
                  <a:lnTo>
                    <a:pt x="55511" y="32969"/>
                  </a:lnTo>
                  <a:lnTo>
                    <a:pt x="57442" y="32207"/>
                  </a:lnTo>
                  <a:lnTo>
                    <a:pt x="59207" y="31953"/>
                  </a:lnTo>
                  <a:lnTo>
                    <a:pt x="60045" y="32207"/>
                  </a:lnTo>
                  <a:lnTo>
                    <a:pt x="60045" y="32334"/>
                  </a:lnTo>
                  <a:lnTo>
                    <a:pt x="59194" y="32334"/>
                  </a:lnTo>
                  <a:lnTo>
                    <a:pt x="57607" y="32842"/>
                  </a:lnTo>
                  <a:lnTo>
                    <a:pt x="53682" y="35890"/>
                  </a:lnTo>
                  <a:lnTo>
                    <a:pt x="52793" y="36525"/>
                  </a:lnTo>
                  <a:lnTo>
                    <a:pt x="52679" y="36398"/>
                  </a:lnTo>
                  <a:lnTo>
                    <a:pt x="52730" y="36525"/>
                  </a:lnTo>
                  <a:lnTo>
                    <a:pt x="53009" y="37033"/>
                  </a:lnTo>
                  <a:lnTo>
                    <a:pt x="54013" y="37033"/>
                  </a:lnTo>
                  <a:lnTo>
                    <a:pt x="55778" y="37795"/>
                  </a:lnTo>
                  <a:lnTo>
                    <a:pt x="56692" y="38684"/>
                  </a:lnTo>
                  <a:lnTo>
                    <a:pt x="57835" y="40208"/>
                  </a:lnTo>
                  <a:lnTo>
                    <a:pt x="57912" y="40335"/>
                  </a:lnTo>
                  <a:lnTo>
                    <a:pt x="58026" y="40843"/>
                  </a:lnTo>
                  <a:lnTo>
                    <a:pt x="57556" y="40335"/>
                  </a:lnTo>
                  <a:lnTo>
                    <a:pt x="56172" y="39192"/>
                  </a:lnTo>
                  <a:lnTo>
                    <a:pt x="55257" y="38557"/>
                  </a:lnTo>
                  <a:lnTo>
                    <a:pt x="53314" y="37795"/>
                  </a:lnTo>
                  <a:lnTo>
                    <a:pt x="53568" y="38557"/>
                  </a:lnTo>
                  <a:lnTo>
                    <a:pt x="53682" y="40716"/>
                  </a:lnTo>
                  <a:lnTo>
                    <a:pt x="64376" y="54940"/>
                  </a:lnTo>
                  <a:lnTo>
                    <a:pt x="64109" y="55448"/>
                  </a:lnTo>
                  <a:lnTo>
                    <a:pt x="63804" y="55956"/>
                  </a:lnTo>
                  <a:lnTo>
                    <a:pt x="63271" y="56464"/>
                  </a:lnTo>
                  <a:lnTo>
                    <a:pt x="62344" y="56972"/>
                  </a:lnTo>
                  <a:lnTo>
                    <a:pt x="61544" y="57353"/>
                  </a:lnTo>
                  <a:lnTo>
                    <a:pt x="61683" y="59258"/>
                  </a:lnTo>
                  <a:lnTo>
                    <a:pt x="59651" y="64084"/>
                  </a:lnTo>
                  <a:lnTo>
                    <a:pt x="62268" y="66116"/>
                  </a:lnTo>
                  <a:lnTo>
                    <a:pt x="63309" y="67005"/>
                  </a:lnTo>
                  <a:lnTo>
                    <a:pt x="63792" y="67640"/>
                  </a:lnTo>
                  <a:lnTo>
                    <a:pt x="64122" y="68529"/>
                  </a:lnTo>
                  <a:lnTo>
                    <a:pt x="64249" y="69037"/>
                  </a:lnTo>
                  <a:lnTo>
                    <a:pt x="64135" y="69672"/>
                  </a:lnTo>
                  <a:lnTo>
                    <a:pt x="63893" y="70307"/>
                  </a:lnTo>
                  <a:lnTo>
                    <a:pt x="63741" y="70434"/>
                  </a:lnTo>
                  <a:lnTo>
                    <a:pt x="63817" y="69672"/>
                  </a:lnTo>
                  <a:lnTo>
                    <a:pt x="63817" y="69291"/>
                  </a:lnTo>
                  <a:lnTo>
                    <a:pt x="63741" y="68910"/>
                  </a:lnTo>
                  <a:lnTo>
                    <a:pt x="62979" y="67513"/>
                  </a:lnTo>
                  <a:lnTo>
                    <a:pt x="61671" y="66751"/>
                  </a:lnTo>
                  <a:lnTo>
                    <a:pt x="61188" y="66370"/>
                  </a:lnTo>
                  <a:lnTo>
                    <a:pt x="60960" y="66192"/>
                  </a:lnTo>
                  <a:lnTo>
                    <a:pt x="60960" y="76276"/>
                  </a:lnTo>
                  <a:lnTo>
                    <a:pt x="60769" y="76276"/>
                  </a:lnTo>
                  <a:lnTo>
                    <a:pt x="60452" y="75895"/>
                  </a:lnTo>
                  <a:lnTo>
                    <a:pt x="60096" y="74625"/>
                  </a:lnTo>
                  <a:lnTo>
                    <a:pt x="59982" y="73990"/>
                  </a:lnTo>
                  <a:lnTo>
                    <a:pt x="59931" y="72720"/>
                  </a:lnTo>
                  <a:lnTo>
                    <a:pt x="59893" y="71831"/>
                  </a:lnTo>
                  <a:lnTo>
                    <a:pt x="60426" y="74117"/>
                  </a:lnTo>
                  <a:lnTo>
                    <a:pt x="60858" y="75768"/>
                  </a:lnTo>
                  <a:lnTo>
                    <a:pt x="60960" y="76276"/>
                  </a:lnTo>
                  <a:lnTo>
                    <a:pt x="60960" y="66192"/>
                  </a:lnTo>
                  <a:lnTo>
                    <a:pt x="59397" y="64973"/>
                  </a:lnTo>
                  <a:lnTo>
                    <a:pt x="59067" y="64592"/>
                  </a:lnTo>
                  <a:lnTo>
                    <a:pt x="58813" y="64719"/>
                  </a:lnTo>
                  <a:lnTo>
                    <a:pt x="58267" y="65100"/>
                  </a:lnTo>
                  <a:lnTo>
                    <a:pt x="57670" y="65481"/>
                  </a:lnTo>
                  <a:lnTo>
                    <a:pt x="56362" y="65989"/>
                  </a:lnTo>
                  <a:lnTo>
                    <a:pt x="54914" y="66243"/>
                  </a:lnTo>
                  <a:lnTo>
                    <a:pt x="53517" y="66370"/>
                  </a:lnTo>
                  <a:lnTo>
                    <a:pt x="52908" y="66370"/>
                  </a:lnTo>
                  <a:lnTo>
                    <a:pt x="52298" y="66243"/>
                  </a:lnTo>
                  <a:lnTo>
                    <a:pt x="52705" y="67259"/>
                  </a:lnTo>
                  <a:lnTo>
                    <a:pt x="53098" y="67894"/>
                  </a:lnTo>
                  <a:lnTo>
                    <a:pt x="54114" y="69037"/>
                  </a:lnTo>
                  <a:lnTo>
                    <a:pt x="54152" y="69291"/>
                  </a:lnTo>
                  <a:lnTo>
                    <a:pt x="53517" y="69037"/>
                  </a:lnTo>
                  <a:lnTo>
                    <a:pt x="53327" y="68910"/>
                  </a:lnTo>
                  <a:lnTo>
                    <a:pt x="53327" y="74625"/>
                  </a:lnTo>
                  <a:lnTo>
                    <a:pt x="52984" y="74625"/>
                  </a:lnTo>
                  <a:lnTo>
                    <a:pt x="51790" y="73609"/>
                  </a:lnTo>
                  <a:lnTo>
                    <a:pt x="51371" y="73228"/>
                  </a:lnTo>
                  <a:lnTo>
                    <a:pt x="50723" y="72339"/>
                  </a:lnTo>
                  <a:lnTo>
                    <a:pt x="50660" y="72085"/>
                  </a:lnTo>
                  <a:lnTo>
                    <a:pt x="50939" y="72339"/>
                  </a:lnTo>
                  <a:lnTo>
                    <a:pt x="51269" y="72720"/>
                  </a:lnTo>
                  <a:lnTo>
                    <a:pt x="53251" y="74244"/>
                  </a:lnTo>
                  <a:lnTo>
                    <a:pt x="53327" y="74625"/>
                  </a:lnTo>
                  <a:lnTo>
                    <a:pt x="53327" y="68910"/>
                  </a:lnTo>
                  <a:lnTo>
                    <a:pt x="52578" y="68402"/>
                  </a:lnTo>
                  <a:lnTo>
                    <a:pt x="51943" y="67767"/>
                  </a:lnTo>
                  <a:lnTo>
                    <a:pt x="51511" y="66751"/>
                  </a:lnTo>
                  <a:lnTo>
                    <a:pt x="51396" y="66116"/>
                  </a:lnTo>
                  <a:lnTo>
                    <a:pt x="50609" y="65989"/>
                  </a:lnTo>
                  <a:lnTo>
                    <a:pt x="50482" y="68021"/>
                  </a:lnTo>
                  <a:lnTo>
                    <a:pt x="50596" y="68910"/>
                  </a:lnTo>
                  <a:lnTo>
                    <a:pt x="50685" y="69291"/>
                  </a:lnTo>
                  <a:lnTo>
                    <a:pt x="51117" y="70434"/>
                  </a:lnTo>
                  <a:lnTo>
                    <a:pt x="51409" y="70942"/>
                  </a:lnTo>
                  <a:lnTo>
                    <a:pt x="52324" y="72085"/>
                  </a:lnTo>
                  <a:lnTo>
                    <a:pt x="52819" y="72466"/>
                  </a:lnTo>
                  <a:lnTo>
                    <a:pt x="52920" y="72720"/>
                  </a:lnTo>
                  <a:lnTo>
                    <a:pt x="52133" y="72466"/>
                  </a:lnTo>
                  <a:lnTo>
                    <a:pt x="51727" y="72085"/>
                  </a:lnTo>
                  <a:lnTo>
                    <a:pt x="50901" y="71323"/>
                  </a:lnTo>
                  <a:lnTo>
                    <a:pt x="49555" y="67513"/>
                  </a:lnTo>
                  <a:lnTo>
                    <a:pt x="49644" y="67005"/>
                  </a:lnTo>
                  <a:lnTo>
                    <a:pt x="49745" y="66497"/>
                  </a:lnTo>
                  <a:lnTo>
                    <a:pt x="50063" y="65862"/>
                  </a:lnTo>
                  <a:lnTo>
                    <a:pt x="49631" y="65735"/>
                  </a:lnTo>
                  <a:lnTo>
                    <a:pt x="48793" y="65354"/>
                  </a:lnTo>
                  <a:lnTo>
                    <a:pt x="48399" y="65989"/>
                  </a:lnTo>
                  <a:lnTo>
                    <a:pt x="47967" y="66497"/>
                  </a:lnTo>
                  <a:lnTo>
                    <a:pt x="46888" y="67259"/>
                  </a:lnTo>
                  <a:lnTo>
                    <a:pt x="46316" y="67513"/>
                  </a:lnTo>
                  <a:lnTo>
                    <a:pt x="45897" y="67386"/>
                  </a:lnTo>
                  <a:lnTo>
                    <a:pt x="45466" y="67259"/>
                  </a:lnTo>
                  <a:lnTo>
                    <a:pt x="44818" y="67005"/>
                  </a:lnTo>
                  <a:lnTo>
                    <a:pt x="43738" y="66243"/>
                  </a:lnTo>
                  <a:lnTo>
                    <a:pt x="42849" y="65430"/>
                  </a:lnTo>
                  <a:lnTo>
                    <a:pt x="42849" y="76022"/>
                  </a:lnTo>
                  <a:lnTo>
                    <a:pt x="42773" y="76276"/>
                  </a:lnTo>
                  <a:lnTo>
                    <a:pt x="41630" y="78689"/>
                  </a:lnTo>
                  <a:lnTo>
                    <a:pt x="42684" y="75895"/>
                  </a:lnTo>
                  <a:lnTo>
                    <a:pt x="42849" y="76022"/>
                  </a:lnTo>
                  <a:lnTo>
                    <a:pt x="42849" y="65430"/>
                  </a:lnTo>
                  <a:lnTo>
                    <a:pt x="35166" y="56718"/>
                  </a:lnTo>
                  <a:lnTo>
                    <a:pt x="35077" y="56591"/>
                  </a:lnTo>
                  <a:lnTo>
                    <a:pt x="33642" y="54559"/>
                  </a:lnTo>
                  <a:lnTo>
                    <a:pt x="32956" y="53543"/>
                  </a:lnTo>
                  <a:lnTo>
                    <a:pt x="32321" y="52400"/>
                  </a:lnTo>
                  <a:lnTo>
                    <a:pt x="32219" y="52146"/>
                  </a:lnTo>
                  <a:lnTo>
                    <a:pt x="31838" y="51892"/>
                  </a:lnTo>
                  <a:lnTo>
                    <a:pt x="30848" y="52908"/>
                  </a:lnTo>
                  <a:lnTo>
                    <a:pt x="29718" y="53670"/>
                  </a:lnTo>
                  <a:lnTo>
                    <a:pt x="27952" y="54432"/>
                  </a:lnTo>
                  <a:lnTo>
                    <a:pt x="27330" y="54559"/>
                  </a:lnTo>
                  <a:lnTo>
                    <a:pt x="25882" y="54559"/>
                  </a:lnTo>
                  <a:lnTo>
                    <a:pt x="25882" y="59893"/>
                  </a:lnTo>
                  <a:lnTo>
                    <a:pt x="25260" y="62433"/>
                  </a:lnTo>
                  <a:lnTo>
                    <a:pt x="24561" y="64211"/>
                  </a:lnTo>
                  <a:lnTo>
                    <a:pt x="24447" y="66751"/>
                  </a:lnTo>
                  <a:lnTo>
                    <a:pt x="24549" y="67259"/>
                  </a:lnTo>
                  <a:lnTo>
                    <a:pt x="24650" y="67640"/>
                  </a:lnTo>
                  <a:lnTo>
                    <a:pt x="24853" y="68148"/>
                  </a:lnTo>
                  <a:lnTo>
                    <a:pt x="24612" y="68021"/>
                  </a:lnTo>
                  <a:lnTo>
                    <a:pt x="24371" y="67640"/>
                  </a:lnTo>
                  <a:lnTo>
                    <a:pt x="24028" y="66751"/>
                  </a:lnTo>
                  <a:lnTo>
                    <a:pt x="23901" y="65735"/>
                  </a:lnTo>
                  <a:lnTo>
                    <a:pt x="24003" y="63449"/>
                  </a:lnTo>
                  <a:lnTo>
                    <a:pt x="25095" y="59131"/>
                  </a:lnTo>
                  <a:lnTo>
                    <a:pt x="25209" y="57988"/>
                  </a:lnTo>
                  <a:lnTo>
                    <a:pt x="25323" y="56972"/>
                  </a:lnTo>
                  <a:lnTo>
                    <a:pt x="25361" y="56845"/>
                  </a:lnTo>
                  <a:lnTo>
                    <a:pt x="25603" y="56845"/>
                  </a:lnTo>
                  <a:lnTo>
                    <a:pt x="25755" y="56972"/>
                  </a:lnTo>
                  <a:lnTo>
                    <a:pt x="25882" y="59893"/>
                  </a:lnTo>
                  <a:lnTo>
                    <a:pt x="25882" y="54559"/>
                  </a:lnTo>
                  <a:lnTo>
                    <a:pt x="25019" y="54559"/>
                  </a:lnTo>
                  <a:lnTo>
                    <a:pt x="23418" y="53797"/>
                  </a:lnTo>
                  <a:lnTo>
                    <a:pt x="22212" y="53035"/>
                  </a:lnTo>
                  <a:lnTo>
                    <a:pt x="22364" y="53543"/>
                  </a:lnTo>
                  <a:lnTo>
                    <a:pt x="22479" y="54940"/>
                  </a:lnTo>
                  <a:lnTo>
                    <a:pt x="22263" y="55956"/>
                  </a:lnTo>
                  <a:lnTo>
                    <a:pt x="22034" y="56591"/>
                  </a:lnTo>
                  <a:lnTo>
                    <a:pt x="21907" y="56591"/>
                  </a:lnTo>
                  <a:lnTo>
                    <a:pt x="21793" y="55194"/>
                  </a:lnTo>
                  <a:lnTo>
                    <a:pt x="21120" y="52273"/>
                  </a:lnTo>
                  <a:lnTo>
                    <a:pt x="20967" y="52273"/>
                  </a:lnTo>
                  <a:lnTo>
                    <a:pt x="20459" y="52019"/>
                  </a:lnTo>
                  <a:lnTo>
                    <a:pt x="20078" y="51765"/>
                  </a:lnTo>
                  <a:lnTo>
                    <a:pt x="17195" y="52400"/>
                  </a:lnTo>
                  <a:lnTo>
                    <a:pt x="15367" y="52654"/>
                  </a:lnTo>
                  <a:lnTo>
                    <a:pt x="15430" y="52908"/>
                  </a:lnTo>
                  <a:lnTo>
                    <a:pt x="15773" y="53924"/>
                  </a:lnTo>
                  <a:lnTo>
                    <a:pt x="15887" y="57480"/>
                  </a:lnTo>
                  <a:lnTo>
                    <a:pt x="15570" y="58877"/>
                  </a:lnTo>
                  <a:lnTo>
                    <a:pt x="15252" y="59639"/>
                  </a:lnTo>
                  <a:lnTo>
                    <a:pt x="14846" y="60147"/>
                  </a:lnTo>
                  <a:lnTo>
                    <a:pt x="14668" y="60528"/>
                  </a:lnTo>
                  <a:lnTo>
                    <a:pt x="14008" y="61163"/>
                  </a:lnTo>
                  <a:lnTo>
                    <a:pt x="13614" y="61417"/>
                  </a:lnTo>
                  <a:lnTo>
                    <a:pt x="13017" y="61671"/>
                  </a:lnTo>
                  <a:lnTo>
                    <a:pt x="12979" y="61544"/>
                  </a:lnTo>
                  <a:lnTo>
                    <a:pt x="13474" y="61163"/>
                  </a:lnTo>
                  <a:lnTo>
                    <a:pt x="13766" y="60909"/>
                  </a:lnTo>
                  <a:lnTo>
                    <a:pt x="15049" y="56210"/>
                  </a:lnTo>
                  <a:lnTo>
                    <a:pt x="12230" y="59258"/>
                  </a:lnTo>
                  <a:lnTo>
                    <a:pt x="12166" y="59639"/>
                  </a:lnTo>
                  <a:lnTo>
                    <a:pt x="12865" y="62433"/>
                  </a:lnTo>
                  <a:lnTo>
                    <a:pt x="13576" y="64084"/>
                  </a:lnTo>
                  <a:lnTo>
                    <a:pt x="13957" y="64719"/>
                  </a:lnTo>
                  <a:lnTo>
                    <a:pt x="15595" y="61671"/>
                  </a:lnTo>
                  <a:lnTo>
                    <a:pt x="15887" y="61163"/>
                  </a:lnTo>
                  <a:lnTo>
                    <a:pt x="17843" y="61163"/>
                  </a:lnTo>
                  <a:lnTo>
                    <a:pt x="19164" y="60782"/>
                  </a:lnTo>
                  <a:lnTo>
                    <a:pt x="21209" y="59639"/>
                  </a:lnTo>
                  <a:lnTo>
                    <a:pt x="21793" y="57734"/>
                  </a:lnTo>
                  <a:lnTo>
                    <a:pt x="21971" y="57607"/>
                  </a:lnTo>
                  <a:lnTo>
                    <a:pt x="22364" y="57607"/>
                  </a:lnTo>
                  <a:lnTo>
                    <a:pt x="22517" y="57734"/>
                  </a:lnTo>
                  <a:lnTo>
                    <a:pt x="22555" y="60147"/>
                  </a:lnTo>
                  <a:lnTo>
                    <a:pt x="22745" y="59639"/>
                  </a:lnTo>
                  <a:lnTo>
                    <a:pt x="22961" y="58750"/>
                  </a:lnTo>
                  <a:lnTo>
                    <a:pt x="22948" y="57607"/>
                  </a:lnTo>
                  <a:lnTo>
                    <a:pt x="22834" y="56972"/>
                  </a:lnTo>
                  <a:lnTo>
                    <a:pt x="22745" y="56718"/>
                  </a:lnTo>
                  <a:lnTo>
                    <a:pt x="22923" y="56845"/>
                  </a:lnTo>
                  <a:lnTo>
                    <a:pt x="23164" y="57099"/>
                  </a:lnTo>
                  <a:lnTo>
                    <a:pt x="23368" y="57480"/>
                  </a:lnTo>
                  <a:lnTo>
                    <a:pt x="23545" y="57988"/>
                  </a:lnTo>
                  <a:lnTo>
                    <a:pt x="23647" y="59893"/>
                  </a:lnTo>
                  <a:lnTo>
                    <a:pt x="23279" y="61417"/>
                  </a:lnTo>
                  <a:lnTo>
                    <a:pt x="23050" y="62052"/>
                  </a:lnTo>
                  <a:lnTo>
                    <a:pt x="22948" y="62560"/>
                  </a:lnTo>
                  <a:lnTo>
                    <a:pt x="22847" y="65354"/>
                  </a:lnTo>
                  <a:lnTo>
                    <a:pt x="23304" y="66751"/>
                  </a:lnTo>
                  <a:lnTo>
                    <a:pt x="24333" y="68275"/>
                  </a:lnTo>
                  <a:lnTo>
                    <a:pt x="24688" y="69037"/>
                  </a:lnTo>
                  <a:lnTo>
                    <a:pt x="25552" y="71450"/>
                  </a:lnTo>
                  <a:lnTo>
                    <a:pt x="25654" y="72847"/>
                  </a:lnTo>
                  <a:lnTo>
                    <a:pt x="26009" y="71323"/>
                  </a:lnTo>
                  <a:lnTo>
                    <a:pt x="26111" y="68148"/>
                  </a:lnTo>
                  <a:lnTo>
                    <a:pt x="26200" y="67386"/>
                  </a:lnTo>
                  <a:lnTo>
                    <a:pt x="26466" y="67259"/>
                  </a:lnTo>
                  <a:lnTo>
                    <a:pt x="26631" y="67259"/>
                  </a:lnTo>
                  <a:lnTo>
                    <a:pt x="26847" y="67386"/>
                  </a:lnTo>
                  <a:lnTo>
                    <a:pt x="27241" y="67386"/>
                  </a:lnTo>
                  <a:lnTo>
                    <a:pt x="27787" y="67259"/>
                  </a:lnTo>
                  <a:lnTo>
                    <a:pt x="29679" y="64592"/>
                  </a:lnTo>
                  <a:lnTo>
                    <a:pt x="29806" y="63957"/>
                  </a:lnTo>
                  <a:lnTo>
                    <a:pt x="29895" y="63322"/>
                  </a:lnTo>
                  <a:lnTo>
                    <a:pt x="29959" y="63195"/>
                  </a:lnTo>
                  <a:lnTo>
                    <a:pt x="30340" y="63195"/>
                  </a:lnTo>
                  <a:lnTo>
                    <a:pt x="30530" y="63322"/>
                  </a:lnTo>
                  <a:lnTo>
                    <a:pt x="31584" y="65608"/>
                  </a:lnTo>
                  <a:lnTo>
                    <a:pt x="31686" y="66497"/>
                  </a:lnTo>
                  <a:lnTo>
                    <a:pt x="31457" y="68021"/>
                  </a:lnTo>
                  <a:lnTo>
                    <a:pt x="32296" y="66243"/>
                  </a:lnTo>
                  <a:lnTo>
                    <a:pt x="32956" y="64465"/>
                  </a:lnTo>
                  <a:lnTo>
                    <a:pt x="33070" y="64084"/>
                  </a:lnTo>
                  <a:lnTo>
                    <a:pt x="33223" y="63195"/>
                  </a:lnTo>
                  <a:lnTo>
                    <a:pt x="33108" y="62687"/>
                  </a:lnTo>
                  <a:lnTo>
                    <a:pt x="32867" y="62052"/>
                  </a:lnTo>
                  <a:lnTo>
                    <a:pt x="32410" y="61417"/>
                  </a:lnTo>
                  <a:lnTo>
                    <a:pt x="32143" y="61163"/>
                  </a:lnTo>
                  <a:lnTo>
                    <a:pt x="32169" y="61036"/>
                  </a:lnTo>
                  <a:lnTo>
                    <a:pt x="32537" y="61290"/>
                  </a:lnTo>
                  <a:lnTo>
                    <a:pt x="32791" y="61417"/>
                  </a:lnTo>
                  <a:lnTo>
                    <a:pt x="33248" y="61798"/>
                  </a:lnTo>
                  <a:lnTo>
                    <a:pt x="33642" y="62433"/>
                  </a:lnTo>
                  <a:lnTo>
                    <a:pt x="33756" y="65100"/>
                  </a:lnTo>
                  <a:lnTo>
                    <a:pt x="33299" y="67132"/>
                  </a:lnTo>
                  <a:lnTo>
                    <a:pt x="33185" y="67513"/>
                  </a:lnTo>
                  <a:lnTo>
                    <a:pt x="30530" y="74244"/>
                  </a:lnTo>
                  <a:lnTo>
                    <a:pt x="30416" y="76784"/>
                  </a:lnTo>
                  <a:lnTo>
                    <a:pt x="30924" y="78054"/>
                  </a:lnTo>
                  <a:lnTo>
                    <a:pt x="31013" y="77038"/>
                  </a:lnTo>
                  <a:lnTo>
                    <a:pt x="31102" y="76784"/>
                  </a:lnTo>
                  <a:lnTo>
                    <a:pt x="31165" y="76403"/>
                  </a:lnTo>
                  <a:lnTo>
                    <a:pt x="31242" y="76276"/>
                  </a:lnTo>
                  <a:lnTo>
                    <a:pt x="31356" y="74244"/>
                  </a:lnTo>
                  <a:lnTo>
                    <a:pt x="31559" y="73228"/>
                  </a:lnTo>
                  <a:lnTo>
                    <a:pt x="33312" y="69926"/>
                  </a:lnTo>
                  <a:lnTo>
                    <a:pt x="34836" y="67259"/>
                  </a:lnTo>
                  <a:lnTo>
                    <a:pt x="34925" y="67005"/>
                  </a:lnTo>
                  <a:lnTo>
                    <a:pt x="35369" y="64465"/>
                  </a:lnTo>
                  <a:lnTo>
                    <a:pt x="35610" y="64465"/>
                  </a:lnTo>
                  <a:lnTo>
                    <a:pt x="35750" y="64719"/>
                  </a:lnTo>
                  <a:lnTo>
                    <a:pt x="35877" y="66116"/>
                  </a:lnTo>
                  <a:lnTo>
                    <a:pt x="35623" y="67259"/>
                  </a:lnTo>
                  <a:lnTo>
                    <a:pt x="35509" y="67640"/>
                  </a:lnTo>
                  <a:lnTo>
                    <a:pt x="35128" y="68529"/>
                  </a:lnTo>
                  <a:lnTo>
                    <a:pt x="33845" y="70942"/>
                  </a:lnTo>
                  <a:lnTo>
                    <a:pt x="32410" y="72593"/>
                  </a:lnTo>
                  <a:lnTo>
                    <a:pt x="31788" y="74625"/>
                  </a:lnTo>
                  <a:lnTo>
                    <a:pt x="31673" y="75387"/>
                  </a:lnTo>
                  <a:lnTo>
                    <a:pt x="32118" y="74498"/>
                  </a:lnTo>
                  <a:lnTo>
                    <a:pt x="34112" y="72085"/>
                  </a:lnTo>
                  <a:lnTo>
                    <a:pt x="36182" y="69672"/>
                  </a:lnTo>
                  <a:lnTo>
                    <a:pt x="36842" y="68529"/>
                  </a:lnTo>
                  <a:lnTo>
                    <a:pt x="37058" y="68021"/>
                  </a:lnTo>
                  <a:lnTo>
                    <a:pt x="37134" y="67894"/>
                  </a:lnTo>
                  <a:lnTo>
                    <a:pt x="37338" y="67386"/>
                  </a:lnTo>
                  <a:lnTo>
                    <a:pt x="33655" y="75006"/>
                  </a:lnTo>
                  <a:lnTo>
                    <a:pt x="32880" y="77038"/>
                  </a:lnTo>
                  <a:lnTo>
                    <a:pt x="32778" y="77419"/>
                  </a:lnTo>
                  <a:lnTo>
                    <a:pt x="32715" y="77927"/>
                  </a:lnTo>
                  <a:lnTo>
                    <a:pt x="32600" y="80848"/>
                  </a:lnTo>
                  <a:lnTo>
                    <a:pt x="32499" y="81356"/>
                  </a:lnTo>
                  <a:lnTo>
                    <a:pt x="32321" y="81737"/>
                  </a:lnTo>
                  <a:lnTo>
                    <a:pt x="32245" y="81991"/>
                  </a:lnTo>
                  <a:lnTo>
                    <a:pt x="31750" y="81991"/>
                  </a:lnTo>
                  <a:lnTo>
                    <a:pt x="31559" y="81737"/>
                  </a:lnTo>
                  <a:lnTo>
                    <a:pt x="31394" y="81610"/>
                  </a:lnTo>
                  <a:lnTo>
                    <a:pt x="30238" y="80086"/>
                  </a:lnTo>
                  <a:lnTo>
                    <a:pt x="28498" y="75641"/>
                  </a:lnTo>
                  <a:lnTo>
                    <a:pt x="28511" y="75260"/>
                  </a:lnTo>
                  <a:lnTo>
                    <a:pt x="32537" y="84658"/>
                  </a:lnTo>
                  <a:lnTo>
                    <a:pt x="32778" y="84150"/>
                  </a:lnTo>
                  <a:lnTo>
                    <a:pt x="33451" y="81991"/>
                  </a:lnTo>
                  <a:lnTo>
                    <a:pt x="33845" y="80721"/>
                  </a:lnTo>
                  <a:lnTo>
                    <a:pt x="34823" y="79070"/>
                  </a:lnTo>
                  <a:lnTo>
                    <a:pt x="36106" y="78562"/>
                  </a:lnTo>
                  <a:lnTo>
                    <a:pt x="39941" y="76149"/>
                  </a:lnTo>
                  <a:lnTo>
                    <a:pt x="41198" y="74752"/>
                  </a:lnTo>
                  <a:lnTo>
                    <a:pt x="41440" y="74752"/>
                  </a:lnTo>
                  <a:lnTo>
                    <a:pt x="41617" y="74879"/>
                  </a:lnTo>
                  <a:lnTo>
                    <a:pt x="41744" y="75387"/>
                  </a:lnTo>
                  <a:lnTo>
                    <a:pt x="38862" y="79578"/>
                  </a:lnTo>
                  <a:lnTo>
                    <a:pt x="38785" y="80086"/>
                  </a:lnTo>
                  <a:lnTo>
                    <a:pt x="41033" y="85801"/>
                  </a:lnTo>
                  <a:lnTo>
                    <a:pt x="46697" y="88849"/>
                  </a:lnTo>
                  <a:lnTo>
                    <a:pt x="47129" y="89738"/>
                  </a:lnTo>
                  <a:lnTo>
                    <a:pt x="47244" y="90500"/>
                  </a:lnTo>
                  <a:lnTo>
                    <a:pt x="46875" y="92532"/>
                  </a:lnTo>
                  <a:lnTo>
                    <a:pt x="46875" y="92659"/>
                  </a:lnTo>
                  <a:lnTo>
                    <a:pt x="47205" y="92659"/>
                  </a:lnTo>
                  <a:lnTo>
                    <a:pt x="47739" y="92532"/>
                  </a:lnTo>
                  <a:lnTo>
                    <a:pt x="48437" y="91516"/>
                  </a:lnTo>
                  <a:lnTo>
                    <a:pt x="48602" y="91262"/>
                  </a:lnTo>
                  <a:lnTo>
                    <a:pt x="48348" y="91389"/>
                  </a:lnTo>
                  <a:lnTo>
                    <a:pt x="48018" y="91516"/>
                  </a:lnTo>
                  <a:lnTo>
                    <a:pt x="47726" y="91262"/>
                  </a:lnTo>
                  <a:lnTo>
                    <a:pt x="47713" y="91135"/>
                  </a:lnTo>
                  <a:lnTo>
                    <a:pt x="47840" y="90754"/>
                  </a:lnTo>
                  <a:lnTo>
                    <a:pt x="48006" y="90500"/>
                  </a:lnTo>
                  <a:lnTo>
                    <a:pt x="48133" y="90119"/>
                  </a:lnTo>
                  <a:lnTo>
                    <a:pt x="44754" y="87325"/>
                  </a:lnTo>
                  <a:lnTo>
                    <a:pt x="43472" y="86563"/>
                  </a:lnTo>
                  <a:lnTo>
                    <a:pt x="41173" y="82372"/>
                  </a:lnTo>
                  <a:lnTo>
                    <a:pt x="41262" y="80467"/>
                  </a:lnTo>
                  <a:lnTo>
                    <a:pt x="41706" y="79197"/>
                  </a:lnTo>
                  <a:lnTo>
                    <a:pt x="42037" y="78689"/>
                  </a:lnTo>
                  <a:lnTo>
                    <a:pt x="42519" y="77927"/>
                  </a:lnTo>
                  <a:lnTo>
                    <a:pt x="42824" y="77546"/>
                  </a:lnTo>
                  <a:lnTo>
                    <a:pt x="42824" y="77927"/>
                  </a:lnTo>
                  <a:lnTo>
                    <a:pt x="42341" y="79451"/>
                  </a:lnTo>
                  <a:lnTo>
                    <a:pt x="42240" y="81356"/>
                  </a:lnTo>
                  <a:lnTo>
                    <a:pt x="42329" y="82245"/>
                  </a:lnTo>
                  <a:lnTo>
                    <a:pt x="42697" y="83007"/>
                  </a:lnTo>
                  <a:lnTo>
                    <a:pt x="43256" y="83769"/>
                  </a:lnTo>
                  <a:lnTo>
                    <a:pt x="43332" y="81610"/>
                  </a:lnTo>
                  <a:lnTo>
                    <a:pt x="43497" y="80848"/>
                  </a:lnTo>
                  <a:lnTo>
                    <a:pt x="43611" y="80467"/>
                  </a:lnTo>
                  <a:lnTo>
                    <a:pt x="45135" y="77546"/>
                  </a:lnTo>
                  <a:lnTo>
                    <a:pt x="46024" y="76022"/>
                  </a:lnTo>
                  <a:lnTo>
                    <a:pt x="46075" y="75895"/>
                  </a:lnTo>
                  <a:lnTo>
                    <a:pt x="46532" y="74752"/>
                  </a:lnTo>
                  <a:lnTo>
                    <a:pt x="46850" y="73990"/>
                  </a:lnTo>
                  <a:lnTo>
                    <a:pt x="46964" y="73228"/>
                  </a:lnTo>
                  <a:lnTo>
                    <a:pt x="46863" y="71577"/>
                  </a:lnTo>
                  <a:lnTo>
                    <a:pt x="46774" y="71323"/>
                  </a:lnTo>
                  <a:lnTo>
                    <a:pt x="47040" y="71704"/>
                  </a:lnTo>
                  <a:lnTo>
                    <a:pt x="47142" y="72085"/>
                  </a:lnTo>
                  <a:lnTo>
                    <a:pt x="47256" y="74244"/>
                  </a:lnTo>
                  <a:lnTo>
                    <a:pt x="46875" y="75387"/>
                  </a:lnTo>
                  <a:lnTo>
                    <a:pt x="46342" y="77292"/>
                  </a:lnTo>
                  <a:lnTo>
                    <a:pt x="46215" y="77546"/>
                  </a:lnTo>
                  <a:lnTo>
                    <a:pt x="44627" y="79832"/>
                  </a:lnTo>
                  <a:lnTo>
                    <a:pt x="44145" y="82245"/>
                  </a:lnTo>
                  <a:lnTo>
                    <a:pt x="45288" y="85547"/>
                  </a:lnTo>
                  <a:lnTo>
                    <a:pt x="45034" y="85039"/>
                  </a:lnTo>
                  <a:lnTo>
                    <a:pt x="44818" y="84531"/>
                  </a:lnTo>
                  <a:lnTo>
                    <a:pt x="44729" y="84150"/>
                  </a:lnTo>
                  <a:lnTo>
                    <a:pt x="44754" y="83007"/>
                  </a:lnTo>
                  <a:lnTo>
                    <a:pt x="44945" y="82626"/>
                  </a:lnTo>
                  <a:lnTo>
                    <a:pt x="45656" y="81610"/>
                  </a:lnTo>
                  <a:lnTo>
                    <a:pt x="47231" y="80848"/>
                  </a:lnTo>
                  <a:lnTo>
                    <a:pt x="47294" y="80975"/>
                  </a:lnTo>
                  <a:lnTo>
                    <a:pt x="46304" y="82245"/>
                  </a:lnTo>
                  <a:lnTo>
                    <a:pt x="46139" y="82753"/>
                  </a:lnTo>
                  <a:lnTo>
                    <a:pt x="46050" y="83642"/>
                  </a:lnTo>
                  <a:lnTo>
                    <a:pt x="46164" y="83896"/>
                  </a:lnTo>
                  <a:lnTo>
                    <a:pt x="46748" y="84785"/>
                  </a:lnTo>
                  <a:lnTo>
                    <a:pt x="47282" y="85293"/>
                  </a:lnTo>
                  <a:lnTo>
                    <a:pt x="48463" y="86690"/>
                  </a:lnTo>
                  <a:lnTo>
                    <a:pt x="48717" y="87198"/>
                  </a:lnTo>
                  <a:lnTo>
                    <a:pt x="48844" y="87325"/>
                  </a:lnTo>
                  <a:lnTo>
                    <a:pt x="49022" y="87452"/>
                  </a:lnTo>
                  <a:lnTo>
                    <a:pt x="49352" y="88087"/>
                  </a:lnTo>
                  <a:lnTo>
                    <a:pt x="49555" y="88595"/>
                  </a:lnTo>
                  <a:lnTo>
                    <a:pt x="49669" y="89103"/>
                  </a:lnTo>
                  <a:lnTo>
                    <a:pt x="50622" y="86817"/>
                  </a:lnTo>
                  <a:lnTo>
                    <a:pt x="51587" y="83642"/>
                  </a:lnTo>
                  <a:lnTo>
                    <a:pt x="51752" y="83515"/>
                  </a:lnTo>
                  <a:lnTo>
                    <a:pt x="52044" y="83515"/>
                  </a:lnTo>
                  <a:lnTo>
                    <a:pt x="53416" y="83896"/>
                  </a:lnTo>
                  <a:lnTo>
                    <a:pt x="54102" y="84785"/>
                  </a:lnTo>
                  <a:lnTo>
                    <a:pt x="54343" y="83515"/>
                  </a:lnTo>
                  <a:lnTo>
                    <a:pt x="54622" y="81991"/>
                  </a:lnTo>
                  <a:lnTo>
                    <a:pt x="54800" y="82245"/>
                  </a:lnTo>
                  <a:lnTo>
                    <a:pt x="54902" y="83261"/>
                  </a:lnTo>
                  <a:lnTo>
                    <a:pt x="55016" y="85547"/>
                  </a:lnTo>
                  <a:lnTo>
                    <a:pt x="55143" y="86817"/>
                  </a:lnTo>
                  <a:lnTo>
                    <a:pt x="59829" y="91135"/>
                  </a:lnTo>
                  <a:lnTo>
                    <a:pt x="59550" y="90754"/>
                  </a:lnTo>
                  <a:lnTo>
                    <a:pt x="59245" y="90500"/>
                  </a:lnTo>
                  <a:lnTo>
                    <a:pt x="57556" y="89357"/>
                  </a:lnTo>
                  <a:lnTo>
                    <a:pt x="56578" y="88595"/>
                  </a:lnTo>
                  <a:lnTo>
                    <a:pt x="55613" y="87071"/>
                  </a:lnTo>
                  <a:lnTo>
                    <a:pt x="55499" y="86817"/>
                  </a:lnTo>
                  <a:lnTo>
                    <a:pt x="55194" y="85674"/>
                  </a:lnTo>
                  <a:lnTo>
                    <a:pt x="55067" y="85039"/>
                  </a:lnTo>
                  <a:lnTo>
                    <a:pt x="55143" y="81991"/>
                  </a:lnTo>
                  <a:lnTo>
                    <a:pt x="55333" y="80848"/>
                  </a:lnTo>
                  <a:lnTo>
                    <a:pt x="55613" y="79578"/>
                  </a:lnTo>
                  <a:lnTo>
                    <a:pt x="55626" y="80340"/>
                  </a:lnTo>
                  <a:lnTo>
                    <a:pt x="55499" y="83769"/>
                  </a:lnTo>
                  <a:lnTo>
                    <a:pt x="58724" y="89103"/>
                  </a:lnTo>
                  <a:lnTo>
                    <a:pt x="59893" y="89865"/>
                  </a:lnTo>
                  <a:lnTo>
                    <a:pt x="60350" y="90373"/>
                  </a:lnTo>
                  <a:lnTo>
                    <a:pt x="60744" y="90754"/>
                  </a:lnTo>
                  <a:lnTo>
                    <a:pt x="60007" y="89738"/>
                  </a:lnTo>
                  <a:lnTo>
                    <a:pt x="58839" y="88595"/>
                  </a:lnTo>
                  <a:lnTo>
                    <a:pt x="57099" y="86436"/>
                  </a:lnTo>
                  <a:lnTo>
                    <a:pt x="56553" y="85293"/>
                  </a:lnTo>
                  <a:lnTo>
                    <a:pt x="56896" y="85420"/>
                  </a:lnTo>
                  <a:lnTo>
                    <a:pt x="58102" y="86309"/>
                  </a:lnTo>
                  <a:lnTo>
                    <a:pt x="59994" y="87579"/>
                  </a:lnTo>
                  <a:lnTo>
                    <a:pt x="60998" y="88468"/>
                  </a:lnTo>
                  <a:lnTo>
                    <a:pt x="61607" y="88976"/>
                  </a:lnTo>
                  <a:lnTo>
                    <a:pt x="59626" y="86690"/>
                  </a:lnTo>
                  <a:lnTo>
                    <a:pt x="58750" y="85293"/>
                  </a:lnTo>
                  <a:lnTo>
                    <a:pt x="58305" y="84404"/>
                  </a:lnTo>
                  <a:lnTo>
                    <a:pt x="57950" y="83388"/>
                  </a:lnTo>
                  <a:lnTo>
                    <a:pt x="58331" y="84277"/>
                  </a:lnTo>
                  <a:lnTo>
                    <a:pt x="59956" y="86563"/>
                  </a:lnTo>
                  <a:lnTo>
                    <a:pt x="61239" y="87833"/>
                  </a:lnTo>
                  <a:lnTo>
                    <a:pt x="62357" y="89230"/>
                  </a:lnTo>
                  <a:lnTo>
                    <a:pt x="62661" y="89738"/>
                  </a:lnTo>
                  <a:lnTo>
                    <a:pt x="62750" y="87960"/>
                  </a:lnTo>
                  <a:lnTo>
                    <a:pt x="63373" y="86436"/>
                  </a:lnTo>
                  <a:lnTo>
                    <a:pt x="63500" y="86055"/>
                  </a:lnTo>
                  <a:lnTo>
                    <a:pt x="63919" y="83388"/>
                  </a:lnTo>
                  <a:lnTo>
                    <a:pt x="64325" y="80848"/>
                  </a:lnTo>
                  <a:lnTo>
                    <a:pt x="64452" y="80721"/>
                  </a:lnTo>
                  <a:lnTo>
                    <a:pt x="64795" y="80594"/>
                  </a:lnTo>
                  <a:lnTo>
                    <a:pt x="64973" y="80721"/>
                  </a:lnTo>
                  <a:lnTo>
                    <a:pt x="66979" y="84150"/>
                  </a:lnTo>
                  <a:lnTo>
                    <a:pt x="67081" y="85547"/>
                  </a:lnTo>
                  <a:lnTo>
                    <a:pt x="67576" y="87452"/>
                  </a:lnTo>
                  <a:lnTo>
                    <a:pt x="70548" y="88595"/>
                  </a:lnTo>
                  <a:lnTo>
                    <a:pt x="70954" y="88722"/>
                  </a:lnTo>
                  <a:lnTo>
                    <a:pt x="73571" y="88722"/>
                  </a:lnTo>
                  <a:lnTo>
                    <a:pt x="76327" y="87325"/>
                  </a:lnTo>
                  <a:lnTo>
                    <a:pt x="77444" y="86690"/>
                  </a:lnTo>
                  <a:lnTo>
                    <a:pt x="76276" y="85674"/>
                  </a:lnTo>
                  <a:lnTo>
                    <a:pt x="75361" y="84747"/>
                  </a:lnTo>
                  <a:lnTo>
                    <a:pt x="75361" y="86817"/>
                  </a:lnTo>
                  <a:lnTo>
                    <a:pt x="75107" y="87071"/>
                  </a:lnTo>
                  <a:lnTo>
                    <a:pt x="74930" y="87071"/>
                  </a:lnTo>
                  <a:lnTo>
                    <a:pt x="74828" y="87198"/>
                  </a:lnTo>
                  <a:lnTo>
                    <a:pt x="74307" y="87198"/>
                  </a:lnTo>
                  <a:lnTo>
                    <a:pt x="73482" y="87325"/>
                  </a:lnTo>
                  <a:lnTo>
                    <a:pt x="72021" y="87198"/>
                  </a:lnTo>
                  <a:lnTo>
                    <a:pt x="71259" y="86944"/>
                  </a:lnTo>
                  <a:lnTo>
                    <a:pt x="69697" y="85928"/>
                  </a:lnTo>
                  <a:lnTo>
                    <a:pt x="68770" y="84912"/>
                  </a:lnTo>
                  <a:lnTo>
                    <a:pt x="68541" y="84404"/>
                  </a:lnTo>
                  <a:lnTo>
                    <a:pt x="68453" y="84277"/>
                  </a:lnTo>
                  <a:lnTo>
                    <a:pt x="68211" y="83769"/>
                  </a:lnTo>
                  <a:lnTo>
                    <a:pt x="68122" y="83515"/>
                  </a:lnTo>
                  <a:lnTo>
                    <a:pt x="67894" y="82626"/>
                  </a:lnTo>
                  <a:lnTo>
                    <a:pt x="67576" y="80594"/>
                  </a:lnTo>
                  <a:lnTo>
                    <a:pt x="67373" y="79578"/>
                  </a:lnTo>
                  <a:lnTo>
                    <a:pt x="66840" y="78181"/>
                  </a:lnTo>
                  <a:lnTo>
                    <a:pt x="66522" y="77546"/>
                  </a:lnTo>
                  <a:lnTo>
                    <a:pt x="66535" y="77292"/>
                  </a:lnTo>
                  <a:lnTo>
                    <a:pt x="69151" y="81610"/>
                  </a:lnTo>
                  <a:lnTo>
                    <a:pt x="69265" y="81991"/>
                  </a:lnTo>
                  <a:lnTo>
                    <a:pt x="74104" y="85801"/>
                  </a:lnTo>
                  <a:lnTo>
                    <a:pt x="74866" y="86055"/>
                  </a:lnTo>
                  <a:lnTo>
                    <a:pt x="75171" y="86309"/>
                  </a:lnTo>
                  <a:lnTo>
                    <a:pt x="75247" y="86436"/>
                  </a:lnTo>
                  <a:lnTo>
                    <a:pt x="75361" y="86817"/>
                  </a:lnTo>
                  <a:lnTo>
                    <a:pt x="75361" y="84747"/>
                  </a:lnTo>
                  <a:lnTo>
                    <a:pt x="75374" y="84023"/>
                  </a:lnTo>
                  <a:lnTo>
                    <a:pt x="78003" y="77673"/>
                  </a:lnTo>
                  <a:lnTo>
                    <a:pt x="78117" y="77292"/>
                  </a:lnTo>
                  <a:lnTo>
                    <a:pt x="78130" y="76276"/>
                  </a:lnTo>
                  <a:lnTo>
                    <a:pt x="78041" y="75260"/>
                  </a:lnTo>
                  <a:lnTo>
                    <a:pt x="77685" y="74371"/>
                  </a:lnTo>
                  <a:lnTo>
                    <a:pt x="77647" y="74244"/>
                  </a:lnTo>
                  <a:lnTo>
                    <a:pt x="77241" y="73228"/>
                  </a:lnTo>
                  <a:lnTo>
                    <a:pt x="76708" y="72212"/>
                  </a:lnTo>
                  <a:lnTo>
                    <a:pt x="76644" y="71831"/>
                  </a:lnTo>
                  <a:lnTo>
                    <a:pt x="76923" y="71577"/>
                  </a:lnTo>
                  <a:lnTo>
                    <a:pt x="80949" y="71577"/>
                  </a:lnTo>
                  <a:lnTo>
                    <a:pt x="83985" y="69672"/>
                  </a:lnTo>
                  <a:lnTo>
                    <a:pt x="84632" y="68529"/>
                  </a:lnTo>
                  <a:lnTo>
                    <a:pt x="85471" y="67005"/>
                  </a:lnTo>
                  <a:lnTo>
                    <a:pt x="85750" y="65989"/>
                  </a:lnTo>
                  <a:close/>
                </a:path>
              </a:pathLst>
            </a:custGeom>
            <a:solidFill>
              <a:srgbClr val="AF2D36"/>
            </a:solidFill>
          </p:spPr>
          <p:txBody>
            <a:bodyPr wrap="square" lIns="0" tIns="0" rIns="0" bIns="0" rtlCol="0"/>
            <a:lstStyle/>
            <a:p>
              <a:endParaRPr/>
            </a:p>
          </p:txBody>
        </p:sp>
        <p:sp>
          <p:nvSpPr>
            <p:cNvPr id="158" name="object 158"/>
            <p:cNvSpPr/>
            <p:nvPr/>
          </p:nvSpPr>
          <p:spPr>
            <a:xfrm>
              <a:off x="531647" y="6167247"/>
              <a:ext cx="26034" cy="20320"/>
            </a:xfrm>
            <a:custGeom>
              <a:avLst/>
              <a:gdLst/>
              <a:ahLst/>
              <a:cxnLst/>
              <a:rect l="l" t="t" r="r" b="b"/>
              <a:pathLst>
                <a:path w="26034" h="20320">
                  <a:moveTo>
                    <a:pt x="7442" y="16827"/>
                  </a:moveTo>
                  <a:lnTo>
                    <a:pt x="6108" y="15290"/>
                  </a:lnTo>
                  <a:lnTo>
                    <a:pt x="5410" y="14592"/>
                  </a:lnTo>
                  <a:lnTo>
                    <a:pt x="4876" y="14795"/>
                  </a:lnTo>
                  <a:lnTo>
                    <a:pt x="5346" y="15773"/>
                  </a:lnTo>
                  <a:lnTo>
                    <a:pt x="6311" y="18097"/>
                  </a:lnTo>
                  <a:lnTo>
                    <a:pt x="3441" y="19405"/>
                  </a:lnTo>
                  <a:lnTo>
                    <a:pt x="1727" y="16979"/>
                  </a:lnTo>
                  <a:lnTo>
                    <a:pt x="1244" y="16205"/>
                  </a:lnTo>
                  <a:lnTo>
                    <a:pt x="673" y="16433"/>
                  </a:lnTo>
                  <a:lnTo>
                    <a:pt x="495" y="16713"/>
                  </a:lnTo>
                  <a:lnTo>
                    <a:pt x="0" y="17729"/>
                  </a:lnTo>
                  <a:lnTo>
                    <a:pt x="1016" y="18935"/>
                  </a:lnTo>
                  <a:lnTo>
                    <a:pt x="1625" y="19685"/>
                  </a:lnTo>
                  <a:lnTo>
                    <a:pt x="2578" y="19837"/>
                  </a:lnTo>
                  <a:lnTo>
                    <a:pt x="3263" y="19837"/>
                  </a:lnTo>
                  <a:lnTo>
                    <a:pt x="4457" y="19837"/>
                  </a:lnTo>
                  <a:lnTo>
                    <a:pt x="5880" y="19354"/>
                  </a:lnTo>
                  <a:lnTo>
                    <a:pt x="6959" y="18580"/>
                  </a:lnTo>
                  <a:lnTo>
                    <a:pt x="7226" y="18402"/>
                  </a:lnTo>
                  <a:lnTo>
                    <a:pt x="7353" y="18173"/>
                  </a:lnTo>
                  <a:lnTo>
                    <a:pt x="7442" y="16827"/>
                  </a:lnTo>
                  <a:close/>
                </a:path>
                <a:path w="26034" h="20320">
                  <a:moveTo>
                    <a:pt x="25666" y="2844"/>
                  </a:moveTo>
                  <a:lnTo>
                    <a:pt x="22783" y="0"/>
                  </a:lnTo>
                  <a:lnTo>
                    <a:pt x="22631" y="38"/>
                  </a:lnTo>
                  <a:lnTo>
                    <a:pt x="22377" y="190"/>
                  </a:lnTo>
                  <a:lnTo>
                    <a:pt x="22047" y="419"/>
                  </a:lnTo>
                  <a:lnTo>
                    <a:pt x="22834" y="1193"/>
                  </a:lnTo>
                  <a:lnTo>
                    <a:pt x="25107" y="3670"/>
                  </a:lnTo>
                  <a:lnTo>
                    <a:pt x="22593" y="5740"/>
                  </a:lnTo>
                  <a:lnTo>
                    <a:pt x="19697" y="3683"/>
                  </a:lnTo>
                  <a:lnTo>
                    <a:pt x="18999" y="3149"/>
                  </a:lnTo>
                  <a:lnTo>
                    <a:pt x="18745" y="3390"/>
                  </a:lnTo>
                  <a:lnTo>
                    <a:pt x="18262" y="3898"/>
                  </a:lnTo>
                  <a:lnTo>
                    <a:pt x="19126" y="4648"/>
                  </a:lnTo>
                  <a:lnTo>
                    <a:pt x="21640" y="6667"/>
                  </a:lnTo>
                  <a:lnTo>
                    <a:pt x="24193" y="6667"/>
                  </a:lnTo>
                  <a:lnTo>
                    <a:pt x="24650" y="6502"/>
                  </a:lnTo>
                  <a:lnTo>
                    <a:pt x="25031" y="6159"/>
                  </a:lnTo>
                  <a:lnTo>
                    <a:pt x="25425" y="5803"/>
                  </a:lnTo>
                  <a:lnTo>
                    <a:pt x="25628" y="5372"/>
                  </a:lnTo>
                  <a:lnTo>
                    <a:pt x="25666" y="2844"/>
                  </a:lnTo>
                  <a:close/>
                </a:path>
              </a:pathLst>
            </a:custGeom>
            <a:solidFill>
              <a:srgbClr val="E4BD57"/>
            </a:solidFill>
          </p:spPr>
          <p:txBody>
            <a:bodyPr wrap="square" lIns="0" tIns="0" rIns="0" bIns="0" rtlCol="0"/>
            <a:lstStyle/>
            <a:p>
              <a:endParaRPr/>
            </a:p>
          </p:txBody>
        </p:sp>
        <p:sp>
          <p:nvSpPr>
            <p:cNvPr id="159" name="object 159"/>
            <p:cNvSpPr/>
            <p:nvPr/>
          </p:nvSpPr>
          <p:spPr>
            <a:xfrm>
              <a:off x="556108" y="6194191"/>
              <a:ext cx="13970" cy="12700"/>
            </a:xfrm>
            <a:custGeom>
              <a:avLst/>
              <a:gdLst/>
              <a:ahLst/>
              <a:cxnLst/>
              <a:rect l="l" t="t" r="r" b="b"/>
              <a:pathLst>
                <a:path w="13970" h="12700">
                  <a:moveTo>
                    <a:pt x="2161" y="1117"/>
                  </a:moveTo>
                  <a:lnTo>
                    <a:pt x="1399" y="1701"/>
                  </a:lnTo>
                  <a:lnTo>
                    <a:pt x="87" y="3594"/>
                  </a:lnTo>
                  <a:lnTo>
                    <a:pt x="0" y="3809"/>
                  </a:lnTo>
                  <a:lnTo>
                    <a:pt x="662" y="4521"/>
                  </a:lnTo>
                  <a:lnTo>
                    <a:pt x="3291" y="8915"/>
                  </a:lnTo>
                  <a:lnTo>
                    <a:pt x="5514" y="11760"/>
                  </a:lnTo>
                  <a:lnTo>
                    <a:pt x="10594" y="12560"/>
                  </a:lnTo>
                  <a:lnTo>
                    <a:pt x="13388" y="12560"/>
                  </a:lnTo>
                  <a:lnTo>
                    <a:pt x="13705" y="12522"/>
                  </a:lnTo>
                  <a:lnTo>
                    <a:pt x="13648" y="12331"/>
                  </a:lnTo>
                  <a:lnTo>
                    <a:pt x="12816" y="12331"/>
                  </a:lnTo>
                  <a:lnTo>
                    <a:pt x="5285" y="10629"/>
                  </a:lnTo>
                  <a:lnTo>
                    <a:pt x="3888" y="8420"/>
                  </a:lnTo>
                  <a:lnTo>
                    <a:pt x="3177" y="5219"/>
                  </a:lnTo>
                  <a:lnTo>
                    <a:pt x="4892" y="3809"/>
                  </a:lnTo>
                  <a:lnTo>
                    <a:pt x="4472" y="3022"/>
                  </a:lnTo>
                  <a:lnTo>
                    <a:pt x="4079" y="2565"/>
                  </a:lnTo>
                  <a:lnTo>
                    <a:pt x="3342" y="1917"/>
                  </a:lnTo>
                  <a:lnTo>
                    <a:pt x="2352" y="1295"/>
                  </a:lnTo>
                  <a:lnTo>
                    <a:pt x="2161" y="1117"/>
                  </a:lnTo>
                  <a:close/>
                </a:path>
                <a:path w="13970" h="12700">
                  <a:moveTo>
                    <a:pt x="8934" y="2730"/>
                  </a:moveTo>
                  <a:lnTo>
                    <a:pt x="7139" y="2730"/>
                  </a:lnTo>
                  <a:lnTo>
                    <a:pt x="8498" y="3505"/>
                  </a:lnTo>
                  <a:lnTo>
                    <a:pt x="9298" y="3708"/>
                  </a:lnTo>
                  <a:lnTo>
                    <a:pt x="9908" y="7619"/>
                  </a:lnTo>
                  <a:lnTo>
                    <a:pt x="10302" y="9029"/>
                  </a:lnTo>
                  <a:lnTo>
                    <a:pt x="12233" y="11760"/>
                  </a:lnTo>
                  <a:lnTo>
                    <a:pt x="12816" y="12331"/>
                  </a:lnTo>
                  <a:lnTo>
                    <a:pt x="13648" y="12331"/>
                  </a:lnTo>
                  <a:lnTo>
                    <a:pt x="13591" y="12141"/>
                  </a:lnTo>
                  <a:lnTo>
                    <a:pt x="11267" y="9372"/>
                  </a:lnTo>
                  <a:lnTo>
                    <a:pt x="10568" y="8204"/>
                  </a:lnTo>
                  <a:lnTo>
                    <a:pt x="9527" y="3809"/>
                  </a:lnTo>
                  <a:lnTo>
                    <a:pt x="9420" y="3505"/>
                  </a:lnTo>
                  <a:lnTo>
                    <a:pt x="8934" y="2730"/>
                  </a:lnTo>
                  <a:close/>
                </a:path>
                <a:path w="13970" h="12700">
                  <a:moveTo>
                    <a:pt x="5692" y="0"/>
                  </a:moveTo>
                  <a:lnTo>
                    <a:pt x="3393" y="406"/>
                  </a:lnTo>
                  <a:lnTo>
                    <a:pt x="2542" y="876"/>
                  </a:lnTo>
                  <a:lnTo>
                    <a:pt x="2834" y="914"/>
                  </a:lnTo>
                  <a:lnTo>
                    <a:pt x="3467" y="1117"/>
                  </a:lnTo>
                  <a:lnTo>
                    <a:pt x="3749" y="1231"/>
                  </a:lnTo>
                  <a:lnTo>
                    <a:pt x="4701" y="1930"/>
                  </a:lnTo>
                  <a:lnTo>
                    <a:pt x="5209" y="2476"/>
                  </a:lnTo>
                  <a:lnTo>
                    <a:pt x="5679" y="3340"/>
                  </a:lnTo>
                  <a:lnTo>
                    <a:pt x="7139" y="2730"/>
                  </a:lnTo>
                  <a:lnTo>
                    <a:pt x="8934" y="2730"/>
                  </a:lnTo>
                  <a:lnTo>
                    <a:pt x="8105" y="1409"/>
                  </a:lnTo>
                  <a:lnTo>
                    <a:pt x="6860" y="596"/>
                  </a:lnTo>
                  <a:lnTo>
                    <a:pt x="5692" y="0"/>
                  </a:lnTo>
                  <a:close/>
                </a:path>
              </a:pathLst>
            </a:custGeom>
            <a:solidFill>
              <a:srgbClr val="005B8F"/>
            </a:solidFill>
          </p:spPr>
          <p:txBody>
            <a:bodyPr wrap="square" lIns="0" tIns="0" rIns="0" bIns="0" rtlCol="0"/>
            <a:lstStyle/>
            <a:p>
              <a:endParaRPr/>
            </a:p>
          </p:txBody>
        </p:sp>
        <p:sp>
          <p:nvSpPr>
            <p:cNvPr id="160" name="object 160"/>
            <p:cNvSpPr/>
            <p:nvPr/>
          </p:nvSpPr>
          <p:spPr>
            <a:xfrm>
              <a:off x="559288" y="6196913"/>
              <a:ext cx="10160" cy="10160"/>
            </a:xfrm>
            <a:custGeom>
              <a:avLst/>
              <a:gdLst/>
              <a:ahLst/>
              <a:cxnLst/>
              <a:rect l="l" t="t" r="r" b="b"/>
              <a:pathLst>
                <a:path w="10159" h="10160">
                  <a:moveTo>
                    <a:pt x="1727" y="1079"/>
                  </a:moveTo>
                  <a:lnTo>
                    <a:pt x="0" y="2489"/>
                  </a:lnTo>
                  <a:lnTo>
                    <a:pt x="683" y="5575"/>
                  </a:lnTo>
                  <a:lnTo>
                    <a:pt x="807" y="5854"/>
                  </a:lnTo>
                  <a:lnTo>
                    <a:pt x="2108" y="7912"/>
                  </a:lnTo>
                  <a:lnTo>
                    <a:pt x="9626" y="9613"/>
                  </a:lnTo>
                  <a:lnTo>
                    <a:pt x="9029" y="9017"/>
                  </a:lnTo>
                  <a:lnTo>
                    <a:pt x="7890" y="7391"/>
                  </a:lnTo>
                  <a:lnTo>
                    <a:pt x="7416" y="7391"/>
                  </a:lnTo>
                  <a:lnTo>
                    <a:pt x="7112" y="7366"/>
                  </a:lnTo>
                  <a:lnTo>
                    <a:pt x="5486" y="7302"/>
                  </a:lnTo>
                  <a:lnTo>
                    <a:pt x="2451" y="2413"/>
                  </a:lnTo>
                  <a:lnTo>
                    <a:pt x="1727" y="1079"/>
                  </a:lnTo>
                  <a:close/>
                </a:path>
                <a:path w="10159" h="10160">
                  <a:moveTo>
                    <a:pt x="6914" y="5575"/>
                  </a:moveTo>
                  <a:lnTo>
                    <a:pt x="5575" y="5575"/>
                  </a:lnTo>
                  <a:lnTo>
                    <a:pt x="6393" y="6324"/>
                  </a:lnTo>
                  <a:lnTo>
                    <a:pt x="7459" y="7150"/>
                  </a:lnTo>
                  <a:lnTo>
                    <a:pt x="7416" y="7391"/>
                  </a:lnTo>
                  <a:lnTo>
                    <a:pt x="7890" y="7391"/>
                  </a:lnTo>
                  <a:lnTo>
                    <a:pt x="7124" y="6299"/>
                  </a:lnTo>
                  <a:lnTo>
                    <a:pt x="6914" y="5575"/>
                  </a:lnTo>
                  <a:close/>
                </a:path>
                <a:path w="10159" h="10160">
                  <a:moveTo>
                    <a:pt x="3949" y="0"/>
                  </a:moveTo>
                  <a:lnTo>
                    <a:pt x="2501" y="609"/>
                  </a:lnTo>
                  <a:lnTo>
                    <a:pt x="3327" y="2146"/>
                  </a:lnTo>
                  <a:lnTo>
                    <a:pt x="3543" y="4089"/>
                  </a:lnTo>
                  <a:lnTo>
                    <a:pt x="4374" y="6019"/>
                  </a:lnTo>
                  <a:lnTo>
                    <a:pt x="4813" y="6591"/>
                  </a:lnTo>
                  <a:lnTo>
                    <a:pt x="5537" y="7150"/>
                  </a:lnTo>
                  <a:lnTo>
                    <a:pt x="5744" y="7239"/>
                  </a:lnTo>
                  <a:lnTo>
                    <a:pt x="6997" y="7315"/>
                  </a:lnTo>
                  <a:lnTo>
                    <a:pt x="6261" y="6807"/>
                  </a:lnTo>
                  <a:lnTo>
                    <a:pt x="5981" y="6451"/>
                  </a:lnTo>
                  <a:lnTo>
                    <a:pt x="5613" y="5854"/>
                  </a:lnTo>
                  <a:lnTo>
                    <a:pt x="5575" y="5575"/>
                  </a:lnTo>
                  <a:lnTo>
                    <a:pt x="6914" y="5575"/>
                  </a:lnTo>
                  <a:lnTo>
                    <a:pt x="6718" y="4902"/>
                  </a:lnTo>
                  <a:lnTo>
                    <a:pt x="6121" y="990"/>
                  </a:lnTo>
                  <a:lnTo>
                    <a:pt x="5321" y="787"/>
                  </a:lnTo>
                  <a:lnTo>
                    <a:pt x="3949" y="0"/>
                  </a:lnTo>
                  <a:close/>
                </a:path>
              </a:pathLst>
            </a:custGeom>
            <a:solidFill>
              <a:srgbClr val="007EB5"/>
            </a:solidFill>
          </p:spPr>
          <p:txBody>
            <a:bodyPr wrap="square" lIns="0" tIns="0" rIns="0" bIns="0" rtlCol="0"/>
            <a:lstStyle/>
            <a:p>
              <a:endParaRPr/>
            </a:p>
          </p:txBody>
        </p:sp>
        <p:sp>
          <p:nvSpPr>
            <p:cNvPr id="161" name="object 161"/>
            <p:cNvSpPr/>
            <p:nvPr/>
          </p:nvSpPr>
          <p:spPr>
            <a:xfrm>
              <a:off x="506200" y="6233663"/>
              <a:ext cx="78740" cy="194310"/>
            </a:xfrm>
            <a:custGeom>
              <a:avLst/>
              <a:gdLst/>
              <a:ahLst/>
              <a:cxnLst/>
              <a:rect l="l" t="t" r="r" b="b"/>
              <a:pathLst>
                <a:path w="78740" h="194310">
                  <a:moveTo>
                    <a:pt x="48082" y="180339"/>
                  </a:moveTo>
                  <a:lnTo>
                    <a:pt x="43345" y="180339"/>
                  </a:lnTo>
                  <a:lnTo>
                    <a:pt x="43789" y="181609"/>
                  </a:lnTo>
                  <a:lnTo>
                    <a:pt x="44627" y="182879"/>
                  </a:lnTo>
                  <a:lnTo>
                    <a:pt x="45415" y="184149"/>
                  </a:lnTo>
                  <a:lnTo>
                    <a:pt x="47205" y="186689"/>
                  </a:lnTo>
                  <a:lnTo>
                    <a:pt x="48183" y="187959"/>
                  </a:lnTo>
                  <a:lnTo>
                    <a:pt x="50482" y="191769"/>
                  </a:lnTo>
                  <a:lnTo>
                    <a:pt x="51841" y="193039"/>
                  </a:lnTo>
                  <a:lnTo>
                    <a:pt x="53505" y="194309"/>
                  </a:lnTo>
                  <a:lnTo>
                    <a:pt x="54724" y="194309"/>
                  </a:lnTo>
                  <a:lnTo>
                    <a:pt x="53441" y="193039"/>
                  </a:lnTo>
                  <a:lnTo>
                    <a:pt x="52616" y="193039"/>
                  </a:lnTo>
                  <a:lnTo>
                    <a:pt x="52209" y="191769"/>
                  </a:lnTo>
                  <a:lnTo>
                    <a:pt x="51815" y="191769"/>
                  </a:lnTo>
                  <a:lnTo>
                    <a:pt x="49949" y="189229"/>
                  </a:lnTo>
                  <a:lnTo>
                    <a:pt x="49110" y="186689"/>
                  </a:lnTo>
                  <a:lnTo>
                    <a:pt x="48132" y="182879"/>
                  </a:lnTo>
                  <a:lnTo>
                    <a:pt x="47955" y="181609"/>
                  </a:lnTo>
                  <a:lnTo>
                    <a:pt x="48082" y="180339"/>
                  </a:lnTo>
                  <a:close/>
                </a:path>
                <a:path w="78740" h="194310">
                  <a:moveTo>
                    <a:pt x="41135" y="175259"/>
                  </a:moveTo>
                  <a:lnTo>
                    <a:pt x="38900" y="175259"/>
                  </a:lnTo>
                  <a:lnTo>
                    <a:pt x="40373" y="177799"/>
                  </a:lnTo>
                  <a:lnTo>
                    <a:pt x="41655" y="179069"/>
                  </a:lnTo>
                  <a:lnTo>
                    <a:pt x="42303" y="179069"/>
                  </a:lnTo>
                  <a:lnTo>
                    <a:pt x="43052" y="180339"/>
                  </a:lnTo>
                  <a:lnTo>
                    <a:pt x="48259" y="180339"/>
                  </a:lnTo>
                  <a:lnTo>
                    <a:pt x="49021" y="182879"/>
                  </a:lnTo>
                  <a:lnTo>
                    <a:pt x="52158" y="187959"/>
                  </a:lnTo>
                  <a:lnTo>
                    <a:pt x="53670" y="190499"/>
                  </a:lnTo>
                  <a:lnTo>
                    <a:pt x="54495" y="191769"/>
                  </a:lnTo>
                  <a:lnTo>
                    <a:pt x="56591" y="191769"/>
                  </a:lnTo>
                  <a:lnTo>
                    <a:pt x="56959" y="193039"/>
                  </a:lnTo>
                  <a:lnTo>
                    <a:pt x="56616" y="194309"/>
                  </a:lnTo>
                  <a:lnTo>
                    <a:pt x="57975" y="194309"/>
                  </a:lnTo>
                  <a:lnTo>
                    <a:pt x="60477" y="193039"/>
                  </a:lnTo>
                  <a:lnTo>
                    <a:pt x="61836" y="191769"/>
                  </a:lnTo>
                  <a:lnTo>
                    <a:pt x="63068" y="190499"/>
                  </a:lnTo>
                  <a:lnTo>
                    <a:pt x="63182" y="189229"/>
                  </a:lnTo>
                  <a:lnTo>
                    <a:pt x="62737" y="187959"/>
                  </a:lnTo>
                  <a:lnTo>
                    <a:pt x="60629" y="185419"/>
                  </a:lnTo>
                  <a:lnTo>
                    <a:pt x="56934" y="181609"/>
                  </a:lnTo>
                  <a:lnTo>
                    <a:pt x="54495" y="180339"/>
                  </a:lnTo>
                  <a:lnTo>
                    <a:pt x="52425" y="177799"/>
                  </a:lnTo>
                  <a:lnTo>
                    <a:pt x="51790" y="177799"/>
                  </a:lnTo>
                  <a:lnTo>
                    <a:pt x="51993" y="176529"/>
                  </a:lnTo>
                  <a:lnTo>
                    <a:pt x="42608" y="176529"/>
                  </a:lnTo>
                  <a:lnTo>
                    <a:pt x="41135" y="175259"/>
                  </a:lnTo>
                  <a:close/>
                </a:path>
                <a:path w="78740" h="194310">
                  <a:moveTo>
                    <a:pt x="37160" y="172719"/>
                  </a:moveTo>
                  <a:lnTo>
                    <a:pt x="36614" y="175259"/>
                  </a:lnTo>
                  <a:lnTo>
                    <a:pt x="36385" y="176529"/>
                  </a:lnTo>
                  <a:lnTo>
                    <a:pt x="36334" y="179069"/>
                  </a:lnTo>
                  <a:lnTo>
                    <a:pt x="36690" y="180339"/>
                  </a:lnTo>
                  <a:lnTo>
                    <a:pt x="38925" y="185419"/>
                  </a:lnTo>
                  <a:lnTo>
                    <a:pt x="44132" y="187959"/>
                  </a:lnTo>
                  <a:lnTo>
                    <a:pt x="44437" y="189229"/>
                  </a:lnTo>
                  <a:lnTo>
                    <a:pt x="44615" y="187959"/>
                  </a:lnTo>
                  <a:lnTo>
                    <a:pt x="44830" y="186689"/>
                  </a:lnTo>
                  <a:lnTo>
                    <a:pt x="45046" y="184149"/>
                  </a:lnTo>
                  <a:lnTo>
                    <a:pt x="41211" y="184149"/>
                  </a:lnTo>
                  <a:lnTo>
                    <a:pt x="40182" y="182879"/>
                  </a:lnTo>
                  <a:lnTo>
                    <a:pt x="39331" y="182879"/>
                  </a:lnTo>
                  <a:lnTo>
                    <a:pt x="38582" y="181609"/>
                  </a:lnTo>
                  <a:lnTo>
                    <a:pt x="38188" y="180339"/>
                  </a:lnTo>
                  <a:lnTo>
                    <a:pt x="38468" y="179069"/>
                  </a:lnTo>
                  <a:lnTo>
                    <a:pt x="40830" y="179069"/>
                  </a:lnTo>
                  <a:lnTo>
                    <a:pt x="40170" y="177799"/>
                  </a:lnTo>
                  <a:lnTo>
                    <a:pt x="39344" y="176529"/>
                  </a:lnTo>
                  <a:lnTo>
                    <a:pt x="38861" y="175259"/>
                  </a:lnTo>
                  <a:lnTo>
                    <a:pt x="41135" y="175259"/>
                  </a:lnTo>
                  <a:lnTo>
                    <a:pt x="37160" y="172719"/>
                  </a:lnTo>
                  <a:close/>
                </a:path>
                <a:path w="78740" h="194310">
                  <a:moveTo>
                    <a:pt x="77711" y="186689"/>
                  </a:moveTo>
                  <a:lnTo>
                    <a:pt x="66941" y="186689"/>
                  </a:lnTo>
                  <a:lnTo>
                    <a:pt x="67716" y="187959"/>
                  </a:lnTo>
                  <a:lnTo>
                    <a:pt x="71424" y="189229"/>
                  </a:lnTo>
                  <a:lnTo>
                    <a:pt x="75717" y="189229"/>
                  </a:lnTo>
                  <a:lnTo>
                    <a:pt x="76936" y="187959"/>
                  </a:lnTo>
                  <a:lnTo>
                    <a:pt x="77558" y="187959"/>
                  </a:lnTo>
                  <a:lnTo>
                    <a:pt x="77711" y="186689"/>
                  </a:lnTo>
                  <a:close/>
                </a:path>
                <a:path w="78740" h="194310">
                  <a:moveTo>
                    <a:pt x="57657" y="176529"/>
                  </a:moveTo>
                  <a:lnTo>
                    <a:pt x="51993" y="176529"/>
                  </a:lnTo>
                  <a:lnTo>
                    <a:pt x="52831" y="177799"/>
                  </a:lnTo>
                  <a:lnTo>
                    <a:pt x="56172" y="180339"/>
                  </a:lnTo>
                  <a:lnTo>
                    <a:pt x="57632" y="181609"/>
                  </a:lnTo>
                  <a:lnTo>
                    <a:pt x="61442" y="185419"/>
                  </a:lnTo>
                  <a:lnTo>
                    <a:pt x="63322" y="186689"/>
                  </a:lnTo>
                  <a:lnTo>
                    <a:pt x="63703" y="187959"/>
                  </a:lnTo>
                  <a:lnTo>
                    <a:pt x="64795" y="187959"/>
                  </a:lnTo>
                  <a:lnTo>
                    <a:pt x="66128" y="186689"/>
                  </a:lnTo>
                  <a:lnTo>
                    <a:pt x="78206" y="186689"/>
                  </a:lnTo>
                  <a:lnTo>
                    <a:pt x="78498" y="185419"/>
                  </a:lnTo>
                  <a:lnTo>
                    <a:pt x="78397" y="181609"/>
                  </a:lnTo>
                  <a:lnTo>
                    <a:pt x="66814" y="181609"/>
                  </a:lnTo>
                  <a:lnTo>
                    <a:pt x="63919" y="180339"/>
                  </a:lnTo>
                  <a:lnTo>
                    <a:pt x="59550" y="180339"/>
                  </a:lnTo>
                  <a:lnTo>
                    <a:pt x="58635" y="179069"/>
                  </a:lnTo>
                  <a:lnTo>
                    <a:pt x="56997" y="179069"/>
                  </a:lnTo>
                  <a:lnTo>
                    <a:pt x="56565" y="177799"/>
                  </a:lnTo>
                  <a:lnTo>
                    <a:pt x="59169" y="177799"/>
                  </a:lnTo>
                  <a:lnTo>
                    <a:pt x="57657" y="176529"/>
                  </a:lnTo>
                  <a:close/>
                </a:path>
                <a:path w="78740" h="194310">
                  <a:moveTo>
                    <a:pt x="36474" y="162559"/>
                  </a:moveTo>
                  <a:lnTo>
                    <a:pt x="36194" y="162559"/>
                  </a:lnTo>
                  <a:lnTo>
                    <a:pt x="35788" y="163829"/>
                  </a:lnTo>
                  <a:lnTo>
                    <a:pt x="34823" y="163829"/>
                  </a:lnTo>
                  <a:lnTo>
                    <a:pt x="34035" y="165099"/>
                  </a:lnTo>
                  <a:lnTo>
                    <a:pt x="33299" y="166369"/>
                  </a:lnTo>
                  <a:lnTo>
                    <a:pt x="32931" y="166369"/>
                  </a:lnTo>
                  <a:lnTo>
                    <a:pt x="32880" y="168909"/>
                  </a:lnTo>
                  <a:lnTo>
                    <a:pt x="33362" y="171449"/>
                  </a:lnTo>
                  <a:lnTo>
                    <a:pt x="33324" y="172719"/>
                  </a:lnTo>
                  <a:lnTo>
                    <a:pt x="32638" y="175259"/>
                  </a:lnTo>
                  <a:lnTo>
                    <a:pt x="32207" y="176529"/>
                  </a:lnTo>
                  <a:lnTo>
                    <a:pt x="30683" y="180339"/>
                  </a:lnTo>
                  <a:lnTo>
                    <a:pt x="29857" y="181609"/>
                  </a:lnTo>
                  <a:lnTo>
                    <a:pt x="29603" y="182879"/>
                  </a:lnTo>
                  <a:lnTo>
                    <a:pt x="29578" y="184149"/>
                  </a:lnTo>
                  <a:lnTo>
                    <a:pt x="29756" y="184149"/>
                  </a:lnTo>
                  <a:lnTo>
                    <a:pt x="29984" y="182879"/>
                  </a:lnTo>
                  <a:lnTo>
                    <a:pt x="33820" y="182879"/>
                  </a:lnTo>
                  <a:lnTo>
                    <a:pt x="35877" y="179069"/>
                  </a:lnTo>
                  <a:lnTo>
                    <a:pt x="36182" y="168909"/>
                  </a:lnTo>
                  <a:lnTo>
                    <a:pt x="40036" y="168909"/>
                  </a:lnTo>
                  <a:lnTo>
                    <a:pt x="39293" y="167639"/>
                  </a:lnTo>
                  <a:lnTo>
                    <a:pt x="37922" y="165099"/>
                  </a:lnTo>
                  <a:lnTo>
                    <a:pt x="37477" y="165099"/>
                  </a:lnTo>
                  <a:lnTo>
                    <a:pt x="36956" y="163829"/>
                  </a:lnTo>
                  <a:lnTo>
                    <a:pt x="36474" y="162559"/>
                  </a:lnTo>
                  <a:close/>
                </a:path>
                <a:path w="78740" h="194310">
                  <a:moveTo>
                    <a:pt x="33820" y="182879"/>
                  </a:moveTo>
                  <a:lnTo>
                    <a:pt x="30708" y="182879"/>
                  </a:lnTo>
                  <a:lnTo>
                    <a:pt x="33134" y="184149"/>
                  </a:lnTo>
                  <a:lnTo>
                    <a:pt x="33820" y="182879"/>
                  </a:lnTo>
                  <a:close/>
                </a:path>
                <a:path w="78740" h="194310">
                  <a:moveTo>
                    <a:pt x="42951" y="180339"/>
                  </a:moveTo>
                  <a:lnTo>
                    <a:pt x="40512" y="180339"/>
                  </a:lnTo>
                  <a:lnTo>
                    <a:pt x="41262" y="181609"/>
                  </a:lnTo>
                  <a:lnTo>
                    <a:pt x="41630" y="181609"/>
                  </a:lnTo>
                  <a:lnTo>
                    <a:pt x="42570" y="184149"/>
                  </a:lnTo>
                  <a:lnTo>
                    <a:pt x="45046" y="184149"/>
                  </a:lnTo>
                  <a:lnTo>
                    <a:pt x="43903" y="182879"/>
                  </a:lnTo>
                  <a:lnTo>
                    <a:pt x="42951" y="180339"/>
                  </a:lnTo>
                  <a:close/>
                </a:path>
                <a:path w="78740" h="194310">
                  <a:moveTo>
                    <a:pt x="77825" y="180339"/>
                  </a:moveTo>
                  <a:lnTo>
                    <a:pt x="69951" y="180339"/>
                  </a:lnTo>
                  <a:lnTo>
                    <a:pt x="69608" y="181609"/>
                  </a:lnTo>
                  <a:lnTo>
                    <a:pt x="78117" y="181609"/>
                  </a:lnTo>
                  <a:lnTo>
                    <a:pt x="77825" y="180339"/>
                  </a:lnTo>
                  <a:close/>
                </a:path>
                <a:path w="78740" h="194310">
                  <a:moveTo>
                    <a:pt x="41376" y="179069"/>
                  </a:moveTo>
                  <a:lnTo>
                    <a:pt x="39801" y="179069"/>
                  </a:lnTo>
                  <a:lnTo>
                    <a:pt x="40271" y="180339"/>
                  </a:lnTo>
                  <a:lnTo>
                    <a:pt x="42227" y="180339"/>
                  </a:lnTo>
                  <a:lnTo>
                    <a:pt x="41376" y="179069"/>
                  </a:lnTo>
                  <a:close/>
                </a:path>
                <a:path w="78740" h="194310">
                  <a:moveTo>
                    <a:pt x="75818" y="179069"/>
                  </a:moveTo>
                  <a:lnTo>
                    <a:pt x="68516" y="179069"/>
                  </a:lnTo>
                  <a:lnTo>
                    <a:pt x="69888" y="180339"/>
                  </a:lnTo>
                  <a:lnTo>
                    <a:pt x="76758" y="180339"/>
                  </a:lnTo>
                  <a:lnTo>
                    <a:pt x="75818" y="179069"/>
                  </a:lnTo>
                  <a:close/>
                </a:path>
                <a:path w="78740" h="194310">
                  <a:moveTo>
                    <a:pt x="70523" y="177799"/>
                  </a:moveTo>
                  <a:lnTo>
                    <a:pt x="61950" y="177799"/>
                  </a:lnTo>
                  <a:lnTo>
                    <a:pt x="64084" y="179069"/>
                  </a:lnTo>
                  <a:lnTo>
                    <a:pt x="73126" y="179069"/>
                  </a:lnTo>
                  <a:lnTo>
                    <a:pt x="70523" y="177799"/>
                  </a:lnTo>
                  <a:close/>
                </a:path>
                <a:path w="78740" h="194310">
                  <a:moveTo>
                    <a:pt x="66103" y="176529"/>
                  </a:moveTo>
                  <a:lnTo>
                    <a:pt x="59474" y="176529"/>
                  </a:lnTo>
                  <a:lnTo>
                    <a:pt x="61594" y="177799"/>
                  </a:lnTo>
                  <a:lnTo>
                    <a:pt x="62674" y="177799"/>
                  </a:lnTo>
                  <a:lnTo>
                    <a:pt x="66103" y="176529"/>
                  </a:lnTo>
                  <a:close/>
                </a:path>
                <a:path w="78740" h="194310">
                  <a:moveTo>
                    <a:pt x="76453" y="175259"/>
                  </a:moveTo>
                  <a:lnTo>
                    <a:pt x="57048" y="175259"/>
                  </a:lnTo>
                  <a:lnTo>
                    <a:pt x="58508" y="176529"/>
                  </a:lnTo>
                  <a:lnTo>
                    <a:pt x="70599" y="176529"/>
                  </a:lnTo>
                  <a:lnTo>
                    <a:pt x="73291" y="177799"/>
                  </a:lnTo>
                  <a:lnTo>
                    <a:pt x="75171" y="177799"/>
                  </a:lnTo>
                  <a:lnTo>
                    <a:pt x="75895" y="176529"/>
                  </a:lnTo>
                  <a:lnTo>
                    <a:pt x="76453" y="175259"/>
                  </a:lnTo>
                  <a:close/>
                </a:path>
                <a:path w="78740" h="194310">
                  <a:moveTo>
                    <a:pt x="25526" y="152399"/>
                  </a:moveTo>
                  <a:lnTo>
                    <a:pt x="22593" y="152399"/>
                  </a:lnTo>
                  <a:lnTo>
                    <a:pt x="22580" y="153669"/>
                  </a:lnTo>
                  <a:lnTo>
                    <a:pt x="22250" y="154939"/>
                  </a:lnTo>
                  <a:lnTo>
                    <a:pt x="21081" y="158749"/>
                  </a:lnTo>
                  <a:lnTo>
                    <a:pt x="20840" y="158749"/>
                  </a:lnTo>
                  <a:lnTo>
                    <a:pt x="20434" y="161289"/>
                  </a:lnTo>
                  <a:lnTo>
                    <a:pt x="20142" y="163829"/>
                  </a:lnTo>
                  <a:lnTo>
                    <a:pt x="19862" y="166369"/>
                  </a:lnTo>
                  <a:lnTo>
                    <a:pt x="19557" y="167639"/>
                  </a:lnTo>
                  <a:lnTo>
                    <a:pt x="18592" y="168909"/>
                  </a:lnTo>
                  <a:lnTo>
                    <a:pt x="17564" y="171449"/>
                  </a:lnTo>
                  <a:lnTo>
                    <a:pt x="15265" y="171449"/>
                  </a:lnTo>
                  <a:lnTo>
                    <a:pt x="14300" y="172719"/>
                  </a:lnTo>
                  <a:lnTo>
                    <a:pt x="10782" y="172719"/>
                  </a:lnTo>
                  <a:lnTo>
                    <a:pt x="12750" y="175259"/>
                  </a:lnTo>
                  <a:lnTo>
                    <a:pt x="13703" y="176529"/>
                  </a:lnTo>
                  <a:lnTo>
                    <a:pt x="14693" y="175259"/>
                  </a:lnTo>
                  <a:lnTo>
                    <a:pt x="16230" y="175259"/>
                  </a:lnTo>
                  <a:lnTo>
                    <a:pt x="17233" y="173989"/>
                  </a:lnTo>
                  <a:lnTo>
                    <a:pt x="19291" y="171449"/>
                  </a:lnTo>
                  <a:lnTo>
                    <a:pt x="20396" y="170179"/>
                  </a:lnTo>
                  <a:lnTo>
                    <a:pt x="21158" y="167639"/>
                  </a:lnTo>
                  <a:lnTo>
                    <a:pt x="21831" y="165099"/>
                  </a:lnTo>
                  <a:lnTo>
                    <a:pt x="22021" y="163829"/>
                  </a:lnTo>
                  <a:lnTo>
                    <a:pt x="22250" y="162559"/>
                  </a:lnTo>
                  <a:lnTo>
                    <a:pt x="22707" y="158749"/>
                  </a:lnTo>
                  <a:lnTo>
                    <a:pt x="22885" y="157479"/>
                  </a:lnTo>
                  <a:lnTo>
                    <a:pt x="23406" y="156209"/>
                  </a:lnTo>
                  <a:lnTo>
                    <a:pt x="24650" y="153669"/>
                  </a:lnTo>
                  <a:lnTo>
                    <a:pt x="25526" y="152399"/>
                  </a:lnTo>
                  <a:close/>
                </a:path>
                <a:path w="78740" h="194310">
                  <a:moveTo>
                    <a:pt x="40036" y="168909"/>
                  </a:moveTo>
                  <a:lnTo>
                    <a:pt x="37007" y="168909"/>
                  </a:lnTo>
                  <a:lnTo>
                    <a:pt x="36918" y="171449"/>
                  </a:lnTo>
                  <a:lnTo>
                    <a:pt x="37172" y="171449"/>
                  </a:lnTo>
                  <a:lnTo>
                    <a:pt x="42608" y="176529"/>
                  </a:lnTo>
                  <a:lnTo>
                    <a:pt x="57099" y="176529"/>
                  </a:lnTo>
                  <a:lnTo>
                    <a:pt x="56934" y="175259"/>
                  </a:lnTo>
                  <a:lnTo>
                    <a:pt x="76453" y="175259"/>
                  </a:lnTo>
                  <a:lnTo>
                    <a:pt x="76746" y="173989"/>
                  </a:lnTo>
                  <a:lnTo>
                    <a:pt x="44183" y="173989"/>
                  </a:lnTo>
                  <a:lnTo>
                    <a:pt x="43624" y="172719"/>
                  </a:lnTo>
                  <a:lnTo>
                    <a:pt x="40779" y="170179"/>
                  </a:lnTo>
                  <a:lnTo>
                    <a:pt x="40036" y="168909"/>
                  </a:lnTo>
                  <a:close/>
                </a:path>
                <a:path w="78740" h="194310">
                  <a:moveTo>
                    <a:pt x="42773" y="137159"/>
                  </a:moveTo>
                  <a:lnTo>
                    <a:pt x="28371" y="137159"/>
                  </a:lnTo>
                  <a:lnTo>
                    <a:pt x="29146" y="139699"/>
                  </a:lnTo>
                  <a:lnTo>
                    <a:pt x="31000" y="146049"/>
                  </a:lnTo>
                  <a:lnTo>
                    <a:pt x="32638" y="151129"/>
                  </a:lnTo>
                  <a:lnTo>
                    <a:pt x="34632" y="156209"/>
                  </a:lnTo>
                  <a:lnTo>
                    <a:pt x="35775" y="160019"/>
                  </a:lnTo>
                  <a:lnTo>
                    <a:pt x="36969" y="162559"/>
                  </a:lnTo>
                  <a:lnTo>
                    <a:pt x="37541" y="162559"/>
                  </a:lnTo>
                  <a:lnTo>
                    <a:pt x="38163" y="163829"/>
                  </a:lnTo>
                  <a:lnTo>
                    <a:pt x="38684" y="165099"/>
                  </a:lnTo>
                  <a:lnTo>
                    <a:pt x="40004" y="167639"/>
                  </a:lnTo>
                  <a:lnTo>
                    <a:pt x="41389" y="168909"/>
                  </a:lnTo>
                  <a:lnTo>
                    <a:pt x="42671" y="171449"/>
                  </a:lnTo>
                  <a:lnTo>
                    <a:pt x="43967" y="172719"/>
                  </a:lnTo>
                  <a:lnTo>
                    <a:pt x="44361" y="172719"/>
                  </a:lnTo>
                  <a:lnTo>
                    <a:pt x="44183" y="173989"/>
                  </a:lnTo>
                  <a:lnTo>
                    <a:pt x="55498" y="173989"/>
                  </a:lnTo>
                  <a:lnTo>
                    <a:pt x="54584" y="172719"/>
                  </a:lnTo>
                  <a:lnTo>
                    <a:pt x="52222" y="171449"/>
                  </a:lnTo>
                  <a:lnTo>
                    <a:pt x="50812" y="168909"/>
                  </a:lnTo>
                  <a:lnTo>
                    <a:pt x="49187" y="166369"/>
                  </a:lnTo>
                  <a:lnTo>
                    <a:pt x="48818" y="166369"/>
                  </a:lnTo>
                  <a:lnTo>
                    <a:pt x="48628" y="165099"/>
                  </a:lnTo>
                  <a:lnTo>
                    <a:pt x="47497" y="162559"/>
                  </a:lnTo>
                  <a:lnTo>
                    <a:pt x="46735" y="160019"/>
                  </a:lnTo>
                  <a:lnTo>
                    <a:pt x="45402" y="156209"/>
                  </a:lnTo>
                  <a:lnTo>
                    <a:pt x="42837" y="138429"/>
                  </a:lnTo>
                  <a:lnTo>
                    <a:pt x="42773" y="137159"/>
                  </a:lnTo>
                  <a:close/>
                </a:path>
                <a:path w="78740" h="194310">
                  <a:moveTo>
                    <a:pt x="61848" y="170179"/>
                  </a:moveTo>
                  <a:lnTo>
                    <a:pt x="52819" y="170179"/>
                  </a:lnTo>
                  <a:lnTo>
                    <a:pt x="55587" y="173989"/>
                  </a:lnTo>
                  <a:lnTo>
                    <a:pt x="76746" y="173989"/>
                  </a:lnTo>
                  <a:lnTo>
                    <a:pt x="76695" y="172719"/>
                  </a:lnTo>
                  <a:lnTo>
                    <a:pt x="57073" y="172719"/>
                  </a:lnTo>
                  <a:lnTo>
                    <a:pt x="56857" y="171449"/>
                  </a:lnTo>
                  <a:lnTo>
                    <a:pt x="60299" y="171449"/>
                  </a:lnTo>
                  <a:lnTo>
                    <a:pt x="61848" y="170179"/>
                  </a:lnTo>
                  <a:close/>
                </a:path>
                <a:path w="78740" h="194310">
                  <a:moveTo>
                    <a:pt x="12420" y="171449"/>
                  </a:moveTo>
                  <a:lnTo>
                    <a:pt x="9042" y="171449"/>
                  </a:lnTo>
                  <a:lnTo>
                    <a:pt x="9715" y="172719"/>
                  </a:lnTo>
                  <a:lnTo>
                    <a:pt x="12877" y="172719"/>
                  </a:lnTo>
                  <a:lnTo>
                    <a:pt x="12420" y="171449"/>
                  </a:lnTo>
                  <a:close/>
                </a:path>
                <a:path w="78740" h="194310">
                  <a:moveTo>
                    <a:pt x="74434" y="170179"/>
                  </a:moveTo>
                  <a:lnTo>
                    <a:pt x="65709" y="170179"/>
                  </a:lnTo>
                  <a:lnTo>
                    <a:pt x="66801" y="171449"/>
                  </a:lnTo>
                  <a:lnTo>
                    <a:pt x="66649" y="172719"/>
                  </a:lnTo>
                  <a:lnTo>
                    <a:pt x="76339" y="172719"/>
                  </a:lnTo>
                  <a:lnTo>
                    <a:pt x="75920" y="171449"/>
                  </a:lnTo>
                  <a:lnTo>
                    <a:pt x="74434" y="170179"/>
                  </a:lnTo>
                  <a:close/>
                </a:path>
                <a:path w="78740" h="194310">
                  <a:moveTo>
                    <a:pt x="29240" y="140969"/>
                  </a:moveTo>
                  <a:lnTo>
                    <a:pt x="23456" y="140969"/>
                  </a:lnTo>
                  <a:lnTo>
                    <a:pt x="22859" y="142239"/>
                  </a:lnTo>
                  <a:lnTo>
                    <a:pt x="21145" y="142239"/>
                  </a:lnTo>
                  <a:lnTo>
                    <a:pt x="20764" y="143509"/>
                  </a:lnTo>
                  <a:lnTo>
                    <a:pt x="27838" y="143509"/>
                  </a:lnTo>
                  <a:lnTo>
                    <a:pt x="28003" y="144779"/>
                  </a:lnTo>
                  <a:lnTo>
                    <a:pt x="26619" y="144779"/>
                  </a:lnTo>
                  <a:lnTo>
                    <a:pt x="27863" y="146049"/>
                  </a:lnTo>
                  <a:lnTo>
                    <a:pt x="23406" y="146049"/>
                  </a:lnTo>
                  <a:lnTo>
                    <a:pt x="16255" y="160019"/>
                  </a:lnTo>
                  <a:lnTo>
                    <a:pt x="15316" y="168909"/>
                  </a:lnTo>
                  <a:lnTo>
                    <a:pt x="10375" y="168909"/>
                  </a:lnTo>
                  <a:lnTo>
                    <a:pt x="8788" y="170179"/>
                  </a:lnTo>
                  <a:lnTo>
                    <a:pt x="8686" y="171449"/>
                  </a:lnTo>
                  <a:lnTo>
                    <a:pt x="12357" y="171449"/>
                  </a:lnTo>
                  <a:lnTo>
                    <a:pt x="14401" y="170179"/>
                  </a:lnTo>
                  <a:lnTo>
                    <a:pt x="15913" y="170179"/>
                  </a:lnTo>
                  <a:lnTo>
                    <a:pt x="17297" y="166369"/>
                  </a:lnTo>
                  <a:lnTo>
                    <a:pt x="17538" y="165099"/>
                  </a:lnTo>
                  <a:lnTo>
                    <a:pt x="17868" y="163829"/>
                  </a:lnTo>
                  <a:lnTo>
                    <a:pt x="18148" y="162559"/>
                  </a:lnTo>
                  <a:lnTo>
                    <a:pt x="18326" y="161289"/>
                  </a:lnTo>
                  <a:lnTo>
                    <a:pt x="18554" y="160019"/>
                  </a:lnTo>
                  <a:lnTo>
                    <a:pt x="19253" y="158749"/>
                  </a:lnTo>
                  <a:lnTo>
                    <a:pt x="19621" y="157479"/>
                  </a:lnTo>
                  <a:lnTo>
                    <a:pt x="20739" y="156209"/>
                  </a:lnTo>
                  <a:lnTo>
                    <a:pt x="22034" y="153669"/>
                  </a:lnTo>
                  <a:lnTo>
                    <a:pt x="22415" y="152399"/>
                  </a:lnTo>
                  <a:lnTo>
                    <a:pt x="26111" y="152399"/>
                  </a:lnTo>
                  <a:lnTo>
                    <a:pt x="26288" y="151129"/>
                  </a:lnTo>
                  <a:lnTo>
                    <a:pt x="27787" y="149859"/>
                  </a:lnTo>
                  <a:lnTo>
                    <a:pt x="29768" y="149859"/>
                  </a:lnTo>
                  <a:lnTo>
                    <a:pt x="31153" y="148589"/>
                  </a:lnTo>
                  <a:lnTo>
                    <a:pt x="29819" y="143509"/>
                  </a:lnTo>
                  <a:lnTo>
                    <a:pt x="29240" y="140969"/>
                  </a:lnTo>
                  <a:close/>
                </a:path>
                <a:path w="78740" h="194310">
                  <a:moveTo>
                    <a:pt x="71246" y="168909"/>
                  </a:moveTo>
                  <a:lnTo>
                    <a:pt x="66573" y="168909"/>
                  </a:lnTo>
                  <a:lnTo>
                    <a:pt x="61048" y="170179"/>
                  </a:lnTo>
                  <a:lnTo>
                    <a:pt x="73177" y="170179"/>
                  </a:lnTo>
                  <a:lnTo>
                    <a:pt x="71246" y="168909"/>
                  </a:lnTo>
                  <a:close/>
                </a:path>
                <a:path w="78740" h="194310">
                  <a:moveTo>
                    <a:pt x="27609" y="143509"/>
                  </a:moveTo>
                  <a:lnTo>
                    <a:pt x="20078" y="143509"/>
                  </a:lnTo>
                  <a:lnTo>
                    <a:pt x="19430" y="144779"/>
                  </a:lnTo>
                  <a:lnTo>
                    <a:pt x="18122" y="146049"/>
                  </a:lnTo>
                  <a:lnTo>
                    <a:pt x="17144" y="148589"/>
                  </a:lnTo>
                  <a:lnTo>
                    <a:pt x="15189" y="151129"/>
                  </a:lnTo>
                  <a:lnTo>
                    <a:pt x="14427" y="152399"/>
                  </a:lnTo>
                  <a:lnTo>
                    <a:pt x="13538" y="152399"/>
                  </a:lnTo>
                  <a:lnTo>
                    <a:pt x="12204" y="153669"/>
                  </a:lnTo>
                  <a:lnTo>
                    <a:pt x="11988" y="154939"/>
                  </a:lnTo>
                  <a:lnTo>
                    <a:pt x="11264" y="154939"/>
                  </a:lnTo>
                  <a:lnTo>
                    <a:pt x="9715" y="156209"/>
                  </a:lnTo>
                  <a:lnTo>
                    <a:pt x="3619" y="156209"/>
                  </a:lnTo>
                  <a:lnTo>
                    <a:pt x="4914" y="157479"/>
                  </a:lnTo>
                  <a:lnTo>
                    <a:pt x="7111" y="160019"/>
                  </a:lnTo>
                  <a:lnTo>
                    <a:pt x="15557" y="156209"/>
                  </a:lnTo>
                  <a:lnTo>
                    <a:pt x="22885" y="146049"/>
                  </a:lnTo>
                  <a:lnTo>
                    <a:pt x="27609" y="143509"/>
                  </a:lnTo>
                  <a:close/>
                </a:path>
                <a:path w="78740" h="194310">
                  <a:moveTo>
                    <a:pt x="4267" y="148589"/>
                  </a:moveTo>
                  <a:lnTo>
                    <a:pt x="1231" y="151129"/>
                  </a:lnTo>
                  <a:lnTo>
                    <a:pt x="0" y="153669"/>
                  </a:lnTo>
                  <a:lnTo>
                    <a:pt x="0" y="154939"/>
                  </a:lnTo>
                  <a:lnTo>
                    <a:pt x="431" y="154939"/>
                  </a:lnTo>
                  <a:lnTo>
                    <a:pt x="1409" y="153669"/>
                  </a:lnTo>
                  <a:lnTo>
                    <a:pt x="3492" y="153669"/>
                  </a:lnTo>
                  <a:lnTo>
                    <a:pt x="3530" y="152399"/>
                  </a:lnTo>
                  <a:lnTo>
                    <a:pt x="3695" y="152399"/>
                  </a:lnTo>
                  <a:lnTo>
                    <a:pt x="4013" y="151129"/>
                  </a:lnTo>
                  <a:lnTo>
                    <a:pt x="7289" y="151129"/>
                  </a:lnTo>
                  <a:lnTo>
                    <a:pt x="4267" y="148589"/>
                  </a:lnTo>
                  <a:close/>
                </a:path>
                <a:path w="78740" h="194310">
                  <a:moveTo>
                    <a:pt x="4152" y="153669"/>
                  </a:moveTo>
                  <a:lnTo>
                    <a:pt x="1409" y="153669"/>
                  </a:lnTo>
                  <a:lnTo>
                    <a:pt x="2539" y="154939"/>
                  </a:lnTo>
                  <a:lnTo>
                    <a:pt x="4546" y="154939"/>
                  </a:lnTo>
                  <a:lnTo>
                    <a:pt x="4152" y="153669"/>
                  </a:lnTo>
                  <a:close/>
                </a:path>
                <a:path w="78740" h="194310">
                  <a:moveTo>
                    <a:pt x="10769" y="153669"/>
                  </a:moveTo>
                  <a:lnTo>
                    <a:pt x="8369" y="153669"/>
                  </a:lnTo>
                  <a:lnTo>
                    <a:pt x="6781" y="154939"/>
                  </a:lnTo>
                  <a:lnTo>
                    <a:pt x="9397" y="154939"/>
                  </a:lnTo>
                  <a:lnTo>
                    <a:pt x="10769" y="153669"/>
                  </a:lnTo>
                  <a:close/>
                </a:path>
                <a:path w="78740" h="194310">
                  <a:moveTo>
                    <a:pt x="13779" y="151129"/>
                  </a:moveTo>
                  <a:lnTo>
                    <a:pt x="11264" y="151129"/>
                  </a:lnTo>
                  <a:lnTo>
                    <a:pt x="9512" y="153669"/>
                  </a:lnTo>
                  <a:lnTo>
                    <a:pt x="11429" y="153669"/>
                  </a:lnTo>
                  <a:lnTo>
                    <a:pt x="12509" y="152399"/>
                  </a:lnTo>
                  <a:lnTo>
                    <a:pt x="12953" y="152399"/>
                  </a:lnTo>
                  <a:lnTo>
                    <a:pt x="13779" y="151129"/>
                  </a:lnTo>
                  <a:close/>
                </a:path>
                <a:path w="78740" h="194310">
                  <a:moveTo>
                    <a:pt x="43078" y="134619"/>
                  </a:moveTo>
                  <a:lnTo>
                    <a:pt x="24536" y="134619"/>
                  </a:lnTo>
                  <a:lnTo>
                    <a:pt x="24574" y="135889"/>
                  </a:lnTo>
                  <a:lnTo>
                    <a:pt x="18059" y="135889"/>
                  </a:lnTo>
                  <a:lnTo>
                    <a:pt x="11391" y="143509"/>
                  </a:lnTo>
                  <a:lnTo>
                    <a:pt x="8496" y="149859"/>
                  </a:lnTo>
                  <a:lnTo>
                    <a:pt x="7289" y="151129"/>
                  </a:lnTo>
                  <a:lnTo>
                    <a:pt x="4013" y="151129"/>
                  </a:lnTo>
                  <a:lnTo>
                    <a:pt x="4203" y="152399"/>
                  </a:lnTo>
                  <a:lnTo>
                    <a:pt x="7035" y="152399"/>
                  </a:lnTo>
                  <a:lnTo>
                    <a:pt x="7962" y="151129"/>
                  </a:lnTo>
                  <a:lnTo>
                    <a:pt x="10032" y="149859"/>
                  </a:lnTo>
                  <a:lnTo>
                    <a:pt x="10744" y="148589"/>
                  </a:lnTo>
                  <a:lnTo>
                    <a:pt x="12369" y="144779"/>
                  </a:lnTo>
                  <a:lnTo>
                    <a:pt x="13246" y="143509"/>
                  </a:lnTo>
                  <a:lnTo>
                    <a:pt x="13703" y="143509"/>
                  </a:lnTo>
                  <a:lnTo>
                    <a:pt x="15176" y="140969"/>
                  </a:lnTo>
                  <a:lnTo>
                    <a:pt x="16255" y="140969"/>
                  </a:lnTo>
                  <a:lnTo>
                    <a:pt x="17449" y="139699"/>
                  </a:lnTo>
                  <a:lnTo>
                    <a:pt x="28950" y="139699"/>
                  </a:lnTo>
                  <a:lnTo>
                    <a:pt x="28359" y="137159"/>
                  </a:lnTo>
                  <a:lnTo>
                    <a:pt x="42773" y="137159"/>
                  </a:lnTo>
                  <a:lnTo>
                    <a:pt x="43078" y="134619"/>
                  </a:lnTo>
                  <a:close/>
                </a:path>
                <a:path w="78740" h="194310">
                  <a:moveTo>
                    <a:pt x="28950" y="139699"/>
                  </a:moveTo>
                  <a:lnTo>
                    <a:pt x="18541" y="139699"/>
                  </a:lnTo>
                  <a:lnTo>
                    <a:pt x="16738" y="140969"/>
                  </a:lnTo>
                  <a:lnTo>
                    <a:pt x="15049" y="144779"/>
                  </a:lnTo>
                  <a:lnTo>
                    <a:pt x="14731" y="144779"/>
                  </a:lnTo>
                  <a:lnTo>
                    <a:pt x="13131" y="148589"/>
                  </a:lnTo>
                  <a:lnTo>
                    <a:pt x="12763" y="149859"/>
                  </a:lnTo>
                  <a:lnTo>
                    <a:pt x="11950" y="151129"/>
                  </a:lnTo>
                  <a:lnTo>
                    <a:pt x="14528" y="151129"/>
                  </a:lnTo>
                  <a:lnTo>
                    <a:pt x="16484" y="147319"/>
                  </a:lnTo>
                  <a:lnTo>
                    <a:pt x="19735" y="143509"/>
                  </a:lnTo>
                  <a:lnTo>
                    <a:pt x="20129" y="143509"/>
                  </a:lnTo>
                  <a:lnTo>
                    <a:pt x="20485" y="142239"/>
                  </a:lnTo>
                  <a:lnTo>
                    <a:pt x="22034" y="142239"/>
                  </a:lnTo>
                  <a:lnTo>
                    <a:pt x="22745" y="140969"/>
                  </a:lnTo>
                  <a:lnTo>
                    <a:pt x="29240" y="140969"/>
                  </a:lnTo>
                  <a:lnTo>
                    <a:pt x="28950" y="139699"/>
                  </a:lnTo>
                  <a:close/>
                </a:path>
                <a:path w="78740" h="194310">
                  <a:moveTo>
                    <a:pt x="26619" y="144779"/>
                  </a:moveTo>
                  <a:lnTo>
                    <a:pt x="25907" y="144779"/>
                  </a:lnTo>
                  <a:lnTo>
                    <a:pt x="25171" y="146049"/>
                  </a:lnTo>
                  <a:lnTo>
                    <a:pt x="26619" y="144779"/>
                  </a:lnTo>
                  <a:close/>
                </a:path>
                <a:path w="78740" h="194310">
                  <a:moveTo>
                    <a:pt x="28371" y="137159"/>
                  </a:moveTo>
                  <a:lnTo>
                    <a:pt x="28407" y="137314"/>
                  </a:lnTo>
                  <a:lnTo>
                    <a:pt x="28371" y="137159"/>
                  </a:lnTo>
                  <a:close/>
                </a:path>
                <a:path w="78740" h="194310">
                  <a:moveTo>
                    <a:pt x="22206" y="121050"/>
                  </a:moveTo>
                  <a:lnTo>
                    <a:pt x="21450" y="121919"/>
                  </a:lnTo>
                  <a:lnTo>
                    <a:pt x="20739" y="123189"/>
                  </a:lnTo>
                  <a:lnTo>
                    <a:pt x="19545" y="124459"/>
                  </a:lnTo>
                  <a:lnTo>
                    <a:pt x="19126" y="125729"/>
                  </a:lnTo>
                  <a:lnTo>
                    <a:pt x="18580" y="125729"/>
                  </a:lnTo>
                  <a:lnTo>
                    <a:pt x="18389" y="126999"/>
                  </a:lnTo>
                  <a:lnTo>
                    <a:pt x="18707" y="128269"/>
                  </a:lnTo>
                  <a:lnTo>
                    <a:pt x="20053" y="132079"/>
                  </a:lnTo>
                  <a:lnTo>
                    <a:pt x="21120" y="135889"/>
                  </a:lnTo>
                  <a:lnTo>
                    <a:pt x="22796" y="134619"/>
                  </a:lnTo>
                  <a:lnTo>
                    <a:pt x="43078" y="134619"/>
                  </a:lnTo>
                  <a:lnTo>
                    <a:pt x="44531" y="129539"/>
                  </a:lnTo>
                  <a:lnTo>
                    <a:pt x="22339" y="129539"/>
                  </a:lnTo>
                  <a:lnTo>
                    <a:pt x="19850" y="128269"/>
                  </a:lnTo>
                  <a:lnTo>
                    <a:pt x="18834" y="128269"/>
                  </a:lnTo>
                  <a:lnTo>
                    <a:pt x="18973" y="126999"/>
                  </a:lnTo>
                  <a:lnTo>
                    <a:pt x="20167" y="126999"/>
                  </a:lnTo>
                  <a:lnTo>
                    <a:pt x="21399" y="125729"/>
                  </a:lnTo>
                  <a:lnTo>
                    <a:pt x="22206" y="121050"/>
                  </a:lnTo>
                  <a:close/>
                </a:path>
                <a:path w="78740" h="194310">
                  <a:moveTo>
                    <a:pt x="24098" y="122954"/>
                  </a:moveTo>
                  <a:lnTo>
                    <a:pt x="22186" y="126999"/>
                  </a:lnTo>
                  <a:lnTo>
                    <a:pt x="22339" y="129539"/>
                  </a:lnTo>
                  <a:lnTo>
                    <a:pt x="44531" y="129539"/>
                  </a:lnTo>
                  <a:lnTo>
                    <a:pt x="44894" y="128269"/>
                  </a:lnTo>
                  <a:lnTo>
                    <a:pt x="29425" y="128269"/>
                  </a:lnTo>
                  <a:lnTo>
                    <a:pt x="28765" y="126999"/>
                  </a:lnTo>
                  <a:lnTo>
                    <a:pt x="24231" y="126999"/>
                  </a:lnTo>
                  <a:lnTo>
                    <a:pt x="24098" y="122954"/>
                  </a:lnTo>
                  <a:close/>
                </a:path>
                <a:path w="78740" h="194310">
                  <a:moveTo>
                    <a:pt x="28136" y="121919"/>
                  </a:moveTo>
                  <a:lnTo>
                    <a:pt x="26581" y="121919"/>
                  </a:lnTo>
                  <a:lnTo>
                    <a:pt x="26758" y="123189"/>
                  </a:lnTo>
                  <a:lnTo>
                    <a:pt x="27736" y="125729"/>
                  </a:lnTo>
                  <a:lnTo>
                    <a:pt x="28181" y="125729"/>
                  </a:lnTo>
                  <a:lnTo>
                    <a:pt x="29184" y="126999"/>
                  </a:lnTo>
                  <a:lnTo>
                    <a:pt x="29756" y="126999"/>
                  </a:lnTo>
                  <a:lnTo>
                    <a:pt x="30810" y="128269"/>
                  </a:lnTo>
                  <a:lnTo>
                    <a:pt x="31889" y="128269"/>
                  </a:lnTo>
                  <a:lnTo>
                    <a:pt x="27711" y="123189"/>
                  </a:lnTo>
                  <a:lnTo>
                    <a:pt x="28136" y="121919"/>
                  </a:lnTo>
                  <a:close/>
                </a:path>
                <a:path w="78740" h="194310">
                  <a:moveTo>
                    <a:pt x="48326" y="118109"/>
                  </a:moveTo>
                  <a:lnTo>
                    <a:pt x="29413" y="118109"/>
                  </a:lnTo>
                  <a:lnTo>
                    <a:pt x="32778" y="125729"/>
                  </a:lnTo>
                  <a:lnTo>
                    <a:pt x="31889" y="128269"/>
                  </a:lnTo>
                  <a:lnTo>
                    <a:pt x="44894" y="128269"/>
                  </a:lnTo>
                  <a:lnTo>
                    <a:pt x="48326" y="118109"/>
                  </a:lnTo>
                  <a:close/>
                </a:path>
                <a:path w="78740" h="194310">
                  <a:moveTo>
                    <a:pt x="27939" y="60959"/>
                  </a:moveTo>
                  <a:lnTo>
                    <a:pt x="24282" y="60959"/>
                  </a:lnTo>
                  <a:lnTo>
                    <a:pt x="23147" y="62011"/>
                  </a:lnTo>
                  <a:lnTo>
                    <a:pt x="22974" y="62229"/>
                  </a:lnTo>
                  <a:lnTo>
                    <a:pt x="22085" y="63499"/>
                  </a:lnTo>
                  <a:lnTo>
                    <a:pt x="20104" y="66039"/>
                  </a:lnTo>
                  <a:lnTo>
                    <a:pt x="18986" y="67309"/>
                  </a:lnTo>
                  <a:lnTo>
                    <a:pt x="16738" y="72389"/>
                  </a:lnTo>
                  <a:lnTo>
                    <a:pt x="15582" y="74929"/>
                  </a:lnTo>
                  <a:lnTo>
                    <a:pt x="14122" y="78739"/>
                  </a:lnTo>
                  <a:lnTo>
                    <a:pt x="13690" y="80009"/>
                  </a:lnTo>
                  <a:lnTo>
                    <a:pt x="12877" y="85089"/>
                  </a:lnTo>
                  <a:lnTo>
                    <a:pt x="13360" y="88899"/>
                  </a:lnTo>
                  <a:lnTo>
                    <a:pt x="13906" y="91439"/>
                  </a:lnTo>
                  <a:lnTo>
                    <a:pt x="15316" y="93979"/>
                  </a:lnTo>
                  <a:lnTo>
                    <a:pt x="16179" y="96519"/>
                  </a:lnTo>
                  <a:lnTo>
                    <a:pt x="18033" y="100329"/>
                  </a:lnTo>
                  <a:lnTo>
                    <a:pt x="19024" y="101599"/>
                  </a:lnTo>
                  <a:lnTo>
                    <a:pt x="20942" y="106679"/>
                  </a:lnTo>
                  <a:lnTo>
                    <a:pt x="21894" y="107949"/>
                  </a:lnTo>
                  <a:lnTo>
                    <a:pt x="22910" y="111759"/>
                  </a:lnTo>
                  <a:lnTo>
                    <a:pt x="23177" y="113029"/>
                  </a:lnTo>
                  <a:lnTo>
                    <a:pt x="23304" y="114299"/>
                  </a:lnTo>
                  <a:lnTo>
                    <a:pt x="23596" y="114299"/>
                  </a:lnTo>
                  <a:lnTo>
                    <a:pt x="23736" y="115569"/>
                  </a:lnTo>
                  <a:lnTo>
                    <a:pt x="24117" y="116839"/>
                  </a:lnTo>
                  <a:lnTo>
                    <a:pt x="24625" y="119379"/>
                  </a:lnTo>
                  <a:lnTo>
                    <a:pt x="24701" y="123189"/>
                  </a:lnTo>
                  <a:lnTo>
                    <a:pt x="24574" y="125729"/>
                  </a:lnTo>
                  <a:lnTo>
                    <a:pt x="24358" y="126999"/>
                  </a:lnTo>
                  <a:lnTo>
                    <a:pt x="27558" y="126999"/>
                  </a:lnTo>
                  <a:lnTo>
                    <a:pt x="27025" y="125729"/>
                  </a:lnTo>
                  <a:lnTo>
                    <a:pt x="26250" y="124459"/>
                  </a:lnTo>
                  <a:lnTo>
                    <a:pt x="26073" y="124459"/>
                  </a:lnTo>
                  <a:lnTo>
                    <a:pt x="25984" y="123189"/>
                  </a:lnTo>
                  <a:lnTo>
                    <a:pt x="25971" y="121919"/>
                  </a:lnTo>
                  <a:lnTo>
                    <a:pt x="28136" y="121919"/>
                  </a:lnTo>
                  <a:lnTo>
                    <a:pt x="29413" y="118109"/>
                  </a:lnTo>
                  <a:lnTo>
                    <a:pt x="48326" y="118109"/>
                  </a:lnTo>
                  <a:lnTo>
                    <a:pt x="48755" y="116839"/>
                  </a:lnTo>
                  <a:lnTo>
                    <a:pt x="49843" y="113029"/>
                  </a:lnTo>
                  <a:lnTo>
                    <a:pt x="31762" y="113029"/>
                  </a:lnTo>
                  <a:lnTo>
                    <a:pt x="30302" y="111759"/>
                  </a:lnTo>
                  <a:lnTo>
                    <a:pt x="25031" y="100329"/>
                  </a:lnTo>
                  <a:lnTo>
                    <a:pt x="27209" y="100329"/>
                  </a:lnTo>
                  <a:lnTo>
                    <a:pt x="27482" y="97789"/>
                  </a:lnTo>
                  <a:lnTo>
                    <a:pt x="28028" y="95249"/>
                  </a:lnTo>
                  <a:lnTo>
                    <a:pt x="54584" y="95249"/>
                  </a:lnTo>
                  <a:lnTo>
                    <a:pt x="54965" y="93979"/>
                  </a:lnTo>
                  <a:lnTo>
                    <a:pt x="28600" y="93979"/>
                  </a:lnTo>
                  <a:lnTo>
                    <a:pt x="26923" y="92709"/>
                  </a:lnTo>
                  <a:lnTo>
                    <a:pt x="23926" y="91439"/>
                  </a:lnTo>
                  <a:lnTo>
                    <a:pt x="22605" y="90169"/>
                  </a:lnTo>
                  <a:lnTo>
                    <a:pt x="20662" y="87629"/>
                  </a:lnTo>
                  <a:lnTo>
                    <a:pt x="20065" y="86359"/>
                  </a:lnTo>
                  <a:lnTo>
                    <a:pt x="19710" y="86359"/>
                  </a:lnTo>
                  <a:lnTo>
                    <a:pt x="19354" y="85089"/>
                  </a:lnTo>
                  <a:lnTo>
                    <a:pt x="19189" y="83819"/>
                  </a:lnTo>
                  <a:lnTo>
                    <a:pt x="19062" y="82549"/>
                  </a:lnTo>
                  <a:lnTo>
                    <a:pt x="20599" y="82549"/>
                  </a:lnTo>
                  <a:lnTo>
                    <a:pt x="19938" y="81279"/>
                  </a:lnTo>
                  <a:lnTo>
                    <a:pt x="19710" y="80009"/>
                  </a:lnTo>
                  <a:lnTo>
                    <a:pt x="19627" y="78739"/>
                  </a:lnTo>
                  <a:lnTo>
                    <a:pt x="19634" y="76199"/>
                  </a:lnTo>
                  <a:lnTo>
                    <a:pt x="19913" y="74929"/>
                  </a:lnTo>
                  <a:lnTo>
                    <a:pt x="20332" y="73659"/>
                  </a:lnTo>
                  <a:lnTo>
                    <a:pt x="21005" y="72389"/>
                  </a:lnTo>
                  <a:lnTo>
                    <a:pt x="38404" y="72389"/>
                  </a:lnTo>
                  <a:lnTo>
                    <a:pt x="37922" y="71119"/>
                  </a:lnTo>
                  <a:lnTo>
                    <a:pt x="37604" y="69849"/>
                  </a:lnTo>
                  <a:lnTo>
                    <a:pt x="36347" y="67309"/>
                  </a:lnTo>
                  <a:lnTo>
                    <a:pt x="35432" y="66039"/>
                  </a:lnTo>
                  <a:lnTo>
                    <a:pt x="34442" y="64769"/>
                  </a:lnTo>
                  <a:lnTo>
                    <a:pt x="31699" y="64769"/>
                  </a:lnTo>
                  <a:lnTo>
                    <a:pt x="31038" y="63499"/>
                  </a:lnTo>
                  <a:lnTo>
                    <a:pt x="29629" y="63499"/>
                  </a:lnTo>
                  <a:lnTo>
                    <a:pt x="29032" y="62229"/>
                  </a:lnTo>
                  <a:lnTo>
                    <a:pt x="28397" y="62229"/>
                  </a:lnTo>
                  <a:lnTo>
                    <a:pt x="27939" y="60959"/>
                  </a:lnTo>
                  <a:close/>
                </a:path>
                <a:path w="78740" h="194310">
                  <a:moveTo>
                    <a:pt x="24587" y="121919"/>
                  </a:moveTo>
                  <a:lnTo>
                    <a:pt x="24015" y="121919"/>
                  </a:lnTo>
                  <a:lnTo>
                    <a:pt x="24098" y="122954"/>
                  </a:lnTo>
                  <a:lnTo>
                    <a:pt x="24587" y="121919"/>
                  </a:lnTo>
                  <a:close/>
                </a:path>
                <a:path w="78740" h="194310">
                  <a:moveTo>
                    <a:pt x="23253" y="116839"/>
                  </a:moveTo>
                  <a:lnTo>
                    <a:pt x="22948" y="119379"/>
                  </a:lnTo>
                  <a:lnTo>
                    <a:pt x="22555" y="120649"/>
                  </a:lnTo>
                  <a:lnTo>
                    <a:pt x="22436" y="120786"/>
                  </a:lnTo>
                  <a:lnTo>
                    <a:pt x="23774" y="121919"/>
                  </a:lnTo>
                  <a:lnTo>
                    <a:pt x="24015" y="121919"/>
                  </a:lnTo>
                  <a:lnTo>
                    <a:pt x="23723" y="119379"/>
                  </a:lnTo>
                  <a:lnTo>
                    <a:pt x="23253" y="116839"/>
                  </a:lnTo>
                  <a:close/>
                </a:path>
                <a:path w="78740" h="194310">
                  <a:moveTo>
                    <a:pt x="22275" y="120649"/>
                  </a:moveTo>
                  <a:lnTo>
                    <a:pt x="22206" y="121050"/>
                  </a:lnTo>
                  <a:lnTo>
                    <a:pt x="22436" y="120786"/>
                  </a:lnTo>
                  <a:lnTo>
                    <a:pt x="22275" y="120649"/>
                  </a:lnTo>
                  <a:close/>
                </a:path>
                <a:path w="78740" h="194310">
                  <a:moveTo>
                    <a:pt x="54584" y="95249"/>
                  </a:moveTo>
                  <a:lnTo>
                    <a:pt x="28028" y="95249"/>
                  </a:lnTo>
                  <a:lnTo>
                    <a:pt x="29133" y="100329"/>
                  </a:lnTo>
                  <a:lnTo>
                    <a:pt x="37376" y="105409"/>
                  </a:lnTo>
                  <a:lnTo>
                    <a:pt x="42595" y="106679"/>
                  </a:lnTo>
                  <a:lnTo>
                    <a:pt x="44234" y="109219"/>
                  </a:lnTo>
                  <a:lnTo>
                    <a:pt x="38188" y="109219"/>
                  </a:lnTo>
                  <a:lnTo>
                    <a:pt x="38747" y="111759"/>
                  </a:lnTo>
                  <a:lnTo>
                    <a:pt x="31978" y="111759"/>
                  </a:lnTo>
                  <a:lnTo>
                    <a:pt x="33210" y="113029"/>
                  </a:lnTo>
                  <a:lnTo>
                    <a:pt x="49843" y="113029"/>
                  </a:lnTo>
                  <a:lnTo>
                    <a:pt x="51295" y="107949"/>
                  </a:lnTo>
                  <a:lnTo>
                    <a:pt x="54584" y="95249"/>
                  </a:lnTo>
                  <a:close/>
                </a:path>
                <a:path w="78740" h="194310">
                  <a:moveTo>
                    <a:pt x="27209" y="100329"/>
                  </a:moveTo>
                  <a:lnTo>
                    <a:pt x="25285" y="100329"/>
                  </a:lnTo>
                  <a:lnTo>
                    <a:pt x="25425" y="101599"/>
                  </a:lnTo>
                  <a:lnTo>
                    <a:pt x="25882" y="104139"/>
                  </a:lnTo>
                  <a:lnTo>
                    <a:pt x="26542" y="106679"/>
                  </a:lnTo>
                  <a:lnTo>
                    <a:pt x="27647" y="107949"/>
                  </a:lnTo>
                  <a:lnTo>
                    <a:pt x="28486" y="109219"/>
                  </a:lnTo>
                  <a:lnTo>
                    <a:pt x="30670" y="111759"/>
                  </a:lnTo>
                  <a:lnTo>
                    <a:pt x="38747" y="111759"/>
                  </a:lnTo>
                  <a:lnTo>
                    <a:pt x="37096" y="110489"/>
                  </a:lnTo>
                  <a:lnTo>
                    <a:pt x="35445" y="110489"/>
                  </a:lnTo>
                  <a:lnTo>
                    <a:pt x="34531" y="109219"/>
                  </a:lnTo>
                  <a:lnTo>
                    <a:pt x="29959" y="109219"/>
                  </a:lnTo>
                  <a:lnTo>
                    <a:pt x="29075" y="104139"/>
                  </a:lnTo>
                  <a:lnTo>
                    <a:pt x="28574" y="104139"/>
                  </a:lnTo>
                  <a:lnTo>
                    <a:pt x="26936" y="102869"/>
                  </a:lnTo>
                  <a:lnTo>
                    <a:pt x="27209" y="100329"/>
                  </a:lnTo>
                  <a:close/>
                </a:path>
                <a:path w="78740" h="194310">
                  <a:moveTo>
                    <a:pt x="32702" y="106679"/>
                  </a:moveTo>
                  <a:lnTo>
                    <a:pt x="32156" y="109219"/>
                  </a:lnTo>
                  <a:lnTo>
                    <a:pt x="34531" y="109219"/>
                  </a:lnTo>
                  <a:lnTo>
                    <a:pt x="32702" y="106679"/>
                  </a:lnTo>
                  <a:close/>
                </a:path>
                <a:path w="78740" h="194310">
                  <a:moveTo>
                    <a:pt x="28854" y="102869"/>
                  </a:moveTo>
                  <a:lnTo>
                    <a:pt x="28574" y="104139"/>
                  </a:lnTo>
                  <a:lnTo>
                    <a:pt x="29075" y="104139"/>
                  </a:lnTo>
                  <a:lnTo>
                    <a:pt x="28854" y="102869"/>
                  </a:lnTo>
                  <a:close/>
                </a:path>
                <a:path w="78740" h="194310">
                  <a:moveTo>
                    <a:pt x="31576" y="92709"/>
                  </a:moveTo>
                  <a:lnTo>
                    <a:pt x="28079" y="92709"/>
                  </a:lnTo>
                  <a:lnTo>
                    <a:pt x="29311" y="93979"/>
                  </a:lnTo>
                  <a:lnTo>
                    <a:pt x="31576" y="92709"/>
                  </a:lnTo>
                  <a:close/>
                </a:path>
                <a:path w="78740" h="194310">
                  <a:moveTo>
                    <a:pt x="55232" y="91439"/>
                  </a:moveTo>
                  <a:lnTo>
                    <a:pt x="34721" y="91439"/>
                  </a:lnTo>
                  <a:lnTo>
                    <a:pt x="34201" y="92709"/>
                  </a:lnTo>
                  <a:lnTo>
                    <a:pt x="32638" y="92709"/>
                  </a:lnTo>
                  <a:lnTo>
                    <a:pt x="31470" y="93979"/>
                  </a:lnTo>
                  <a:lnTo>
                    <a:pt x="54965" y="93979"/>
                  </a:lnTo>
                  <a:lnTo>
                    <a:pt x="55346" y="92709"/>
                  </a:lnTo>
                  <a:lnTo>
                    <a:pt x="55232" y="91439"/>
                  </a:lnTo>
                  <a:close/>
                </a:path>
                <a:path w="78740" h="194310">
                  <a:moveTo>
                    <a:pt x="20599" y="82549"/>
                  </a:moveTo>
                  <a:lnTo>
                    <a:pt x="19545" y="82549"/>
                  </a:lnTo>
                  <a:lnTo>
                    <a:pt x="19888" y="83819"/>
                  </a:lnTo>
                  <a:lnTo>
                    <a:pt x="20104" y="85089"/>
                  </a:lnTo>
                  <a:lnTo>
                    <a:pt x="20853" y="86359"/>
                  </a:lnTo>
                  <a:lnTo>
                    <a:pt x="21424" y="87629"/>
                  </a:lnTo>
                  <a:lnTo>
                    <a:pt x="23253" y="90169"/>
                  </a:lnTo>
                  <a:lnTo>
                    <a:pt x="24447" y="91439"/>
                  </a:lnTo>
                  <a:lnTo>
                    <a:pt x="27165" y="92709"/>
                  </a:lnTo>
                  <a:lnTo>
                    <a:pt x="28079" y="92709"/>
                  </a:lnTo>
                  <a:lnTo>
                    <a:pt x="24383" y="88899"/>
                  </a:lnTo>
                  <a:lnTo>
                    <a:pt x="23596" y="87629"/>
                  </a:lnTo>
                  <a:lnTo>
                    <a:pt x="22986" y="86359"/>
                  </a:lnTo>
                  <a:lnTo>
                    <a:pt x="22529" y="86359"/>
                  </a:lnTo>
                  <a:lnTo>
                    <a:pt x="22186" y="85089"/>
                  </a:lnTo>
                  <a:lnTo>
                    <a:pt x="21869" y="85089"/>
                  </a:lnTo>
                  <a:lnTo>
                    <a:pt x="20599" y="82549"/>
                  </a:lnTo>
                  <a:close/>
                </a:path>
                <a:path w="78740" h="194310">
                  <a:moveTo>
                    <a:pt x="24549" y="82549"/>
                  </a:moveTo>
                  <a:lnTo>
                    <a:pt x="27736" y="85089"/>
                  </a:lnTo>
                  <a:lnTo>
                    <a:pt x="30835" y="87629"/>
                  </a:lnTo>
                  <a:lnTo>
                    <a:pt x="27025" y="87629"/>
                  </a:lnTo>
                  <a:lnTo>
                    <a:pt x="36106" y="90169"/>
                  </a:lnTo>
                  <a:lnTo>
                    <a:pt x="31576" y="92709"/>
                  </a:lnTo>
                  <a:lnTo>
                    <a:pt x="33032" y="92709"/>
                  </a:lnTo>
                  <a:lnTo>
                    <a:pt x="34709" y="91439"/>
                  </a:lnTo>
                  <a:lnTo>
                    <a:pt x="54978" y="91439"/>
                  </a:lnTo>
                  <a:lnTo>
                    <a:pt x="54355" y="90169"/>
                  </a:lnTo>
                  <a:lnTo>
                    <a:pt x="53657" y="88899"/>
                  </a:lnTo>
                  <a:lnTo>
                    <a:pt x="50774" y="86359"/>
                  </a:lnTo>
                  <a:lnTo>
                    <a:pt x="48971" y="83819"/>
                  </a:lnTo>
                  <a:lnTo>
                    <a:pt x="28079" y="83819"/>
                  </a:lnTo>
                  <a:lnTo>
                    <a:pt x="24549" y="82549"/>
                  </a:lnTo>
                  <a:close/>
                </a:path>
                <a:path w="78740" h="194310">
                  <a:moveTo>
                    <a:pt x="24091" y="77469"/>
                  </a:moveTo>
                  <a:lnTo>
                    <a:pt x="26390" y="80009"/>
                  </a:lnTo>
                  <a:lnTo>
                    <a:pt x="28079" y="83819"/>
                  </a:lnTo>
                  <a:lnTo>
                    <a:pt x="48971" y="83819"/>
                  </a:lnTo>
                  <a:lnTo>
                    <a:pt x="48069" y="82549"/>
                  </a:lnTo>
                  <a:lnTo>
                    <a:pt x="46126" y="81279"/>
                  </a:lnTo>
                  <a:lnTo>
                    <a:pt x="45338" y="80009"/>
                  </a:lnTo>
                  <a:lnTo>
                    <a:pt x="27292" y="80009"/>
                  </a:lnTo>
                  <a:lnTo>
                    <a:pt x="24091" y="77469"/>
                  </a:lnTo>
                  <a:close/>
                </a:path>
                <a:path w="78740" h="194310">
                  <a:moveTo>
                    <a:pt x="40170" y="0"/>
                  </a:moveTo>
                  <a:lnTo>
                    <a:pt x="39725" y="0"/>
                  </a:lnTo>
                  <a:lnTo>
                    <a:pt x="36626" y="13969"/>
                  </a:lnTo>
                  <a:lnTo>
                    <a:pt x="35321" y="20319"/>
                  </a:lnTo>
                  <a:lnTo>
                    <a:pt x="34442" y="25399"/>
                  </a:lnTo>
                  <a:lnTo>
                    <a:pt x="32391" y="31749"/>
                  </a:lnTo>
                  <a:lnTo>
                    <a:pt x="28944" y="39369"/>
                  </a:lnTo>
                  <a:lnTo>
                    <a:pt x="24700" y="48259"/>
                  </a:lnTo>
                  <a:lnTo>
                    <a:pt x="20256" y="55879"/>
                  </a:lnTo>
                  <a:lnTo>
                    <a:pt x="16431" y="63499"/>
                  </a:lnTo>
                  <a:lnTo>
                    <a:pt x="14123" y="71119"/>
                  </a:lnTo>
                  <a:lnTo>
                    <a:pt x="13114" y="77469"/>
                  </a:lnTo>
                  <a:lnTo>
                    <a:pt x="13182" y="81279"/>
                  </a:lnTo>
                  <a:lnTo>
                    <a:pt x="13500" y="80009"/>
                  </a:lnTo>
                  <a:lnTo>
                    <a:pt x="15316" y="73659"/>
                  </a:lnTo>
                  <a:lnTo>
                    <a:pt x="16497" y="71119"/>
                  </a:lnTo>
                  <a:lnTo>
                    <a:pt x="18821" y="67309"/>
                  </a:lnTo>
                  <a:lnTo>
                    <a:pt x="19964" y="66039"/>
                  </a:lnTo>
                  <a:lnTo>
                    <a:pt x="21996" y="63499"/>
                  </a:lnTo>
                  <a:lnTo>
                    <a:pt x="22910" y="62229"/>
                  </a:lnTo>
                  <a:lnTo>
                    <a:pt x="23147" y="62011"/>
                  </a:lnTo>
                  <a:lnTo>
                    <a:pt x="23977" y="60959"/>
                  </a:lnTo>
                  <a:lnTo>
                    <a:pt x="42869" y="60959"/>
                  </a:lnTo>
                  <a:lnTo>
                    <a:pt x="43036" y="59689"/>
                  </a:lnTo>
                  <a:lnTo>
                    <a:pt x="31876" y="59689"/>
                  </a:lnTo>
                  <a:lnTo>
                    <a:pt x="28308" y="58419"/>
                  </a:lnTo>
                  <a:lnTo>
                    <a:pt x="27063" y="58419"/>
                  </a:lnTo>
                  <a:lnTo>
                    <a:pt x="26238" y="57149"/>
                  </a:lnTo>
                  <a:lnTo>
                    <a:pt x="25895" y="57149"/>
                  </a:lnTo>
                  <a:lnTo>
                    <a:pt x="25692" y="55879"/>
                  </a:lnTo>
                  <a:lnTo>
                    <a:pt x="25946" y="55879"/>
                  </a:lnTo>
                  <a:lnTo>
                    <a:pt x="26441" y="54609"/>
                  </a:lnTo>
                  <a:lnTo>
                    <a:pt x="26682" y="54609"/>
                  </a:lnTo>
                  <a:lnTo>
                    <a:pt x="25984" y="53339"/>
                  </a:lnTo>
                  <a:lnTo>
                    <a:pt x="25539" y="53339"/>
                  </a:lnTo>
                  <a:lnTo>
                    <a:pt x="25552" y="52069"/>
                  </a:lnTo>
                  <a:lnTo>
                    <a:pt x="26403" y="52069"/>
                  </a:lnTo>
                  <a:lnTo>
                    <a:pt x="26746" y="50799"/>
                  </a:lnTo>
                  <a:lnTo>
                    <a:pt x="27597" y="50799"/>
                  </a:lnTo>
                  <a:lnTo>
                    <a:pt x="26809" y="49529"/>
                  </a:lnTo>
                  <a:lnTo>
                    <a:pt x="26454" y="49529"/>
                  </a:lnTo>
                  <a:lnTo>
                    <a:pt x="26542" y="48259"/>
                  </a:lnTo>
                  <a:lnTo>
                    <a:pt x="51441" y="48259"/>
                  </a:lnTo>
                  <a:lnTo>
                    <a:pt x="52692" y="46989"/>
                  </a:lnTo>
                  <a:lnTo>
                    <a:pt x="53847" y="45719"/>
                  </a:lnTo>
                  <a:lnTo>
                    <a:pt x="54089" y="45719"/>
                  </a:lnTo>
                  <a:lnTo>
                    <a:pt x="54914" y="44408"/>
                  </a:lnTo>
                  <a:lnTo>
                    <a:pt x="56045" y="43179"/>
                  </a:lnTo>
                  <a:lnTo>
                    <a:pt x="40119" y="43179"/>
                  </a:lnTo>
                  <a:lnTo>
                    <a:pt x="41328" y="40639"/>
                  </a:lnTo>
                  <a:lnTo>
                    <a:pt x="38188" y="40639"/>
                  </a:lnTo>
                  <a:lnTo>
                    <a:pt x="37630" y="39369"/>
                  </a:lnTo>
                  <a:lnTo>
                    <a:pt x="38011" y="38099"/>
                  </a:lnTo>
                  <a:lnTo>
                    <a:pt x="34137" y="38099"/>
                  </a:lnTo>
                  <a:lnTo>
                    <a:pt x="34226" y="36829"/>
                  </a:lnTo>
                  <a:lnTo>
                    <a:pt x="34683" y="35559"/>
                  </a:lnTo>
                  <a:lnTo>
                    <a:pt x="36182" y="33019"/>
                  </a:lnTo>
                  <a:lnTo>
                    <a:pt x="37668" y="31749"/>
                  </a:lnTo>
                  <a:lnTo>
                    <a:pt x="35648" y="31749"/>
                  </a:lnTo>
                  <a:lnTo>
                    <a:pt x="35902" y="30479"/>
                  </a:lnTo>
                  <a:lnTo>
                    <a:pt x="36601" y="30479"/>
                  </a:lnTo>
                  <a:lnTo>
                    <a:pt x="39166" y="27939"/>
                  </a:lnTo>
                  <a:lnTo>
                    <a:pt x="39649" y="26669"/>
                  </a:lnTo>
                  <a:lnTo>
                    <a:pt x="39820" y="25399"/>
                  </a:lnTo>
                  <a:lnTo>
                    <a:pt x="38150" y="25399"/>
                  </a:lnTo>
                  <a:lnTo>
                    <a:pt x="38671" y="24129"/>
                  </a:lnTo>
                  <a:lnTo>
                    <a:pt x="39128" y="22859"/>
                  </a:lnTo>
                  <a:lnTo>
                    <a:pt x="40055" y="21589"/>
                  </a:lnTo>
                  <a:lnTo>
                    <a:pt x="40690" y="21589"/>
                  </a:lnTo>
                  <a:lnTo>
                    <a:pt x="41008" y="20319"/>
                  </a:lnTo>
                  <a:lnTo>
                    <a:pt x="41401" y="19049"/>
                  </a:lnTo>
                  <a:lnTo>
                    <a:pt x="41909" y="17779"/>
                  </a:lnTo>
                  <a:lnTo>
                    <a:pt x="42468" y="16509"/>
                  </a:lnTo>
                  <a:lnTo>
                    <a:pt x="39636" y="16509"/>
                  </a:lnTo>
                  <a:lnTo>
                    <a:pt x="40665" y="7619"/>
                  </a:lnTo>
                  <a:lnTo>
                    <a:pt x="40906" y="2539"/>
                  </a:lnTo>
                  <a:lnTo>
                    <a:pt x="40995" y="1269"/>
                  </a:lnTo>
                  <a:lnTo>
                    <a:pt x="40563" y="1269"/>
                  </a:lnTo>
                  <a:lnTo>
                    <a:pt x="40170" y="0"/>
                  </a:lnTo>
                  <a:close/>
                </a:path>
                <a:path w="78740" h="194310">
                  <a:moveTo>
                    <a:pt x="42869" y="60959"/>
                  </a:moveTo>
                  <a:lnTo>
                    <a:pt x="28562" y="60959"/>
                  </a:lnTo>
                  <a:lnTo>
                    <a:pt x="29324" y="62229"/>
                  </a:lnTo>
                  <a:lnTo>
                    <a:pt x="32524" y="62229"/>
                  </a:lnTo>
                  <a:lnTo>
                    <a:pt x="32676" y="62506"/>
                  </a:lnTo>
                  <a:lnTo>
                    <a:pt x="33451" y="63499"/>
                  </a:lnTo>
                  <a:lnTo>
                    <a:pt x="34810" y="63499"/>
                  </a:lnTo>
                  <a:lnTo>
                    <a:pt x="36029" y="64769"/>
                  </a:lnTo>
                  <a:lnTo>
                    <a:pt x="37147" y="67309"/>
                  </a:lnTo>
                  <a:lnTo>
                    <a:pt x="38468" y="69849"/>
                  </a:lnTo>
                  <a:lnTo>
                    <a:pt x="38684" y="71119"/>
                  </a:lnTo>
                  <a:lnTo>
                    <a:pt x="38861" y="72389"/>
                  </a:lnTo>
                  <a:lnTo>
                    <a:pt x="22212" y="72389"/>
                  </a:lnTo>
                  <a:lnTo>
                    <a:pt x="22085" y="73659"/>
                  </a:lnTo>
                  <a:lnTo>
                    <a:pt x="23266" y="73659"/>
                  </a:lnTo>
                  <a:lnTo>
                    <a:pt x="26441" y="77469"/>
                  </a:lnTo>
                  <a:lnTo>
                    <a:pt x="27292" y="80009"/>
                  </a:lnTo>
                  <a:lnTo>
                    <a:pt x="44843" y="80009"/>
                  </a:lnTo>
                  <a:lnTo>
                    <a:pt x="44310" y="78739"/>
                  </a:lnTo>
                  <a:lnTo>
                    <a:pt x="43433" y="77469"/>
                  </a:lnTo>
                  <a:lnTo>
                    <a:pt x="42697" y="76199"/>
                  </a:lnTo>
                  <a:lnTo>
                    <a:pt x="41325" y="74929"/>
                  </a:lnTo>
                  <a:lnTo>
                    <a:pt x="38938" y="69849"/>
                  </a:lnTo>
                  <a:lnTo>
                    <a:pt x="38288" y="67842"/>
                  </a:lnTo>
                  <a:lnTo>
                    <a:pt x="37985" y="67309"/>
                  </a:lnTo>
                  <a:lnTo>
                    <a:pt x="37857" y="66506"/>
                  </a:lnTo>
                  <a:lnTo>
                    <a:pt x="37706" y="66039"/>
                  </a:lnTo>
                  <a:lnTo>
                    <a:pt x="42202" y="66039"/>
                  </a:lnTo>
                  <a:lnTo>
                    <a:pt x="42869" y="60959"/>
                  </a:lnTo>
                  <a:close/>
                </a:path>
                <a:path w="78740" h="194310">
                  <a:moveTo>
                    <a:pt x="61785" y="44449"/>
                  </a:moveTo>
                  <a:lnTo>
                    <a:pt x="55498" y="44449"/>
                  </a:lnTo>
                  <a:lnTo>
                    <a:pt x="55283" y="45719"/>
                  </a:lnTo>
                  <a:lnTo>
                    <a:pt x="54521" y="45719"/>
                  </a:lnTo>
                  <a:lnTo>
                    <a:pt x="54279" y="46989"/>
                  </a:lnTo>
                  <a:lnTo>
                    <a:pt x="53136" y="48259"/>
                  </a:lnTo>
                  <a:lnTo>
                    <a:pt x="52196" y="48259"/>
                  </a:lnTo>
                  <a:lnTo>
                    <a:pt x="50622" y="50799"/>
                  </a:lnTo>
                  <a:lnTo>
                    <a:pt x="48729" y="52069"/>
                  </a:lnTo>
                  <a:lnTo>
                    <a:pt x="47066" y="53339"/>
                  </a:lnTo>
                  <a:lnTo>
                    <a:pt x="46215" y="53339"/>
                  </a:lnTo>
                  <a:lnTo>
                    <a:pt x="45440" y="54609"/>
                  </a:lnTo>
                  <a:lnTo>
                    <a:pt x="44957" y="55879"/>
                  </a:lnTo>
                  <a:lnTo>
                    <a:pt x="44551" y="55879"/>
                  </a:lnTo>
                  <a:lnTo>
                    <a:pt x="42989" y="66039"/>
                  </a:lnTo>
                  <a:lnTo>
                    <a:pt x="42671" y="67309"/>
                  </a:lnTo>
                  <a:lnTo>
                    <a:pt x="42125" y="68579"/>
                  </a:lnTo>
                  <a:lnTo>
                    <a:pt x="41821" y="68579"/>
                  </a:lnTo>
                  <a:lnTo>
                    <a:pt x="40424" y="69849"/>
                  </a:lnTo>
                  <a:lnTo>
                    <a:pt x="40055" y="71119"/>
                  </a:lnTo>
                  <a:lnTo>
                    <a:pt x="41630" y="73659"/>
                  </a:lnTo>
                  <a:lnTo>
                    <a:pt x="42773" y="74929"/>
                  </a:lnTo>
                  <a:lnTo>
                    <a:pt x="44869" y="73659"/>
                  </a:lnTo>
                  <a:lnTo>
                    <a:pt x="47536" y="72389"/>
                  </a:lnTo>
                  <a:lnTo>
                    <a:pt x="48806" y="69849"/>
                  </a:lnTo>
                  <a:lnTo>
                    <a:pt x="49212" y="69849"/>
                  </a:lnTo>
                  <a:lnTo>
                    <a:pt x="49148" y="68579"/>
                  </a:lnTo>
                  <a:lnTo>
                    <a:pt x="48374" y="67309"/>
                  </a:lnTo>
                  <a:lnTo>
                    <a:pt x="48018" y="66039"/>
                  </a:lnTo>
                  <a:lnTo>
                    <a:pt x="48044" y="64769"/>
                  </a:lnTo>
                  <a:lnTo>
                    <a:pt x="48044" y="63499"/>
                  </a:lnTo>
                  <a:lnTo>
                    <a:pt x="48983" y="58419"/>
                  </a:lnTo>
                  <a:lnTo>
                    <a:pt x="60705" y="45719"/>
                  </a:lnTo>
                  <a:lnTo>
                    <a:pt x="61785" y="44449"/>
                  </a:lnTo>
                  <a:close/>
                </a:path>
                <a:path w="78740" h="194310">
                  <a:moveTo>
                    <a:pt x="42202" y="66039"/>
                  </a:moveTo>
                  <a:lnTo>
                    <a:pt x="37782" y="66039"/>
                  </a:lnTo>
                  <a:lnTo>
                    <a:pt x="37857" y="66506"/>
                  </a:lnTo>
                  <a:lnTo>
                    <a:pt x="38288" y="67842"/>
                  </a:lnTo>
                  <a:lnTo>
                    <a:pt x="38709" y="68579"/>
                  </a:lnTo>
                  <a:lnTo>
                    <a:pt x="39877" y="69849"/>
                  </a:lnTo>
                  <a:lnTo>
                    <a:pt x="40093" y="69849"/>
                  </a:lnTo>
                  <a:lnTo>
                    <a:pt x="41313" y="68579"/>
                  </a:lnTo>
                  <a:lnTo>
                    <a:pt x="41516" y="68579"/>
                  </a:lnTo>
                  <a:lnTo>
                    <a:pt x="41922" y="67309"/>
                  </a:lnTo>
                  <a:lnTo>
                    <a:pt x="42202" y="66039"/>
                  </a:lnTo>
                  <a:close/>
                </a:path>
                <a:path w="78740" h="194310">
                  <a:moveTo>
                    <a:pt x="37857" y="66506"/>
                  </a:moveTo>
                  <a:lnTo>
                    <a:pt x="37985" y="67309"/>
                  </a:lnTo>
                  <a:lnTo>
                    <a:pt x="38288" y="67842"/>
                  </a:lnTo>
                  <a:lnTo>
                    <a:pt x="37857" y="66506"/>
                  </a:lnTo>
                  <a:close/>
                </a:path>
                <a:path w="78740" h="194310">
                  <a:moveTo>
                    <a:pt x="32676" y="62506"/>
                  </a:moveTo>
                  <a:lnTo>
                    <a:pt x="33223" y="63499"/>
                  </a:lnTo>
                  <a:lnTo>
                    <a:pt x="32296" y="63499"/>
                  </a:lnTo>
                  <a:lnTo>
                    <a:pt x="32829" y="64769"/>
                  </a:lnTo>
                  <a:lnTo>
                    <a:pt x="34442" y="64769"/>
                  </a:lnTo>
                  <a:lnTo>
                    <a:pt x="32676" y="62506"/>
                  </a:lnTo>
                  <a:close/>
                </a:path>
                <a:path w="78740" h="194310">
                  <a:moveTo>
                    <a:pt x="32461" y="62229"/>
                  </a:moveTo>
                  <a:lnTo>
                    <a:pt x="30949" y="62229"/>
                  </a:lnTo>
                  <a:lnTo>
                    <a:pt x="31610" y="63499"/>
                  </a:lnTo>
                  <a:lnTo>
                    <a:pt x="33223" y="63499"/>
                  </a:lnTo>
                  <a:lnTo>
                    <a:pt x="32676" y="62506"/>
                  </a:lnTo>
                  <a:lnTo>
                    <a:pt x="32461" y="62229"/>
                  </a:lnTo>
                  <a:close/>
                </a:path>
                <a:path w="78740" h="194310">
                  <a:moveTo>
                    <a:pt x="24282" y="60959"/>
                  </a:moveTo>
                  <a:lnTo>
                    <a:pt x="23977" y="60959"/>
                  </a:lnTo>
                  <a:lnTo>
                    <a:pt x="23147" y="62011"/>
                  </a:lnTo>
                  <a:lnTo>
                    <a:pt x="24282" y="60959"/>
                  </a:lnTo>
                  <a:close/>
                </a:path>
                <a:path w="78740" h="194310">
                  <a:moveTo>
                    <a:pt x="51441" y="48259"/>
                  </a:moveTo>
                  <a:lnTo>
                    <a:pt x="30899" y="48259"/>
                  </a:lnTo>
                  <a:lnTo>
                    <a:pt x="36271" y="49529"/>
                  </a:lnTo>
                  <a:lnTo>
                    <a:pt x="39573" y="50799"/>
                  </a:lnTo>
                  <a:lnTo>
                    <a:pt x="31876" y="59689"/>
                  </a:lnTo>
                  <a:lnTo>
                    <a:pt x="43036" y="59689"/>
                  </a:lnTo>
                  <a:lnTo>
                    <a:pt x="43370" y="57149"/>
                  </a:lnTo>
                  <a:lnTo>
                    <a:pt x="43891" y="55879"/>
                  </a:lnTo>
                  <a:lnTo>
                    <a:pt x="44170" y="54609"/>
                  </a:lnTo>
                  <a:lnTo>
                    <a:pt x="45034" y="53339"/>
                  </a:lnTo>
                  <a:lnTo>
                    <a:pt x="45872" y="53339"/>
                  </a:lnTo>
                  <a:lnTo>
                    <a:pt x="48272" y="50799"/>
                  </a:lnTo>
                  <a:lnTo>
                    <a:pt x="50190" y="49529"/>
                  </a:lnTo>
                  <a:lnTo>
                    <a:pt x="51441" y="48259"/>
                  </a:lnTo>
                  <a:close/>
                </a:path>
                <a:path w="78740" h="194310">
                  <a:moveTo>
                    <a:pt x="28536" y="50799"/>
                  </a:moveTo>
                  <a:lnTo>
                    <a:pt x="28028" y="50799"/>
                  </a:lnTo>
                  <a:lnTo>
                    <a:pt x="28574" y="52069"/>
                  </a:lnTo>
                  <a:lnTo>
                    <a:pt x="28536" y="50799"/>
                  </a:lnTo>
                  <a:close/>
                </a:path>
                <a:path w="78740" h="194310">
                  <a:moveTo>
                    <a:pt x="30505" y="50799"/>
                  </a:moveTo>
                  <a:lnTo>
                    <a:pt x="29057" y="50799"/>
                  </a:lnTo>
                  <a:lnTo>
                    <a:pt x="28587" y="52069"/>
                  </a:lnTo>
                  <a:lnTo>
                    <a:pt x="29959" y="52069"/>
                  </a:lnTo>
                  <a:lnTo>
                    <a:pt x="30505" y="50799"/>
                  </a:lnTo>
                  <a:close/>
                </a:path>
                <a:path w="78740" h="194310">
                  <a:moveTo>
                    <a:pt x="62306" y="43179"/>
                  </a:moveTo>
                  <a:lnTo>
                    <a:pt x="56768" y="43179"/>
                  </a:lnTo>
                  <a:lnTo>
                    <a:pt x="56400" y="44449"/>
                  </a:lnTo>
                  <a:lnTo>
                    <a:pt x="62052" y="44449"/>
                  </a:lnTo>
                  <a:lnTo>
                    <a:pt x="62306" y="43179"/>
                  </a:lnTo>
                  <a:close/>
                </a:path>
                <a:path w="78740" h="194310">
                  <a:moveTo>
                    <a:pt x="62710" y="44408"/>
                  </a:moveTo>
                  <a:close/>
                </a:path>
                <a:path w="78740" h="194310">
                  <a:moveTo>
                    <a:pt x="70827" y="31749"/>
                  </a:moveTo>
                  <a:lnTo>
                    <a:pt x="69113" y="31749"/>
                  </a:lnTo>
                  <a:lnTo>
                    <a:pt x="69265" y="33019"/>
                  </a:lnTo>
                  <a:lnTo>
                    <a:pt x="68922" y="35559"/>
                  </a:lnTo>
                  <a:lnTo>
                    <a:pt x="68643" y="35559"/>
                  </a:lnTo>
                  <a:lnTo>
                    <a:pt x="67944" y="36829"/>
                  </a:lnTo>
                  <a:lnTo>
                    <a:pt x="67513" y="38099"/>
                  </a:lnTo>
                  <a:lnTo>
                    <a:pt x="66319" y="39369"/>
                  </a:lnTo>
                  <a:lnTo>
                    <a:pt x="58940" y="39369"/>
                  </a:lnTo>
                  <a:lnTo>
                    <a:pt x="58773" y="39658"/>
                  </a:lnTo>
                  <a:lnTo>
                    <a:pt x="58419" y="40639"/>
                  </a:lnTo>
                  <a:lnTo>
                    <a:pt x="57162" y="43179"/>
                  </a:lnTo>
                  <a:lnTo>
                    <a:pt x="62661" y="43179"/>
                  </a:lnTo>
                  <a:lnTo>
                    <a:pt x="62710" y="44408"/>
                  </a:lnTo>
                  <a:lnTo>
                    <a:pt x="64909" y="41909"/>
                  </a:lnTo>
                  <a:lnTo>
                    <a:pt x="66890" y="39369"/>
                  </a:lnTo>
                  <a:lnTo>
                    <a:pt x="69367" y="35559"/>
                  </a:lnTo>
                  <a:lnTo>
                    <a:pt x="70218" y="34289"/>
                  </a:lnTo>
                  <a:lnTo>
                    <a:pt x="70827" y="31749"/>
                  </a:lnTo>
                  <a:close/>
                </a:path>
                <a:path w="78740" h="194310">
                  <a:moveTo>
                    <a:pt x="54686" y="5079"/>
                  </a:moveTo>
                  <a:lnTo>
                    <a:pt x="51612" y="5079"/>
                  </a:lnTo>
                  <a:lnTo>
                    <a:pt x="51523" y="6349"/>
                  </a:lnTo>
                  <a:lnTo>
                    <a:pt x="51244" y="7619"/>
                  </a:lnTo>
                  <a:lnTo>
                    <a:pt x="50774" y="8889"/>
                  </a:lnTo>
                  <a:lnTo>
                    <a:pt x="49339" y="10159"/>
                  </a:lnTo>
                  <a:lnTo>
                    <a:pt x="48755" y="11429"/>
                  </a:lnTo>
                  <a:lnTo>
                    <a:pt x="47383" y="12699"/>
                  </a:lnTo>
                  <a:lnTo>
                    <a:pt x="52260" y="12699"/>
                  </a:lnTo>
                  <a:lnTo>
                    <a:pt x="53847" y="13969"/>
                  </a:lnTo>
                  <a:lnTo>
                    <a:pt x="55397" y="13969"/>
                  </a:lnTo>
                  <a:lnTo>
                    <a:pt x="55600" y="15239"/>
                  </a:lnTo>
                  <a:lnTo>
                    <a:pt x="55422" y="15239"/>
                  </a:lnTo>
                  <a:lnTo>
                    <a:pt x="55156" y="16509"/>
                  </a:lnTo>
                  <a:lnTo>
                    <a:pt x="56603" y="16509"/>
                  </a:lnTo>
                  <a:lnTo>
                    <a:pt x="58677" y="21589"/>
                  </a:lnTo>
                  <a:lnTo>
                    <a:pt x="54675" y="30479"/>
                  </a:lnTo>
                  <a:lnTo>
                    <a:pt x="48408" y="39369"/>
                  </a:lnTo>
                  <a:lnTo>
                    <a:pt x="43687" y="43179"/>
                  </a:lnTo>
                  <a:lnTo>
                    <a:pt x="56045" y="43179"/>
                  </a:lnTo>
                  <a:lnTo>
                    <a:pt x="58204" y="40639"/>
                  </a:lnTo>
                  <a:lnTo>
                    <a:pt x="58773" y="39658"/>
                  </a:lnTo>
                  <a:lnTo>
                    <a:pt x="58877" y="39369"/>
                  </a:lnTo>
                  <a:lnTo>
                    <a:pt x="59677" y="38099"/>
                  </a:lnTo>
                  <a:lnTo>
                    <a:pt x="66078" y="38099"/>
                  </a:lnTo>
                  <a:lnTo>
                    <a:pt x="67322" y="36829"/>
                  </a:lnTo>
                  <a:lnTo>
                    <a:pt x="67932" y="35559"/>
                  </a:lnTo>
                  <a:lnTo>
                    <a:pt x="68478" y="33019"/>
                  </a:lnTo>
                  <a:lnTo>
                    <a:pt x="68592" y="31749"/>
                  </a:lnTo>
                  <a:lnTo>
                    <a:pt x="67894" y="31749"/>
                  </a:lnTo>
                  <a:lnTo>
                    <a:pt x="67221" y="30479"/>
                  </a:lnTo>
                  <a:lnTo>
                    <a:pt x="65671" y="30479"/>
                  </a:lnTo>
                  <a:lnTo>
                    <a:pt x="65544" y="29209"/>
                  </a:lnTo>
                  <a:lnTo>
                    <a:pt x="65138" y="29209"/>
                  </a:lnTo>
                  <a:lnTo>
                    <a:pt x="64681" y="27939"/>
                  </a:lnTo>
                  <a:lnTo>
                    <a:pt x="64427" y="26669"/>
                  </a:lnTo>
                  <a:lnTo>
                    <a:pt x="64211" y="25399"/>
                  </a:lnTo>
                  <a:lnTo>
                    <a:pt x="63728" y="19049"/>
                  </a:lnTo>
                  <a:lnTo>
                    <a:pt x="63385" y="17779"/>
                  </a:lnTo>
                  <a:lnTo>
                    <a:pt x="63131" y="16509"/>
                  </a:lnTo>
                  <a:lnTo>
                    <a:pt x="62166" y="15239"/>
                  </a:lnTo>
                  <a:lnTo>
                    <a:pt x="60794" y="11429"/>
                  </a:lnTo>
                  <a:lnTo>
                    <a:pt x="59778" y="8889"/>
                  </a:lnTo>
                  <a:lnTo>
                    <a:pt x="54775" y="8889"/>
                  </a:lnTo>
                  <a:lnTo>
                    <a:pt x="54178" y="7619"/>
                  </a:lnTo>
                  <a:lnTo>
                    <a:pt x="54686" y="5079"/>
                  </a:lnTo>
                  <a:close/>
                </a:path>
                <a:path w="78740" h="194310">
                  <a:moveTo>
                    <a:pt x="41932" y="39369"/>
                  </a:moveTo>
                  <a:lnTo>
                    <a:pt x="41706" y="39369"/>
                  </a:lnTo>
                  <a:lnTo>
                    <a:pt x="40271" y="40639"/>
                  </a:lnTo>
                  <a:lnTo>
                    <a:pt x="41328" y="40639"/>
                  </a:lnTo>
                  <a:lnTo>
                    <a:pt x="41932" y="39369"/>
                  </a:lnTo>
                  <a:close/>
                </a:path>
                <a:path w="78740" h="194310">
                  <a:moveTo>
                    <a:pt x="58940" y="39369"/>
                  </a:moveTo>
                  <a:lnTo>
                    <a:pt x="58773" y="39658"/>
                  </a:lnTo>
                  <a:lnTo>
                    <a:pt x="58940" y="39369"/>
                  </a:lnTo>
                  <a:close/>
                </a:path>
                <a:path w="78740" h="194310">
                  <a:moveTo>
                    <a:pt x="43141" y="36829"/>
                  </a:moveTo>
                  <a:lnTo>
                    <a:pt x="42367" y="36829"/>
                  </a:lnTo>
                  <a:lnTo>
                    <a:pt x="41173" y="38099"/>
                  </a:lnTo>
                  <a:lnTo>
                    <a:pt x="41706" y="38099"/>
                  </a:lnTo>
                  <a:lnTo>
                    <a:pt x="41859" y="39369"/>
                  </a:lnTo>
                  <a:lnTo>
                    <a:pt x="43141" y="36829"/>
                  </a:lnTo>
                  <a:close/>
                </a:path>
                <a:path w="78740" h="194310">
                  <a:moveTo>
                    <a:pt x="66078" y="38099"/>
                  </a:moveTo>
                  <a:lnTo>
                    <a:pt x="59689" y="38099"/>
                  </a:lnTo>
                  <a:lnTo>
                    <a:pt x="59093" y="39369"/>
                  </a:lnTo>
                  <a:lnTo>
                    <a:pt x="65531" y="39369"/>
                  </a:lnTo>
                  <a:lnTo>
                    <a:pt x="66078" y="38099"/>
                  </a:lnTo>
                  <a:close/>
                </a:path>
                <a:path w="78740" h="194310">
                  <a:moveTo>
                    <a:pt x="38607" y="36829"/>
                  </a:moveTo>
                  <a:lnTo>
                    <a:pt x="35432" y="36829"/>
                  </a:lnTo>
                  <a:lnTo>
                    <a:pt x="35039" y="38099"/>
                  </a:lnTo>
                  <a:lnTo>
                    <a:pt x="38011" y="38099"/>
                  </a:lnTo>
                  <a:lnTo>
                    <a:pt x="38607" y="36829"/>
                  </a:lnTo>
                  <a:close/>
                </a:path>
                <a:path w="78740" h="194310">
                  <a:moveTo>
                    <a:pt x="38696" y="35559"/>
                  </a:moveTo>
                  <a:lnTo>
                    <a:pt x="37109" y="35559"/>
                  </a:lnTo>
                  <a:lnTo>
                    <a:pt x="35877" y="36829"/>
                  </a:lnTo>
                  <a:lnTo>
                    <a:pt x="38569" y="36829"/>
                  </a:lnTo>
                  <a:lnTo>
                    <a:pt x="38696" y="35559"/>
                  </a:lnTo>
                  <a:close/>
                </a:path>
                <a:path w="78740" h="194310">
                  <a:moveTo>
                    <a:pt x="39204" y="30479"/>
                  </a:moveTo>
                  <a:lnTo>
                    <a:pt x="37655" y="30479"/>
                  </a:lnTo>
                  <a:lnTo>
                    <a:pt x="36207" y="31749"/>
                  </a:lnTo>
                  <a:lnTo>
                    <a:pt x="39039" y="31749"/>
                  </a:lnTo>
                  <a:lnTo>
                    <a:pt x="39204" y="30479"/>
                  </a:lnTo>
                  <a:close/>
                </a:path>
                <a:path w="78740" h="194310">
                  <a:moveTo>
                    <a:pt x="39992" y="24129"/>
                  </a:moveTo>
                  <a:lnTo>
                    <a:pt x="38646" y="25399"/>
                  </a:lnTo>
                  <a:lnTo>
                    <a:pt x="39820" y="25399"/>
                  </a:lnTo>
                  <a:lnTo>
                    <a:pt x="39992" y="24129"/>
                  </a:lnTo>
                  <a:close/>
                </a:path>
                <a:path w="78740" h="194310">
                  <a:moveTo>
                    <a:pt x="43764" y="16509"/>
                  </a:moveTo>
                  <a:lnTo>
                    <a:pt x="43332" y="16509"/>
                  </a:lnTo>
                  <a:lnTo>
                    <a:pt x="42938" y="17779"/>
                  </a:lnTo>
                  <a:lnTo>
                    <a:pt x="43294" y="17779"/>
                  </a:lnTo>
                  <a:lnTo>
                    <a:pt x="43764" y="16509"/>
                  </a:lnTo>
                  <a:close/>
                </a:path>
                <a:path w="78740" h="194310">
                  <a:moveTo>
                    <a:pt x="51142" y="5079"/>
                  </a:moveTo>
                  <a:lnTo>
                    <a:pt x="48780" y="6349"/>
                  </a:lnTo>
                  <a:lnTo>
                    <a:pt x="46380" y="8889"/>
                  </a:lnTo>
                  <a:lnTo>
                    <a:pt x="43967" y="10159"/>
                  </a:lnTo>
                  <a:lnTo>
                    <a:pt x="41287" y="15239"/>
                  </a:lnTo>
                  <a:lnTo>
                    <a:pt x="39636" y="16509"/>
                  </a:lnTo>
                  <a:lnTo>
                    <a:pt x="42811" y="16509"/>
                  </a:lnTo>
                  <a:lnTo>
                    <a:pt x="43116" y="15239"/>
                  </a:lnTo>
                  <a:lnTo>
                    <a:pt x="44094" y="13969"/>
                  </a:lnTo>
                  <a:lnTo>
                    <a:pt x="45161" y="12699"/>
                  </a:lnTo>
                  <a:lnTo>
                    <a:pt x="47459" y="11429"/>
                  </a:lnTo>
                  <a:lnTo>
                    <a:pt x="48132" y="10159"/>
                  </a:lnTo>
                  <a:lnTo>
                    <a:pt x="48704" y="10159"/>
                  </a:lnTo>
                  <a:lnTo>
                    <a:pt x="50101" y="7619"/>
                  </a:lnTo>
                  <a:lnTo>
                    <a:pt x="50571" y="7619"/>
                  </a:lnTo>
                  <a:lnTo>
                    <a:pt x="50990" y="6349"/>
                  </a:lnTo>
                  <a:lnTo>
                    <a:pt x="51142" y="5079"/>
                  </a:lnTo>
                  <a:close/>
                </a:path>
                <a:path w="78740" h="194310">
                  <a:moveTo>
                    <a:pt x="43872" y="16445"/>
                  </a:moveTo>
                  <a:close/>
                </a:path>
                <a:path w="78740" h="194310">
                  <a:moveTo>
                    <a:pt x="51333" y="12699"/>
                  </a:moveTo>
                  <a:lnTo>
                    <a:pt x="46608" y="12699"/>
                  </a:lnTo>
                  <a:lnTo>
                    <a:pt x="44754" y="15239"/>
                  </a:lnTo>
                  <a:lnTo>
                    <a:pt x="44234" y="15239"/>
                  </a:lnTo>
                  <a:lnTo>
                    <a:pt x="43872" y="16445"/>
                  </a:lnTo>
                  <a:lnTo>
                    <a:pt x="45885" y="15239"/>
                  </a:lnTo>
                  <a:lnTo>
                    <a:pt x="48132" y="13969"/>
                  </a:lnTo>
                  <a:lnTo>
                    <a:pt x="51333" y="12699"/>
                  </a:lnTo>
                  <a:close/>
                </a:path>
                <a:path w="78740" h="194310">
                  <a:moveTo>
                    <a:pt x="58356" y="5079"/>
                  </a:moveTo>
                  <a:lnTo>
                    <a:pt x="58115" y="6349"/>
                  </a:lnTo>
                  <a:lnTo>
                    <a:pt x="57861" y="6349"/>
                  </a:lnTo>
                  <a:lnTo>
                    <a:pt x="56794" y="7619"/>
                  </a:lnTo>
                  <a:lnTo>
                    <a:pt x="55994" y="8889"/>
                  </a:lnTo>
                  <a:lnTo>
                    <a:pt x="59778" y="8889"/>
                  </a:lnTo>
                  <a:lnTo>
                    <a:pt x="58699" y="6349"/>
                  </a:lnTo>
                  <a:lnTo>
                    <a:pt x="58356" y="5079"/>
                  </a:lnTo>
                  <a:close/>
                </a:path>
                <a:path w="78740" h="194310">
                  <a:moveTo>
                    <a:pt x="52730" y="3809"/>
                  </a:moveTo>
                  <a:lnTo>
                    <a:pt x="51549" y="5079"/>
                  </a:lnTo>
                  <a:lnTo>
                    <a:pt x="54317" y="5079"/>
                  </a:lnTo>
                  <a:lnTo>
                    <a:pt x="52730" y="3809"/>
                  </a:lnTo>
                  <a:close/>
                </a:path>
              </a:pathLst>
            </a:custGeom>
            <a:solidFill>
              <a:srgbClr val="AF2D36"/>
            </a:solidFill>
          </p:spPr>
          <p:txBody>
            <a:bodyPr wrap="square" lIns="0" tIns="0" rIns="0" bIns="0" rtlCol="0"/>
            <a:lstStyle/>
            <a:p>
              <a:endParaRPr/>
            </a:p>
          </p:txBody>
        </p:sp>
        <p:sp>
          <p:nvSpPr>
            <p:cNvPr id="162" name="object 162"/>
            <p:cNvSpPr/>
            <p:nvPr/>
          </p:nvSpPr>
          <p:spPr>
            <a:xfrm>
              <a:off x="566051" y="6415633"/>
              <a:ext cx="24765" cy="18415"/>
            </a:xfrm>
            <a:custGeom>
              <a:avLst/>
              <a:gdLst/>
              <a:ahLst/>
              <a:cxnLst/>
              <a:rect l="l" t="t" r="r" b="b"/>
              <a:pathLst>
                <a:path w="24765" h="18414">
                  <a:moveTo>
                    <a:pt x="6261" y="14236"/>
                  </a:moveTo>
                  <a:lnTo>
                    <a:pt x="6159" y="13970"/>
                  </a:lnTo>
                  <a:lnTo>
                    <a:pt x="5359" y="11569"/>
                  </a:lnTo>
                  <a:lnTo>
                    <a:pt x="5105" y="10795"/>
                  </a:lnTo>
                  <a:lnTo>
                    <a:pt x="4800" y="10337"/>
                  </a:lnTo>
                  <a:lnTo>
                    <a:pt x="4800" y="13970"/>
                  </a:lnTo>
                  <a:lnTo>
                    <a:pt x="4432" y="13843"/>
                  </a:lnTo>
                  <a:lnTo>
                    <a:pt x="3911" y="13487"/>
                  </a:lnTo>
                  <a:lnTo>
                    <a:pt x="3238" y="12941"/>
                  </a:lnTo>
                  <a:lnTo>
                    <a:pt x="2603" y="12484"/>
                  </a:lnTo>
                  <a:lnTo>
                    <a:pt x="2641" y="11645"/>
                  </a:lnTo>
                  <a:lnTo>
                    <a:pt x="3073" y="11569"/>
                  </a:lnTo>
                  <a:lnTo>
                    <a:pt x="3606" y="11734"/>
                  </a:lnTo>
                  <a:lnTo>
                    <a:pt x="4800" y="13970"/>
                  </a:lnTo>
                  <a:lnTo>
                    <a:pt x="4800" y="10337"/>
                  </a:lnTo>
                  <a:lnTo>
                    <a:pt x="4406" y="9740"/>
                  </a:lnTo>
                  <a:lnTo>
                    <a:pt x="3708" y="8928"/>
                  </a:lnTo>
                  <a:lnTo>
                    <a:pt x="3111" y="9740"/>
                  </a:lnTo>
                  <a:lnTo>
                    <a:pt x="2679" y="10261"/>
                  </a:lnTo>
                  <a:lnTo>
                    <a:pt x="1447" y="11455"/>
                  </a:lnTo>
                  <a:lnTo>
                    <a:pt x="685" y="12026"/>
                  </a:lnTo>
                  <a:lnTo>
                    <a:pt x="0" y="12420"/>
                  </a:lnTo>
                  <a:lnTo>
                    <a:pt x="622" y="12954"/>
                  </a:lnTo>
                  <a:lnTo>
                    <a:pt x="1257" y="13373"/>
                  </a:lnTo>
                  <a:lnTo>
                    <a:pt x="2946" y="13716"/>
                  </a:lnTo>
                  <a:lnTo>
                    <a:pt x="4787" y="16395"/>
                  </a:lnTo>
                  <a:lnTo>
                    <a:pt x="5740" y="17894"/>
                  </a:lnTo>
                  <a:lnTo>
                    <a:pt x="5981" y="16624"/>
                  </a:lnTo>
                  <a:lnTo>
                    <a:pt x="6261" y="14236"/>
                  </a:lnTo>
                  <a:close/>
                </a:path>
                <a:path w="24765" h="18414">
                  <a:moveTo>
                    <a:pt x="24142" y="5245"/>
                  </a:moveTo>
                  <a:lnTo>
                    <a:pt x="24041" y="4572"/>
                  </a:lnTo>
                  <a:lnTo>
                    <a:pt x="23914" y="4406"/>
                  </a:lnTo>
                  <a:lnTo>
                    <a:pt x="23253" y="3505"/>
                  </a:lnTo>
                  <a:lnTo>
                    <a:pt x="23253" y="6972"/>
                  </a:lnTo>
                  <a:lnTo>
                    <a:pt x="22821" y="7874"/>
                  </a:lnTo>
                  <a:lnTo>
                    <a:pt x="22491" y="7874"/>
                  </a:lnTo>
                  <a:lnTo>
                    <a:pt x="22110" y="6972"/>
                  </a:lnTo>
                  <a:lnTo>
                    <a:pt x="22009" y="6248"/>
                  </a:lnTo>
                  <a:lnTo>
                    <a:pt x="22098" y="5448"/>
                  </a:lnTo>
                  <a:lnTo>
                    <a:pt x="23253" y="6972"/>
                  </a:lnTo>
                  <a:lnTo>
                    <a:pt x="23253" y="3505"/>
                  </a:lnTo>
                  <a:lnTo>
                    <a:pt x="21691" y="1333"/>
                  </a:lnTo>
                  <a:lnTo>
                    <a:pt x="21691" y="6883"/>
                  </a:lnTo>
                  <a:lnTo>
                    <a:pt x="21564" y="6972"/>
                  </a:lnTo>
                  <a:lnTo>
                    <a:pt x="21285" y="6807"/>
                  </a:lnTo>
                  <a:lnTo>
                    <a:pt x="20751" y="6248"/>
                  </a:lnTo>
                  <a:lnTo>
                    <a:pt x="20180" y="5537"/>
                  </a:lnTo>
                  <a:lnTo>
                    <a:pt x="20066" y="5346"/>
                  </a:lnTo>
                  <a:lnTo>
                    <a:pt x="20142" y="4457"/>
                  </a:lnTo>
                  <a:lnTo>
                    <a:pt x="20612" y="4406"/>
                  </a:lnTo>
                  <a:lnTo>
                    <a:pt x="20980" y="4572"/>
                  </a:lnTo>
                  <a:lnTo>
                    <a:pt x="21475" y="5245"/>
                  </a:lnTo>
                  <a:lnTo>
                    <a:pt x="21564" y="5410"/>
                  </a:lnTo>
                  <a:lnTo>
                    <a:pt x="21691" y="6883"/>
                  </a:lnTo>
                  <a:lnTo>
                    <a:pt x="21691" y="1333"/>
                  </a:lnTo>
                  <a:lnTo>
                    <a:pt x="20650" y="469"/>
                  </a:lnTo>
                  <a:lnTo>
                    <a:pt x="19850" y="0"/>
                  </a:lnTo>
                  <a:lnTo>
                    <a:pt x="19824" y="2616"/>
                  </a:lnTo>
                  <a:lnTo>
                    <a:pt x="19265" y="4406"/>
                  </a:lnTo>
                  <a:lnTo>
                    <a:pt x="18884" y="5245"/>
                  </a:lnTo>
                  <a:lnTo>
                    <a:pt x="18681" y="5537"/>
                  </a:lnTo>
                  <a:lnTo>
                    <a:pt x="20307" y="6489"/>
                  </a:lnTo>
                  <a:lnTo>
                    <a:pt x="22593" y="8407"/>
                  </a:lnTo>
                  <a:lnTo>
                    <a:pt x="23736" y="9410"/>
                  </a:lnTo>
                  <a:lnTo>
                    <a:pt x="23939" y="7874"/>
                  </a:lnTo>
                  <a:lnTo>
                    <a:pt x="24142" y="5245"/>
                  </a:lnTo>
                  <a:close/>
                </a:path>
              </a:pathLst>
            </a:custGeom>
            <a:solidFill>
              <a:srgbClr val="005B8F"/>
            </a:solidFill>
          </p:spPr>
          <p:txBody>
            <a:bodyPr wrap="square" lIns="0" tIns="0" rIns="0" bIns="0" rtlCol="0"/>
            <a:lstStyle/>
            <a:p>
              <a:endParaRPr/>
            </a:p>
          </p:txBody>
        </p:sp>
        <p:sp>
          <p:nvSpPr>
            <p:cNvPr id="163" name="object 163"/>
            <p:cNvSpPr/>
            <p:nvPr/>
          </p:nvSpPr>
          <p:spPr>
            <a:xfrm>
              <a:off x="458292" y="6183376"/>
              <a:ext cx="157480" cy="241935"/>
            </a:xfrm>
            <a:custGeom>
              <a:avLst/>
              <a:gdLst/>
              <a:ahLst/>
              <a:cxnLst/>
              <a:rect l="l" t="t" r="r" b="b"/>
              <a:pathLst>
                <a:path w="157479" h="241935">
                  <a:moveTo>
                    <a:pt x="9423" y="108953"/>
                  </a:moveTo>
                  <a:lnTo>
                    <a:pt x="1028" y="100723"/>
                  </a:lnTo>
                  <a:lnTo>
                    <a:pt x="635" y="101701"/>
                  </a:lnTo>
                  <a:lnTo>
                    <a:pt x="0" y="103784"/>
                  </a:lnTo>
                  <a:lnTo>
                    <a:pt x="850" y="105473"/>
                  </a:lnTo>
                  <a:lnTo>
                    <a:pt x="1778" y="106438"/>
                  </a:lnTo>
                  <a:lnTo>
                    <a:pt x="2032" y="106781"/>
                  </a:lnTo>
                  <a:lnTo>
                    <a:pt x="2032" y="109410"/>
                  </a:lnTo>
                  <a:lnTo>
                    <a:pt x="2209" y="111620"/>
                  </a:lnTo>
                  <a:lnTo>
                    <a:pt x="2794" y="114046"/>
                  </a:lnTo>
                  <a:lnTo>
                    <a:pt x="2616" y="113144"/>
                  </a:lnTo>
                  <a:lnTo>
                    <a:pt x="2438" y="111429"/>
                  </a:lnTo>
                  <a:lnTo>
                    <a:pt x="2438" y="110223"/>
                  </a:lnTo>
                  <a:lnTo>
                    <a:pt x="2565" y="107911"/>
                  </a:lnTo>
                  <a:lnTo>
                    <a:pt x="2552" y="106654"/>
                  </a:lnTo>
                  <a:lnTo>
                    <a:pt x="2197" y="105346"/>
                  </a:lnTo>
                  <a:lnTo>
                    <a:pt x="1993" y="104800"/>
                  </a:lnTo>
                  <a:lnTo>
                    <a:pt x="1930" y="104559"/>
                  </a:lnTo>
                  <a:lnTo>
                    <a:pt x="1955" y="104368"/>
                  </a:lnTo>
                  <a:lnTo>
                    <a:pt x="2133" y="104101"/>
                  </a:lnTo>
                  <a:lnTo>
                    <a:pt x="2298" y="104013"/>
                  </a:lnTo>
                  <a:lnTo>
                    <a:pt x="2743" y="104089"/>
                  </a:lnTo>
                  <a:lnTo>
                    <a:pt x="2921" y="104140"/>
                  </a:lnTo>
                  <a:lnTo>
                    <a:pt x="3200" y="104330"/>
                  </a:lnTo>
                  <a:lnTo>
                    <a:pt x="3340" y="104152"/>
                  </a:lnTo>
                  <a:lnTo>
                    <a:pt x="3695" y="103962"/>
                  </a:lnTo>
                  <a:lnTo>
                    <a:pt x="4064" y="103898"/>
                  </a:lnTo>
                  <a:lnTo>
                    <a:pt x="5156" y="104051"/>
                  </a:lnTo>
                  <a:lnTo>
                    <a:pt x="8978" y="108000"/>
                  </a:lnTo>
                  <a:lnTo>
                    <a:pt x="9423" y="108953"/>
                  </a:lnTo>
                  <a:close/>
                </a:path>
                <a:path w="157479" h="241935">
                  <a:moveTo>
                    <a:pt x="39154" y="196037"/>
                  </a:moveTo>
                  <a:lnTo>
                    <a:pt x="33667" y="190423"/>
                  </a:lnTo>
                  <a:lnTo>
                    <a:pt x="31623" y="188493"/>
                  </a:lnTo>
                  <a:lnTo>
                    <a:pt x="30657" y="187452"/>
                  </a:lnTo>
                  <a:lnTo>
                    <a:pt x="29578" y="185978"/>
                  </a:lnTo>
                  <a:lnTo>
                    <a:pt x="29121" y="185204"/>
                  </a:lnTo>
                  <a:lnTo>
                    <a:pt x="29044" y="186042"/>
                  </a:lnTo>
                  <a:lnTo>
                    <a:pt x="30391" y="190207"/>
                  </a:lnTo>
                  <a:lnTo>
                    <a:pt x="30543" y="190398"/>
                  </a:lnTo>
                  <a:lnTo>
                    <a:pt x="31254" y="191135"/>
                  </a:lnTo>
                  <a:lnTo>
                    <a:pt x="32169" y="191744"/>
                  </a:lnTo>
                  <a:lnTo>
                    <a:pt x="34175" y="193014"/>
                  </a:lnTo>
                  <a:lnTo>
                    <a:pt x="35242" y="193725"/>
                  </a:lnTo>
                  <a:lnTo>
                    <a:pt x="37744" y="199136"/>
                  </a:lnTo>
                  <a:lnTo>
                    <a:pt x="37465" y="201168"/>
                  </a:lnTo>
                  <a:lnTo>
                    <a:pt x="37312" y="201866"/>
                  </a:lnTo>
                  <a:lnTo>
                    <a:pt x="38569" y="198780"/>
                  </a:lnTo>
                  <a:lnTo>
                    <a:pt x="38874" y="197802"/>
                  </a:lnTo>
                  <a:lnTo>
                    <a:pt x="39027" y="197319"/>
                  </a:lnTo>
                  <a:lnTo>
                    <a:pt x="39154" y="196799"/>
                  </a:lnTo>
                  <a:lnTo>
                    <a:pt x="39154" y="196037"/>
                  </a:lnTo>
                  <a:close/>
                </a:path>
                <a:path w="157479" h="241935">
                  <a:moveTo>
                    <a:pt x="84315" y="212534"/>
                  </a:moveTo>
                  <a:lnTo>
                    <a:pt x="79057" y="198285"/>
                  </a:lnTo>
                  <a:lnTo>
                    <a:pt x="78257" y="198805"/>
                  </a:lnTo>
                  <a:lnTo>
                    <a:pt x="71043" y="212521"/>
                  </a:lnTo>
                  <a:lnTo>
                    <a:pt x="70688" y="215620"/>
                  </a:lnTo>
                  <a:lnTo>
                    <a:pt x="62052" y="225856"/>
                  </a:lnTo>
                  <a:lnTo>
                    <a:pt x="63284" y="226606"/>
                  </a:lnTo>
                  <a:lnTo>
                    <a:pt x="64846" y="226999"/>
                  </a:lnTo>
                  <a:lnTo>
                    <a:pt x="69799" y="225348"/>
                  </a:lnTo>
                  <a:lnTo>
                    <a:pt x="72237" y="214299"/>
                  </a:lnTo>
                  <a:lnTo>
                    <a:pt x="78790" y="206108"/>
                  </a:lnTo>
                  <a:lnTo>
                    <a:pt x="79273" y="206489"/>
                  </a:lnTo>
                  <a:lnTo>
                    <a:pt x="79349" y="206730"/>
                  </a:lnTo>
                  <a:lnTo>
                    <a:pt x="78435" y="207873"/>
                  </a:lnTo>
                  <a:lnTo>
                    <a:pt x="78308" y="208368"/>
                  </a:lnTo>
                  <a:lnTo>
                    <a:pt x="78486" y="208775"/>
                  </a:lnTo>
                  <a:lnTo>
                    <a:pt x="79209" y="208267"/>
                  </a:lnTo>
                  <a:lnTo>
                    <a:pt x="79984" y="207873"/>
                  </a:lnTo>
                  <a:lnTo>
                    <a:pt x="80225" y="207962"/>
                  </a:lnTo>
                  <a:lnTo>
                    <a:pt x="80314" y="208140"/>
                  </a:lnTo>
                  <a:lnTo>
                    <a:pt x="80352" y="208610"/>
                  </a:lnTo>
                  <a:lnTo>
                    <a:pt x="78854" y="209384"/>
                  </a:lnTo>
                  <a:lnTo>
                    <a:pt x="78854" y="222783"/>
                  </a:lnTo>
                  <a:lnTo>
                    <a:pt x="74155" y="230924"/>
                  </a:lnTo>
                  <a:lnTo>
                    <a:pt x="73177" y="232918"/>
                  </a:lnTo>
                  <a:lnTo>
                    <a:pt x="73202" y="233540"/>
                  </a:lnTo>
                  <a:lnTo>
                    <a:pt x="73507" y="234645"/>
                  </a:lnTo>
                  <a:lnTo>
                    <a:pt x="73926" y="235204"/>
                  </a:lnTo>
                  <a:lnTo>
                    <a:pt x="74510" y="236118"/>
                  </a:lnTo>
                  <a:lnTo>
                    <a:pt x="74599" y="236842"/>
                  </a:lnTo>
                  <a:lnTo>
                    <a:pt x="74472" y="237045"/>
                  </a:lnTo>
                  <a:lnTo>
                    <a:pt x="74320" y="237134"/>
                  </a:lnTo>
                  <a:lnTo>
                    <a:pt x="74053" y="237121"/>
                  </a:lnTo>
                  <a:lnTo>
                    <a:pt x="73799" y="237121"/>
                  </a:lnTo>
                  <a:lnTo>
                    <a:pt x="70929" y="233984"/>
                  </a:lnTo>
                  <a:lnTo>
                    <a:pt x="70980" y="232117"/>
                  </a:lnTo>
                  <a:lnTo>
                    <a:pt x="71158" y="231546"/>
                  </a:lnTo>
                  <a:lnTo>
                    <a:pt x="72186" y="229476"/>
                  </a:lnTo>
                  <a:lnTo>
                    <a:pt x="76047" y="225272"/>
                  </a:lnTo>
                  <a:lnTo>
                    <a:pt x="77470" y="223405"/>
                  </a:lnTo>
                  <a:lnTo>
                    <a:pt x="77978" y="222529"/>
                  </a:lnTo>
                  <a:lnTo>
                    <a:pt x="78460" y="221246"/>
                  </a:lnTo>
                  <a:lnTo>
                    <a:pt x="78574" y="220738"/>
                  </a:lnTo>
                  <a:lnTo>
                    <a:pt x="78727" y="220700"/>
                  </a:lnTo>
                  <a:lnTo>
                    <a:pt x="78854" y="222783"/>
                  </a:lnTo>
                  <a:lnTo>
                    <a:pt x="78854" y="209384"/>
                  </a:lnTo>
                  <a:lnTo>
                    <a:pt x="77939" y="209854"/>
                  </a:lnTo>
                  <a:lnTo>
                    <a:pt x="77939" y="213575"/>
                  </a:lnTo>
                  <a:lnTo>
                    <a:pt x="77838" y="214299"/>
                  </a:lnTo>
                  <a:lnTo>
                    <a:pt x="77139" y="216585"/>
                  </a:lnTo>
                  <a:lnTo>
                    <a:pt x="76835" y="217728"/>
                  </a:lnTo>
                  <a:lnTo>
                    <a:pt x="76593" y="220014"/>
                  </a:lnTo>
                  <a:lnTo>
                    <a:pt x="76479" y="220700"/>
                  </a:lnTo>
                  <a:lnTo>
                    <a:pt x="74955" y="217944"/>
                  </a:lnTo>
                  <a:lnTo>
                    <a:pt x="74980" y="215430"/>
                  </a:lnTo>
                  <a:lnTo>
                    <a:pt x="75488" y="213677"/>
                  </a:lnTo>
                  <a:lnTo>
                    <a:pt x="76073" y="212991"/>
                  </a:lnTo>
                  <a:lnTo>
                    <a:pt x="77000" y="212432"/>
                  </a:lnTo>
                  <a:lnTo>
                    <a:pt x="77343" y="212534"/>
                  </a:lnTo>
                  <a:lnTo>
                    <a:pt x="77838" y="212953"/>
                  </a:lnTo>
                  <a:lnTo>
                    <a:pt x="77939" y="213575"/>
                  </a:lnTo>
                  <a:lnTo>
                    <a:pt x="77939" y="209854"/>
                  </a:lnTo>
                  <a:lnTo>
                    <a:pt x="76847" y="210400"/>
                  </a:lnTo>
                  <a:lnTo>
                    <a:pt x="73660" y="216319"/>
                  </a:lnTo>
                  <a:lnTo>
                    <a:pt x="73660" y="216585"/>
                  </a:lnTo>
                  <a:lnTo>
                    <a:pt x="75095" y="223977"/>
                  </a:lnTo>
                  <a:lnTo>
                    <a:pt x="74879" y="224612"/>
                  </a:lnTo>
                  <a:lnTo>
                    <a:pt x="68414" y="230212"/>
                  </a:lnTo>
                  <a:lnTo>
                    <a:pt x="70726" y="236372"/>
                  </a:lnTo>
                  <a:lnTo>
                    <a:pt x="73609" y="238836"/>
                  </a:lnTo>
                  <a:lnTo>
                    <a:pt x="74168" y="239953"/>
                  </a:lnTo>
                  <a:lnTo>
                    <a:pt x="73926" y="241020"/>
                  </a:lnTo>
                  <a:lnTo>
                    <a:pt x="73926" y="241630"/>
                  </a:lnTo>
                  <a:lnTo>
                    <a:pt x="74383" y="241630"/>
                  </a:lnTo>
                  <a:lnTo>
                    <a:pt x="75552" y="241020"/>
                  </a:lnTo>
                  <a:lnTo>
                    <a:pt x="76403" y="240220"/>
                  </a:lnTo>
                  <a:lnTo>
                    <a:pt x="76796" y="238836"/>
                  </a:lnTo>
                  <a:lnTo>
                    <a:pt x="76923" y="237998"/>
                  </a:lnTo>
                  <a:lnTo>
                    <a:pt x="76923" y="237134"/>
                  </a:lnTo>
                  <a:lnTo>
                    <a:pt x="76619" y="234429"/>
                  </a:lnTo>
                  <a:lnTo>
                    <a:pt x="76606" y="232117"/>
                  </a:lnTo>
                  <a:lnTo>
                    <a:pt x="76911" y="231063"/>
                  </a:lnTo>
                  <a:lnTo>
                    <a:pt x="77444" y="229793"/>
                  </a:lnTo>
                  <a:lnTo>
                    <a:pt x="77787" y="229031"/>
                  </a:lnTo>
                  <a:lnTo>
                    <a:pt x="78320" y="228041"/>
                  </a:lnTo>
                  <a:lnTo>
                    <a:pt x="79451" y="225691"/>
                  </a:lnTo>
                  <a:lnTo>
                    <a:pt x="79768" y="224929"/>
                  </a:lnTo>
                  <a:lnTo>
                    <a:pt x="80454" y="222783"/>
                  </a:lnTo>
                  <a:lnTo>
                    <a:pt x="80467" y="220700"/>
                  </a:lnTo>
                  <a:lnTo>
                    <a:pt x="80340" y="219303"/>
                  </a:lnTo>
                  <a:lnTo>
                    <a:pt x="80251" y="218795"/>
                  </a:lnTo>
                  <a:lnTo>
                    <a:pt x="80289" y="217081"/>
                  </a:lnTo>
                  <a:lnTo>
                    <a:pt x="80441" y="216319"/>
                  </a:lnTo>
                  <a:lnTo>
                    <a:pt x="80721" y="215620"/>
                  </a:lnTo>
                  <a:lnTo>
                    <a:pt x="80860" y="215430"/>
                  </a:lnTo>
                  <a:lnTo>
                    <a:pt x="81165" y="214934"/>
                  </a:lnTo>
                  <a:lnTo>
                    <a:pt x="81813" y="214210"/>
                  </a:lnTo>
                  <a:lnTo>
                    <a:pt x="82550" y="213575"/>
                  </a:lnTo>
                  <a:lnTo>
                    <a:pt x="83642" y="212864"/>
                  </a:lnTo>
                  <a:lnTo>
                    <a:pt x="84315" y="212534"/>
                  </a:lnTo>
                  <a:close/>
                </a:path>
                <a:path w="157479" h="241935">
                  <a:moveTo>
                    <a:pt x="101231" y="2387"/>
                  </a:moveTo>
                  <a:lnTo>
                    <a:pt x="101079" y="1689"/>
                  </a:lnTo>
                  <a:lnTo>
                    <a:pt x="99860" y="774"/>
                  </a:lnTo>
                  <a:lnTo>
                    <a:pt x="98983" y="304"/>
                  </a:lnTo>
                  <a:lnTo>
                    <a:pt x="98475" y="317"/>
                  </a:lnTo>
                  <a:lnTo>
                    <a:pt x="97231" y="1028"/>
                  </a:lnTo>
                  <a:lnTo>
                    <a:pt x="95872" y="1905"/>
                  </a:lnTo>
                  <a:lnTo>
                    <a:pt x="95161" y="2603"/>
                  </a:lnTo>
                  <a:lnTo>
                    <a:pt x="94348" y="3302"/>
                  </a:lnTo>
                  <a:lnTo>
                    <a:pt x="93510" y="3835"/>
                  </a:lnTo>
                  <a:lnTo>
                    <a:pt x="92913" y="4216"/>
                  </a:lnTo>
                  <a:lnTo>
                    <a:pt x="92367" y="4470"/>
                  </a:lnTo>
                  <a:lnTo>
                    <a:pt x="91897" y="4622"/>
                  </a:lnTo>
                  <a:lnTo>
                    <a:pt x="90119" y="5854"/>
                  </a:lnTo>
                  <a:lnTo>
                    <a:pt x="89814" y="5981"/>
                  </a:lnTo>
                  <a:lnTo>
                    <a:pt x="93141" y="9359"/>
                  </a:lnTo>
                  <a:lnTo>
                    <a:pt x="93840" y="8166"/>
                  </a:lnTo>
                  <a:lnTo>
                    <a:pt x="94094" y="7594"/>
                  </a:lnTo>
                  <a:lnTo>
                    <a:pt x="94500" y="7467"/>
                  </a:lnTo>
                  <a:lnTo>
                    <a:pt x="94640" y="7518"/>
                  </a:lnTo>
                  <a:lnTo>
                    <a:pt x="95935" y="8991"/>
                  </a:lnTo>
                  <a:lnTo>
                    <a:pt x="97802" y="8991"/>
                  </a:lnTo>
                  <a:lnTo>
                    <a:pt x="98044" y="8966"/>
                  </a:lnTo>
                  <a:lnTo>
                    <a:pt x="98577" y="8826"/>
                  </a:lnTo>
                  <a:lnTo>
                    <a:pt x="98806" y="8648"/>
                  </a:lnTo>
                  <a:lnTo>
                    <a:pt x="99555" y="7315"/>
                  </a:lnTo>
                  <a:lnTo>
                    <a:pt x="99072" y="5092"/>
                  </a:lnTo>
                  <a:lnTo>
                    <a:pt x="98793" y="4216"/>
                  </a:lnTo>
                  <a:lnTo>
                    <a:pt x="98933" y="3898"/>
                  </a:lnTo>
                  <a:lnTo>
                    <a:pt x="100418" y="3530"/>
                  </a:lnTo>
                  <a:lnTo>
                    <a:pt x="101219" y="2463"/>
                  </a:lnTo>
                  <a:close/>
                </a:path>
                <a:path w="157479" h="241935">
                  <a:moveTo>
                    <a:pt x="109004" y="5384"/>
                  </a:moveTo>
                  <a:lnTo>
                    <a:pt x="108966" y="3886"/>
                  </a:lnTo>
                  <a:lnTo>
                    <a:pt x="108864" y="3302"/>
                  </a:lnTo>
                  <a:lnTo>
                    <a:pt x="108508" y="2438"/>
                  </a:lnTo>
                  <a:lnTo>
                    <a:pt x="108369" y="2108"/>
                  </a:lnTo>
                  <a:lnTo>
                    <a:pt x="108115" y="1587"/>
                  </a:lnTo>
                  <a:lnTo>
                    <a:pt x="107810" y="1143"/>
                  </a:lnTo>
                  <a:lnTo>
                    <a:pt x="106807" y="292"/>
                  </a:lnTo>
                  <a:lnTo>
                    <a:pt x="105460" y="0"/>
                  </a:lnTo>
                  <a:lnTo>
                    <a:pt x="102374" y="0"/>
                  </a:lnTo>
                  <a:lnTo>
                    <a:pt x="101206" y="114"/>
                  </a:lnTo>
                  <a:lnTo>
                    <a:pt x="100393" y="215"/>
                  </a:lnTo>
                  <a:lnTo>
                    <a:pt x="101066" y="698"/>
                  </a:lnTo>
                  <a:lnTo>
                    <a:pt x="101866" y="1397"/>
                  </a:lnTo>
                  <a:lnTo>
                    <a:pt x="101904" y="1587"/>
                  </a:lnTo>
                  <a:lnTo>
                    <a:pt x="102031" y="2768"/>
                  </a:lnTo>
                  <a:lnTo>
                    <a:pt x="101180" y="3886"/>
                  </a:lnTo>
                  <a:lnTo>
                    <a:pt x="100266" y="4305"/>
                  </a:lnTo>
                  <a:lnTo>
                    <a:pt x="99733" y="4495"/>
                  </a:lnTo>
                  <a:lnTo>
                    <a:pt x="99961" y="5384"/>
                  </a:lnTo>
                  <a:lnTo>
                    <a:pt x="97866" y="9817"/>
                  </a:lnTo>
                  <a:lnTo>
                    <a:pt x="96177" y="9817"/>
                  </a:lnTo>
                  <a:lnTo>
                    <a:pt x="95084" y="9055"/>
                  </a:lnTo>
                  <a:lnTo>
                    <a:pt x="94526" y="8559"/>
                  </a:lnTo>
                  <a:lnTo>
                    <a:pt x="94157" y="9144"/>
                  </a:lnTo>
                  <a:lnTo>
                    <a:pt x="93446" y="10020"/>
                  </a:lnTo>
                  <a:lnTo>
                    <a:pt x="92189" y="10007"/>
                  </a:lnTo>
                  <a:lnTo>
                    <a:pt x="91681" y="9906"/>
                  </a:lnTo>
                  <a:lnTo>
                    <a:pt x="91033" y="9779"/>
                  </a:lnTo>
                  <a:lnTo>
                    <a:pt x="90830" y="9537"/>
                  </a:lnTo>
                  <a:lnTo>
                    <a:pt x="90830" y="16497"/>
                  </a:lnTo>
                  <a:lnTo>
                    <a:pt x="90728" y="16700"/>
                  </a:lnTo>
                  <a:lnTo>
                    <a:pt x="87388" y="13436"/>
                  </a:lnTo>
                  <a:lnTo>
                    <a:pt x="87452" y="11125"/>
                  </a:lnTo>
                  <a:lnTo>
                    <a:pt x="87731" y="10617"/>
                  </a:lnTo>
                  <a:lnTo>
                    <a:pt x="88353" y="9931"/>
                  </a:lnTo>
                  <a:lnTo>
                    <a:pt x="88620" y="9906"/>
                  </a:lnTo>
                  <a:lnTo>
                    <a:pt x="89065" y="10134"/>
                  </a:lnTo>
                  <a:lnTo>
                    <a:pt x="89154" y="10274"/>
                  </a:lnTo>
                  <a:lnTo>
                    <a:pt x="89217" y="13893"/>
                  </a:lnTo>
                  <a:lnTo>
                    <a:pt x="89319" y="14452"/>
                  </a:lnTo>
                  <a:lnTo>
                    <a:pt x="90233" y="16002"/>
                  </a:lnTo>
                  <a:lnTo>
                    <a:pt x="90830" y="16497"/>
                  </a:lnTo>
                  <a:lnTo>
                    <a:pt x="90830" y="9537"/>
                  </a:lnTo>
                  <a:lnTo>
                    <a:pt x="89801" y="8255"/>
                  </a:lnTo>
                  <a:lnTo>
                    <a:pt x="89268" y="7035"/>
                  </a:lnTo>
                  <a:lnTo>
                    <a:pt x="88061" y="8407"/>
                  </a:lnTo>
                  <a:lnTo>
                    <a:pt x="86995" y="10134"/>
                  </a:lnTo>
                  <a:lnTo>
                    <a:pt x="86906" y="16192"/>
                  </a:lnTo>
                  <a:lnTo>
                    <a:pt x="90436" y="17602"/>
                  </a:lnTo>
                  <a:lnTo>
                    <a:pt x="93179" y="17602"/>
                  </a:lnTo>
                  <a:lnTo>
                    <a:pt x="93637" y="17538"/>
                  </a:lnTo>
                  <a:lnTo>
                    <a:pt x="95148" y="16967"/>
                  </a:lnTo>
                  <a:lnTo>
                    <a:pt x="95326" y="16700"/>
                  </a:lnTo>
                  <a:lnTo>
                    <a:pt x="98628" y="11887"/>
                  </a:lnTo>
                  <a:lnTo>
                    <a:pt x="100584" y="10490"/>
                  </a:lnTo>
                  <a:lnTo>
                    <a:pt x="103301" y="10020"/>
                  </a:lnTo>
                  <a:lnTo>
                    <a:pt x="104470" y="9817"/>
                  </a:lnTo>
                  <a:lnTo>
                    <a:pt x="106235" y="9512"/>
                  </a:lnTo>
                  <a:lnTo>
                    <a:pt x="108369" y="8089"/>
                  </a:lnTo>
                  <a:lnTo>
                    <a:pt x="108915" y="6959"/>
                  </a:lnTo>
                  <a:lnTo>
                    <a:pt x="109004" y="5384"/>
                  </a:lnTo>
                  <a:close/>
                </a:path>
                <a:path w="157479" h="241935">
                  <a:moveTo>
                    <a:pt x="157467" y="83832"/>
                  </a:moveTo>
                  <a:lnTo>
                    <a:pt x="156070" y="80022"/>
                  </a:lnTo>
                  <a:lnTo>
                    <a:pt x="154940" y="79298"/>
                  </a:lnTo>
                  <a:lnTo>
                    <a:pt x="154762" y="79235"/>
                  </a:lnTo>
                  <a:lnTo>
                    <a:pt x="153936" y="78955"/>
                  </a:lnTo>
                  <a:lnTo>
                    <a:pt x="154762" y="81432"/>
                  </a:lnTo>
                  <a:lnTo>
                    <a:pt x="152031" y="82791"/>
                  </a:lnTo>
                  <a:lnTo>
                    <a:pt x="151460" y="82804"/>
                  </a:lnTo>
                  <a:lnTo>
                    <a:pt x="150876" y="82651"/>
                  </a:lnTo>
                  <a:lnTo>
                    <a:pt x="150507" y="86487"/>
                  </a:lnTo>
                  <a:lnTo>
                    <a:pt x="152069" y="95783"/>
                  </a:lnTo>
                  <a:lnTo>
                    <a:pt x="149567" y="89585"/>
                  </a:lnTo>
                  <a:lnTo>
                    <a:pt x="149606" y="86436"/>
                  </a:lnTo>
                  <a:lnTo>
                    <a:pt x="150012" y="82334"/>
                  </a:lnTo>
                  <a:lnTo>
                    <a:pt x="148450" y="81584"/>
                  </a:lnTo>
                  <a:lnTo>
                    <a:pt x="146951" y="80035"/>
                  </a:lnTo>
                  <a:lnTo>
                    <a:pt x="145542" y="78981"/>
                  </a:lnTo>
                  <a:lnTo>
                    <a:pt x="145630" y="80276"/>
                  </a:lnTo>
                  <a:lnTo>
                    <a:pt x="145262" y="81191"/>
                  </a:lnTo>
                  <a:lnTo>
                    <a:pt x="146608" y="82435"/>
                  </a:lnTo>
                  <a:lnTo>
                    <a:pt x="148818" y="84772"/>
                  </a:lnTo>
                  <a:lnTo>
                    <a:pt x="147624" y="93878"/>
                  </a:lnTo>
                  <a:lnTo>
                    <a:pt x="150342" y="97142"/>
                  </a:lnTo>
                  <a:lnTo>
                    <a:pt x="151155" y="98259"/>
                  </a:lnTo>
                  <a:lnTo>
                    <a:pt x="151663" y="100330"/>
                  </a:lnTo>
                  <a:lnTo>
                    <a:pt x="152387" y="100177"/>
                  </a:lnTo>
                  <a:lnTo>
                    <a:pt x="154940" y="99491"/>
                  </a:lnTo>
                  <a:lnTo>
                    <a:pt x="156197" y="96977"/>
                  </a:lnTo>
                  <a:lnTo>
                    <a:pt x="156502" y="95554"/>
                  </a:lnTo>
                  <a:lnTo>
                    <a:pt x="156743" y="93840"/>
                  </a:lnTo>
                  <a:lnTo>
                    <a:pt x="156298" y="95656"/>
                  </a:lnTo>
                  <a:lnTo>
                    <a:pt x="155917" y="96532"/>
                  </a:lnTo>
                  <a:lnTo>
                    <a:pt x="154978" y="97840"/>
                  </a:lnTo>
                  <a:lnTo>
                    <a:pt x="154444" y="98259"/>
                  </a:lnTo>
                  <a:lnTo>
                    <a:pt x="153543" y="98602"/>
                  </a:lnTo>
                  <a:lnTo>
                    <a:pt x="153174" y="98640"/>
                  </a:lnTo>
                  <a:lnTo>
                    <a:pt x="152692" y="98488"/>
                  </a:lnTo>
                  <a:lnTo>
                    <a:pt x="152603" y="98348"/>
                  </a:lnTo>
                  <a:lnTo>
                    <a:pt x="152488" y="97840"/>
                  </a:lnTo>
                  <a:lnTo>
                    <a:pt x="153314" y="96532"/>
                  </a:lnTo>
                  <a:lnTo>
                    <a:pt x="153758" y="95554"/>
                  </a:lnTo>
                  <a:lnTo>
                    <a:pt x="155511" y="84759"/>
                  </a:lnTo>
                  <a:lnTo>
                    <a:pt x="155663" y="84696"/>
                  </a:lnTo>
                  <a:lnTo>
                    <a:pt x="157048" y="90652"/>
                  </a:lnTo>
                  <a:lnTo>
                    <a:pt x="156959" y="92100"/>
                  </a:lnTo>
                  <a:lnTo>
                    <a:pt x="157365" y="88290"/>
                  </a:lnTo>
                  <a:lnTo>
                    <a:pt x="157467" y="83832"/>
                  </a:lnTo>
                  <a:close/>
                </a:path>
              </a:pathLst>
            </a:custGeom>
            <a:solidFill>
              <a:srgbClr val="AF2D36"/>
            </a:solidFill>
          </p:spPr>
          <p:txBody>
            <a:bodyPr wrap="square" lIns="0" tIns="0" rIns="0" bIns="0" rtlCol="0"/>
            <a:lstStyle/>
            <a:p>
              <a:endParaRPr/>
            </a:p>
          </p:txBody>
        </p:sp>
        <p:sp>
          <p:nvSpPr>
            <p:cNvPr id="164" name="object 164"/>
            <p:cNvSpPr/>
            <p:nvPr/>
          </p:nvSpPr>
          <p:spPr>
            <a:xfrm>
              <a:off x="688797" y="6119533"/>
              <a:ext cx="9525" cy="1270"/>
            </a:xfrm>
            <a:custGeom>
              <a:avLst/>
              <a:gdLst/>
              <a:ahLst/>
              <a:cxnLst/>
              <a:rect l="l" t="t" r="r" b="b"/>
              <a:pathLst>
                <a:path w="9525" h="1270">
                  <a:moveTo>
                    <a:pt x="1511" y="139"/>
                  </a:moveTo>
                  <a:lnTo>
                    <a:pt x="1066" y="50"/>
                  </a:lnTo>
                  <a:lnTo>
                    <a:pt x="660" y="25"/>
                  </a:lnTo>
                  <a:lnTo>
                    <a:pt x="342" y="0"/>
                  </a:lnTo>
                  <a:lnTo>
                    <a:pt x="215" y="0"/>
                  </a:lnTo>
                  <a:lnTo>
                    <a:pt x="0" y="12"/>
                  </a:lnTo>
                  <a:lnTo>
                    <a:pt x="1511" y="139"/>
                  </a:lnTo>
                  <a:close/>
                </a:path>
                <a:path w="9525" h="1270">
                  <a:moveTo>
                    <a:pt x="9194" y="825"/>
                  </a:moveTo>
                  <a:lnTo>
                    <a:pt x="7239" y="647"/>
                  </a:lnTo>
                  <a:lnTo>
                    <a:pt x="6642" y="596"/>
                  </a:lnTo>
                  <a:lnTo>
                    <a:pt x="6858" y="647"/>
                  </a:lnTo>
                  <a:lnTo>
                    <a:pt x="7950" y="863"/>
                  </a:lnTo>
                  <a:lnTo>
                    <a:pt x="8661" y="850"/>
                  </a:lnTo>
                  <a:lnTo>
                    <a:pt x="9194" y="825"/>
                  </a:lnTo>
                  <a:close/>
                </a:path>
              </a:pathLst>
            </a:custGeom>
            <a:solidFill>
              <a:srgbClr val="FFFFFF"/>
            </a:solidFill>
          </p:spPr>
          <p:txBody>
            <a:bodyPr wrap="square" lIns="0" tIns="0" rIns="0" bIns="0" rtlCol="0"/>
            <a:lstStyle/>
            <a:p>
              <a:endParaRPr/>
            </a:p>
          </p:txBody>
        </p:sp>
        <p:sp>
          <p:nvSpPr>
            <p:cNvPr id="165" name="object 165"/>
            <p:cNvSpPr/>
            <p:nvPr/>
          </p:nvSpPr>
          <p:spPr>
            <a:xfrm>
              <a:off x="708512" y="6057682"/>
              <a:ext cx="0" cy="0"/>
            </a:xfrm>
            <a:custGeom>
              <a:avLst/>
              <a:gdLst/>
              <a:ahLst/>
              <a:cxnLst/>
              <a:rect l="l" t="t" r="r" b="b"/>
              <a:pathLst>
                <a:path>
                  <a:moveTo>
                    <a:pt x="0" y="0"/>
                  </a:moveTo>
                  <a:lnTo>
                    <a:pt x="0" y="0"/>
                  </a:lnTo>
                  <a:lnTo>
                    <a:pt x="0" y="0"/>
                  </a:lnTo>
                  <a:close/>
                </a:path>
              </a:pathLst>
            </a:custGeom>
            <a:solidFill>
              <a:srgbClr val="65101A"/>
            </a:solidFill>
          </p:spPr>
          <p:txBody>
            <a:bodyPr wrap="square" lIns="0" tIns="0" rIns="0" bIns="0" rtlCol="0"/>
            <a:lstStyle/>
            <a:p>
              <a:endParaRPr/>
            </a:p>
          </p:txBody>
        </p:sp>
        <p:sp>
          <p:nvSpPr>
            <p:cNvPr id="166" name="object 166"/>
            <p:cNvSpPr/>
            <p:nvPr/>
          </p:nvSpPr>
          <p:spPr>
            <a:xfrm>
              <a:off x="862135" y="6404747"/>
              <a:ext cx="8890" cy="5715"/>
            </a:xfrm>
            <a:custGeom>
              <a:avLst/>
              <a:gdLst/>
              <a:ahLst/>
              <a:cxnLst/>
              <a:rect l="l" t="t" r="r" b="b"/>
              <a:pathLst>
                <a:path w="8890" h="5714">
                  <a:moveTo>
                    <a:pt x="8076" y="4064"/>
                  </a:moveTo>
                  <a:lnTo>
                    <a:pt x="4140" y="4064"/>
                  </a:lnTo>
                  <a:lnTo>
                    <a:pt x="4622" y="4127"/>
                  </a:lnTo>
                  <a:lnTo>
                    <a:pt x="5422" y="4292"/>
                  </a:lnTo>
                  <a:lnTo>
                    <a:pt x="7277" y="4889"/>
                  </a:lnTo>
                  <a:lnTo>
                    <a:pt x="8762" y="5397"/>
                  </a:lnTo>
                  <a:lnTo>
                    <a:pt x="8287" y="4559"/>
                  </a:lnTo>
                  <a:lnTo>
                    <a:pt x="8076" y="4064"/>
                  </a:lnTo>
                  <a:close/>
                </a:path>
                <a:path w="8890" h="5714">
                  <a:moveTo>
                    <a:pt x="8102" y="0"/>
                  </a:moveTo>
                  <a:lnTo>
                    <a:pt x="0" y="4559"/>
                  </a:lnTo>
                  <a:lnTo>
                    <a:pt x="2603" y="4064"/>
                  </a:lnTo>
                  <a:lnTo>
                    <a:pt x="8076" y="4064"/>
                  </a:lnTo>
                  <a:lnTo>
                    <a:pt x="7899" y="3644"/>
                  </a:lnTo>
                  <a:lnTo>
                    <a:pt x="4317" y="3568"/>
                  </a:lnTo>
                  <a:lnTo>
                    <a:pt x="3832" y="3225"/>
                  </a:lnTo>
                  <a:lnTo>
                    <a:pt x="2832" y="3225"/>
                  </a:lnTo>
                  <a:lnTo>
                    <a:pt x="2602" y="3048"/>
                  </a:lnTo>
                  <a:lnTo>
                    <a:pt x="2657" y="2476"/>
                  </a:lnTo>
                  <a:lnTo>
                    <a:pt x="2768" y="2336"/>
                  </a:lnTo>
                  <a:lnTo>
                    <a:pt x="3441" y="1778"/>
                  </a:lnTo>
                  <a:lnTo>
                    <a:pt x="3644" y="1587"/>
                  </a:lnTo>
                  <a:lnTo>
                    <a:pt x="5780" y="1587"/>
                  </a:lnTo>
                  <a:lnTo>
                    <a:pt x="6045" y="1295"/>
                  </a:lnTo>
                  <a:lnTo>
                    <a:pt x="6972" y="1244"/>
                  </a:lnTo>
                  <a:lnTo>
                    <a:pt x="7668" y="1244"/>
                  </a:lnTo>
                  <a:lnTo>
                    <a:pt x="7810" y="596"/>
                  </a:lnTo>
                  <a:lnTo>
                    <a:pt x="8102" y="0"/>
                  </a:lnTo>
                  <a:close/>
                </a:path>
                <a:path w="8890" h="5714">
                  <a:moveTo>
                    <a:pt x="5270" y="2476"/>
                  </a:moveTo>
                  <a:lnTo>
                    <a:pt x="4711" y="2921"/>
                  </a:lnTo>
                  <a:lnTo>
                    <a:pt x="4584" y="3048"/>
                  </a:lnTo>
                  <a:lnTo>
                    <a:pt x="4317" y="3568"/>
                  </a:lnTo>
                  <a:lnTo>
                    <a:pt x="7886" y="3568"/>
                  </a:lnTo>
                  <a:lnTo>
                    <a:pt x="7779" y="2959"/>
                  </a:lnTo>
                  <a:lnTo>
                    <a:pt x="5867" y="2959"/>
                  </a:lnTo>
                  <a:lnTo>
                    <a:pt x="5714" y="2921"/>
                  </a:lnTo>
                  <a:lnTo>
                    <a:pt x="5422" y="2768"/>
                  </a:lnTo>
                  <a:lnTo>
                    <a:pt x="5270" y="2476"/>
                  </a:lnTo>
                  <a:close/>
                </a:path>
                <a:path w="8890" h="5714">
                  <a:moveTo>
                    <a:pt x="3581" y="3048"/>
                  </a:moveTo>
                  <a:lnTo>
                    <a:pt x="3213" y="3175"/>
                  </a:lnTo>
                  <a:lnTo>
                    <a:pt x="2832" y="3225"/>
                  </a:lnTo>
                  <a:lnTo>
                    <a:pt x="3832" y="3225"/>
                  </a:lnTo>
                  <a:lnTo>
                    <a:pt x="3581" y="3048"/>
                  </a:lnTo>
                  <a:close/>
                </a:path>
                <a:path w="8890" h="5714">
                  <a:moveTo>
                    <a:pt x="7668" y="1244"/>
                  </a:moveTo>
                  <a:lnTo>
                    <a:pt x="6972" y="1244"/>
                  </a:lnTo>
                  <a:lnTo>
                    <a:pt x="7079" y="1663"/>
                  </a:lnTo>
                  <a:lnTo>
                    <a:pt x="6706" y="2336"/>
                  </a:lnTo>
                  <a:lnTo>
                    <a:pt x="6159" y="2895"/>
                  </a:lnTo>
                  <a:lnTo>
                    <a:pt x="5867" y="2959"/>
                  </a:lnTo>
                  <a:lnTo>
                    <a:pt x="7779" y="2959"/>
                  </a:lnTo>
                  <a:lnTo>
                    <a:pt x="7658" y="2260"/>
                  </a:lnTo>
                  <a:lnTo>
                    <a:pt x="7668" y="1244"/>
                  </a:lnTo>
                  <a:close/>
                </a:path>
                <a:path w="8890" h="5714">
                  <a:moveTo>
                    <a:pt x="5780" y="1587"/>
                  </a:moveTo>
                  <a:lnTo>
                    <a:pt x="3644" y="1587"/>
                  </a:lnTo>
                  <a:lnTo>
                    <a:pt x="4406" y="2146"/>
                  </a:lnTo>
                  <a:lnTo>
                    <a:pt x="4673" y="2032"/>
                  </a:lnTo>
                  <a:lnTo>
                    <a:pt x="5549" y="1841"/>
                  </a:lnTo>
                  <a:lnTo>
                    <a:pt x="5780" y="1587"/>
                  </a:lnTo>
                  <a:close/>
                </a:path>
              </a:pathLst>
            </a:custGeom>
            <a:solidFill>
              <a:srgbClr val="005B8F"/>
            </a:solidFill>
          </p:spPr>
          <p:txBody>
            <a:bodyPr wrap="square" lIns="0" tIns="0" rIns="0" bIns="0" rtlCol="0"/>
            <a:lstStyle/>
            <a:p>
              <a:endParaRPr/>
            </a:p>
          </p:txBody>
        </p:sp>
        <p:sp>
          <p:nvSpPr>
            <p:cNvPr id="167" name="object 167"/>
            <p:cNvSpPr/>
            <p:nvPr/>
          </p:nvSpPr>
          <p:spPr>
            <a:xfrm>
              <a:off x="857351" y="6188964"/>
              <a:ext cx="10795" cy="53975"/>
            </a:xfrm>
            <a:custGeom>
              <a:avLst/>
              <a:gdLst/>
              <a:ahLst/>
              <a:cxnLst/>
              <a:rect l="l" t="t" r="r" b="b"/>
              <a:pathLst>
                <a:path w="10794" h="53975">
                  <a:moveTo>
                    <a:pt x="6985" y="0"/>
                  </a:moveTo>
                  <a:lnTo>
                    <a:pt x="6375" y="88"/>
                  </a:lnTo>
                  <a:lnTo>
                    <a:pt x="5727" y="139"/>
                  </a:lnTo>
                  <a:lnTo>
                    <a:pt x="4889" y="139"/>
                  </a:lnTo>
                  <a:lnTo>
                    <a:pt x="4533" y="114"/>
                  </a:lnTo>
                  <a:lnTo>
                    <a:pt x="4838" y="406"/>
                  </a:lnTo>
                  <a:lnTo>
                    <a:pt x="5156" y="685"/>
                  </a:lnTo>
                  <a:lnTo>
                    <a:pt x="5473" y="977"/>
                  </a:lnTo>
                  <a:lnTo>
                    <a:pt x="5969" y="622"/>
                  </a:lnTo>
                  <a:lnTo>
                    <a:pt x="6477" y="292"/>
                  </a:lnTo>
                  <a:lnTo>
                    <a:pt x="6985" y="0"/>
                  </a:lnTo>
                  <a:close/>
                </a:path>
                <a:path w="10794" h="53975">
                  <a:moveTo>
                    <a:pt x="10795" y="36957"/>
                  </a:moveTo>
                  <a:lnTo>
                    <a:pt x="9410" y="34442"/>
                  </a:lnTo>
                  <a:lnTo>
                    <a:pt x="8521" y="33020"/>
                  </a:lnTo>
                  <a:lnTo>
                    <a:pt x="7670" y="34290"/>
                  </a:lnTo>
                  <a:lnTo>
                    <a:pt x="5803" y="37007"/>
                  </a:lnTo>
                  <a:lnTo>
                    <a:pt x="3530" y="37922"/>
                  </a:lnTo>
                  <a:lnTo>
                    <a:pt x="3200" y="38049"/>
                  </a:lnTo>
                  <a:lnTo>
                    <a:pt x="2844" y="38138"/>
                  </a:lnTo>
                  <a:lnTo>
                    <a:pt x="2463" y="38188"/>
                  </a:lnTo>
                  <a:lnTo>
                    <a:pt x="2641" y="38239"/>
                  </a:lnTo>
                  <a:lnTo>
                    <a:pt x="2794" y="38354"/>
                  </a:lnTo>
                  <a:lnTo>
                    <a:pt x="3060" y="38722"/>
                  </a:lnTo>
                  <a:lnTo>
                    <a:pt x="3098" y="39001"/>
                  </a:lnTo>
                  <a:lnTo>
                    <a:pt x="2832" y="39674"/>
                  </a:lnTo>
                  <a:lnTo>
                    <a:pt x="2997" y="39687"/>
                  </a:lnTo>
                  <a:lnTo>
                    <a:pt x="3136" y="39789"/>
                  </a:lnTo>
                  <a:lnTo>
                    <a:pt x="3276" y="40157"/>
                  </a:lnTo>
                  <a:lnTo>
                    <a:pt x="3162" y="40398"/>
                  </a:lnTo>
                  <a:lnTo>
                    <a:pt x="2374" y="40652"/>
                  </a:lnTo>
                  <a:lnTo>
                    <a:pt x="1892" y="41592"/>
                  </a:lnTo>
                  <a:lnTo>
                    <a:pt x="1117" y="42887"/>
                  </a:lnTo>
                  <a:lnTo>
                    <a:pt x="0" y="44196"/>
                  </a:lnTo>
                  <a:lnTo>
                    <a:pt x="431" y="47510"/>
                  </a:lnTo>
                  <a:lnTo>
                    <a:pt x="939" y="50825"/>
                  </a:lnTo>
                  <a:lnTo>
                    <a:pt x="1536" y="53479"/>
                  </a:lnTo>
                  <a:lnTo>
                    <a:pt x="2463" y="51739"/>
                  </a:lnTo>
                  <a:lnTo>
                    <a:pt x="2654" y="51282"/>
                  </a:lnTo>
                  <a:lnTo>
                    <a:pt x="3517" y="49822"/>
                  </a:lnTo>
                  <a:lnTo>
                    <a:pt x="5422" y="47879"/>
                  </a:lnTo>
                  <a:lnTo>
                    <a:pt x="5118" y="47117"/>
                  </a:lnTo>
                  <a:lnTo>
                    <a:pt x="5003" y="46342"/>
                  </a:lnTo>
                  <a:lnTo>
                    <a:pt x="5715" y="44221"/>
                  </a:lnTo>
                  <a:lnTo>
                    <a:pt x="10490" y="38747"/>
                  </a:lnTo>
                  <a:lnTo>
                    <a:pt x="10795" y="36957"/>
                  </a:lnTo>
                  <a:close/>
                </a:path>
              </a:pathLst>
            </a:custGeom>
            <a:solidFill>
              <a:srgbClr val="89211F"/>
            </a:solidFill>
          </p:spPr>
          <p:txBody>
            <a:bodyPr wrap="square" lIns="0" tIns="0" rIns="0" bIns="0" rtlCol="0"/>
            <a:lstStyle/>
            <a:p>
              <a:endParaRPr/>
            </a:p>
          </p:txBody>
        </p:sp>
        <p:sp>
          <p:nvSpPr>
            <p:cNvPr id="168" name="object 168"/>
            <p:cNvSpPr/>
            <p:nvPr/>
          </p:nvSpPr>
          <p:spPr>
            <a:xfrm>
              <a:off x="797763" y="6286385"/>
              <a:ext cx="26670" cy="15240"/>
            </a:xfrm>
            <a:custGeom>
              <a:avLst/>
              <a:gdLst/>
              <a:ahLst/>
              <a:cxnLst/>
              <a:rect l="l" t="t" r="r" b="b"/>
              <a:pathLst>
                <a:path w="26669" h="15239">
                  <a:moveTo>
                    <a:pt x="4152" y="2209"/>
                  </a:moveTo>
                  <a:lnTo>
                    <a:pt x="2603" y="2209"/>
                  </a:lnTo>
                  <a:lnTo>
                    <a:pt x="2006" y="1943"/>
                  </a:lnTo>
                  <a:lnTo>
                    <a:pt x="2006" y="4914"/>
                  </a:lnTo>
                  <a:lnTo>
                    <a:pt x="1841" y="5676"/>
                  </a:lnTo>
                  <a:lnTo>
                    <a:pt x="1752" y="6489"/>
                  </a:lnTo>
                  <a:lnTo>
                    <a:pt x="1638" y="6807"/>
                  </a:lnTo>
                  <a:lnTo>
                    <a:pt x="1257" y="6489"/>
                  </a:lnTo>
                  <a:lnTo>
                    <a:pt x="1079" y="6223"/>
                  </a:lnTo>
                  <a:lnTo>
                    <a:pt x="850" y="5816"/>
                  </a:lnTo>
                  <a:lnTo>
                    <a:pt x="889" y="4254"/>
                  </a:lnTo>
                  <a:lnTo>
                    <a:pt x="1054" y="4000"/>
                  </a:lnTo>
                  <a:lnTo>
                    <a:pt x="1282" y="3822"/>
                  </a:lnTo>
                  <a:lnTo>
                    <a:pt x="1104" y="3606"/>
                  </a:lnTo>
                  <a:lnTo>
                    <a:pt x="1016" y="3454"/>
                  </a:lnTo>
                  <a:lnTo>
                    <a:pt x="901" y="3136"/>
                  </a:lnTo>
                  <a:lnTo>
                    <a:pt x="800" y="2755"/>
                  </a:lnTo>
                  <a:lnTo>
                    <a:pt x="1016" y="2578"/>
                  </a:lnTo>
                  <a:lnTo>
                    <a:pt x="1651" y="2362"/>
                  </a:lnTo>
                  <a:lnTo>
                    <a:pt x="1955" y="2400"/>
                  </a:lnTo>
                  <a:lnTo>
                    <a:pt x="2006" y="4914"/>
                  </a:lnTo>
                  <a:lnTo>
                    <a:pt x="2006" y="1943"/>
                  </a:lnTo>
                  <a:lnTo>
                    <a:pt x="1282" y="1600"/>
                  </a:lnTo>
                  <a:lnTo>
                    <a:pt x="266" y="203"/>
                  </a:lnTo>
                  <a:lnTo>
                    <a:pt x="165" y="0"/>
                  </a:lnTo>
                  <a:lnTo>
                    <a:pt x="114" y="533"/>
                  </a:lnTo>
                  <a:lnTo>
                    <a:pt x="0" y="5283"/>
                  </a:lnTo>
                  <a:lnTo>
                    <a:pt x="1257" y="7632"/>
                  </a:lnTo>
                  <a:lnTo>
                    <a:pt x="1981" y="8788"/>
                  </a:lnTo>
                  <a:lnTo>
                    <a:pt x="2603" y="6807"/>
                  </a:lnTo>
                  <a:lnTo>
                    <a:pt x="3352" y="4406"/>
                  </a:lnTo>
                  <a:lnTo>
                    <a:pt x="4102" y="2362"/>
                  </a:lnTo>
                  <a:lnTo>
                    <a:pt x="4152" y="2209"/>
                  </a:lnTo>
                  <a:close/>
                </a:path>
                <a:path w="26669" h="15239">
                  <a:moveTo>
                    <a:pt x="12026" y="15036"/>
                  </a:moveTo>
                  <a:lnTo>
                    <a:pt x="11658" y="13411"/>
                  </a:lnTo>
                  <a:lnTo>
                    <a:pt x="11239" y="11493"/>
                  </a:lnTo>
                  <a:lnTo>
                    <a:pt x="11087" y="10490"/>
                  </a:lnTo>
                  <a:lnTo>
                    <a:pt x="10947" y="9601"/>
                  </a:lnTo>
                  <a:lnTo>
                    <a:pt x="10807" y="9715"/>
                  </a:lnTo>
                  <a:lnTo>
                    <a:pt x="10807" y="13296"/>
                  </a:lnTo>
                  <a:lnTo>
                    <a:pt x="10439" y="13411"/>
                  </a:lnTo>
                  <a:lnTo>
                    <a:pt x="9601" y="13360"/>
                  </a:lnTo>
                  <a:lnTo>
                    <a:pt x="9067" y="13144"/>
                  </a:lnTo>
                  <a:lnTo>
                    <a:pt x="8356" y="12471"/>
                  </a:lnTo>
                  <a:lnTo>
                    <a:pt x="8229" y="12217"/>
                  </a:lnTo>
                  <a:lnTo>
                    <a:pt x="8343" y="11671"/>
                  </a:lnTo>
                  <a:lnTo>
                    <a:pt x="8636" y="11518"/>
                  </a:lnTo>
                  <a:lnTo>
                    <a:pt x="8801" y="11493"/>
                  </a:lnTo>
                  <a:lnTo>
                    <a:pt x="9105" y="11582"/>
                  </a:lnTo>
                  <a:lnTo>
                    <a:pt x="9283" y="11696"/>
                  </a:lnTo>
                  <a:lnTo>
                    <a:pt x="10744" y="13144"/>
                  </a:lnTo>
                  <a:lnTo>
                    <a:pt x="10807" y="13296"/>
                  </a:lnTo>
                  <a:lnTo>
                    <a:pt x="10807" y="9715"/>
                  </a:lnTo>
                  <a:lnTo>
                    <a:pt x="10668" y="9829"/>
                  </a:lnTo>
                  <a:lnTo>
                    <a:pt x="10363" y="10033"/>
                  </a:lnTo>
                  <a:lnTo>
                    <a:pt x="9486" y="10414"/>
                  </a:lnTo>
                  <a:lnTo>
                    <a:pt x="8877" y="10490"/>
                  </a:lnTo>
                  <a:lnTo>
                    <a:pt x="7734" y="10337"/>
                  </a:lnTo>
                  <a:lnTo>
                    <a:pt x="7213" y="10121"/>
                  </a:lnTo>
                  <a:lnTo>
                    <a:pt x="6223" y="9537"/>
                  </a:lnTo>
                  <a:lnTo>
                    <a:pt x="6286" y="10502"/>
                  </a:lnTo>
                  <a:lnTo>
                    <a:pt x="6438" y="11480"/>
                  </a:lnTo>
                  <a:lnTo>
                    <a:pt x="7264" y="13144"/>
                  </a:lnTo>
                  <a:lnTo>
                    <a:pt x="7835" y="13411"/>
                  </a:lnTo>
                  <a:lnTo>
                    <a:pt x="10287" y="14427"/>
                  </a:lnTo>
                  <a:lnTo>
                    <a:pt x="12026" y="15036"/>
                  </a:lnTo>
                  <a:close/>
                </a:path>
                <a:path w="26669" h="15239">
                  <a:moveTo>
                    <a:pt x="26593" y="11963"/>
                  </a:moveTo>
                  <a:lnTo>
                    <a:pt x="25704" y="10642"/>
                  </a:lnTo>
                  <a:lnTo>
                    <a:pt x="24765" y="9220"/>
                  </a:lnTo>
                  <a:lnTo>
                    <a:pt x="24765" y="11353"/>
                  </a:lnTo>
                  <a:lnTo>
                    <a:pt x="24701" y="11544"/>
                  </a:lnTo>
                  <a:lnTo>
                    <a:pt x="24422" y="11671"/>
                  </a:lnTo>
                  <a:lnTo>
                    <a:pt x="23380" y="11963"/>
                  </a:lnTo>
                  <a:lnTo>
                    <a:pt x="22834" y="12052"/>
                  </a:lnTo>
                  <a:lnTo>
                    <a:pt x="21666" y="11849"/>
                  </a:lnTo>
                  <a:lnTo>
                    <a:pt x="21259" y="11544"/>
                  </a:lnTo>
                  <a:lnTo>
                    <a:pt x="21120" y="11214"/>
                  </a:lnTo>
                  <a:lnTo>
                    <a:pt x="21145" y="10845"/>
                  </a:lnTo>
                  <a:lnTo>
                    <a:pt x="21424" y="10680"/>
                  </a:lnTo>
                  <a:lnTo>
                    <a:pt x="21882" y="10642"/>
                  </a:lnTo>
                  <a:lnTo>
                    <a:pt x="23469" y="10960"/>
                  </a:lnTo>
                  <a:lnTo>
                    <a:pt x="24434" y="11226"/>
                  </a:lnTo>
                  <a:lnTo>
                    <a:pt x="24765" y="11353"/>
                  </a:lnTo>
                  <a:lnTo>
                    <a:pt x="24765" y="9220"/>
                  </a:lnTo>
                  <a:lnTo>
                    <a:pt x="23558" y="7391"/>
                  </a:lnTo>
                  <a:lnTo>
                    <a:pt x="23075" y="8089"/>
                  </a:lnTo>
                  <a:lnTo>
                    <a:pt x="22466" y="8712"/>
                  </a:lnTo>
                  <a:lnTo>
                    <a:pt x="18516" y="10744"/>
                  </a:lnTo>
                  <a:lnTo>
                    <a:pt x="18999" y="11226"/>
                  </a:lnTo>
                  <a:lnTo>
                    <a:pt x="19545" y="11645"/>
                  </a:lnTo>
                  <a:lnTo>
                    <a:pt x="20650" y="12115"/>
                  </a:lnTo>
                  <a:lnTo>
                    <a:pt x="21551" y="12242"/>
                  </a:lnTo>
                  <a:lnTo>
                    <a:pt x="24206" y="12242"/>
                  </a:lnTo>
                  <a:lnTo>
                    <a:pt x="25831" y="12052"/>
                  </a:lnTo>
                  <a:lnTo>
                    <a:pt x="26593" y="11963"/>
                  </a:lnTo>
                  <a:close/>
                </a:path>
              </a:pathLst>
            </a:custGeom>
            <a:solidFill>
              <a:srgbClr val="005B8F"/>
            </a:solidFill>
          </p:spPr>
          <p:txBody>
            <a:bodyPr wrap="square" lIns="0" tIns="0" rIns="0" bIns="0" rtlCol="0"/>
            <a:lstStyle/>
            <a:p>
              <a:endParaRPr/>
            </a:p>
          </p:txBody>
        </p:sp>
        <p:sp>
          <p:nvSpPr>
            <p:cNvPr id="169" name="object 169"/>
            <p:cNvSpPr/>
            <p:nvPr/>
          </p:nvSpPr>
          <p:spPr>
            <a:xfrm>
              <a:off x="832789" y="6176619"/>
              <a:ext cx="31115" cy="43815"/>
            </a:xfrm>
            <a:custGeom>
              <a:avLst/>
              <a:gdLst/>
              <a:ahLst/>
              <a:cxnLst/>
              <a:rect l="l" t="t" r="r" b="b"/>
              <a:pathLst>
                <a:path w="31115" h="43814">
                  <a:moveTo>
                    <a:pt x="20129" y="20523"/>
                  </a:moveTo>
                  <a:lnTo>
                    <a:pt x="16395" y="10401"/>
                  </a:lnTo>
                  <a:lnTo>
                    <a:pt x="15824" y="11290"/>
                  </a:lnTo>
                  <a:lnTo>
                    <a:pt x="15087" y="11925"/>
                  </a:lnTo>
                  <a:lnTo>
                    <a:pt x="14211" y="12293"/>
                  </a:lnTo>
                  <a:lnTo>
                    <a:pt x="14312" y="13830"/>
                  </a:lnTo>
                  <a:lnTo>
                    <a:pt x="15074" y="16535"/>
                  </a:lnTo>
                  <a:lnTo>
                    <a:pt x="15189" y="17030"/>
                  </a:lnTo>
                  <a:lnTo>
                    <a:pt x="14833" y="17475"/>
                  </a:lnTo>
                  <a:lnTo>
                    <a:pt x="13817" y="17538"/>
                  </a:lnTo>
                  <a:lnTo>
                    <a:pt x="12738" y="16408"/>
                  </a:lnTo>
                  <a:lnTo>
                    <a:pt x="10020" y="13576"/>
                  </a:lnTo>
                  <a:lnTo>
                    <a:pt x="8737" y="10871"/>
                  </a:lnTo>
                  <a:lnTo>
                    <a:pt x="8305" y="10350"/>
                  </a:lnTo>
                  <a:lnTo>
                    <a:pt x="7950" y="9791"/>
                  </a:lnTo>
                  <a:lnTo>
                    <a:pt x="7645" y="9156"/>
                  </a:lnTo>
                  <a:lnTo>
                    <a:pt x="6858" y="10083"/>
                  </a:lnTo>
                  <a:lnTo>
                    <a:pt x="5676" y="10350"/>
                  </a:lnTo>
                  <a:lnTo>
                    <a:pt x="4051" y="10426"/>
                  </a:lnTo>
                  <a:lnTo>
                    <a:pt x="4356" y="11696"/>
                  </a:lnTo>
                  <a:lnTo>
                    <a:pt x="4724" y="12814"/>
                  </a:lnTo>
                  <a:lnTo>
                    <a:pt x="6286" y="15989"/>
                  </a:lnTo>
                  <a:lnTo>
                    <a:pt x="5486" y="16395"/>
                  </a:lnTo>
                  <a:lnTo>
                    <a:pt x="4254" y="16395"/>
                  </a:lnTo>
                  <a:lnTo>
                    <a:pt x="660" y="14300"/>
                  </a:lnTo>
                  <a:lnTo>
                    <a:pt x="0" y="10795"/>
                  </a:lnTo>
                  <a:lnTo>
                    <a:pt x="127" y="14719"/>
                  </a:lnTo>
                  <a:lnTo>
                    <a:pt x="647" y="16560"/>
                  </a:lnTo>
                  <a:lnTo>
                    <a:pt x="1638" y="18491"/>
                  </a:lnTo>
                  <a:lnTo>
                    <a:pt x="3492" y="19786"/>
                  </a:lnTo>
                  <a:lnTo>
                    <a:pt x="10896" y="19939"/>
                  </a:lnTo>
                  <a:lnTo>
                    <a:pt x="12128" y="19939"/>
                  </a:lnTo>
                  <a:lnTo>
                    <a:pt x="13182" y="22466"/>
                  </a:lnTo>
                  <a:lnTo>
                    <a:pt x="13601" y="21869"/>
                  </a:lnTo>
                  <a:lnTo>
                    <a:pt x="14147" y="21539"/>
                  </a:lnTo>
                  <a:lnTo>
                    <a:pt x="14516" y="21450"/>
                  </a:lnTo>
                  <a:lnTo>
                    <a:pt x="14884" y="21450"/>
                  </a:lnTo>
                  <a:lnTo>
                    <a:pt x="15087" y="21501"/>
                  </a:lnTo>
                  <a:lnTo>
                    <a:pt x="15608" y="20370"/>
                  </a:lnTo>
                  <a:lnTo>
                    <a:pt x="16192" y="19786"/>
                  </a:lnTo>
                  <a:lnTo>
                    <a:pt x="16611" y="19646"/>
                  </a:lnTo>
                  <a:lnTo>
                    <a:pt x="18084" y="19646"/>
                  </a:lnTo>
                  <a:lnTo>
                    <a:pt x="19304" y="20027"/>
                  </a:lnTo>
                  <a:lnTo>
                    <a:pt x="20129" y="20523"/>
                  </a:lnTo>
                  <a:close/>
                </a:path>
                <a:path w="31115" h="43814">
                  <a:moveTo>
                    <a:pt x="21666" y="22059"/>
                  </a:moveTo>
                  <a:lnTo>
                    <a:pt x="21069" y="21501"/>
                  </a:lnTo>
                  <a:lnTo>
                    <a:pt x="21018" y="22034"/>
                  </a:lnTo>
                  <a:lnTo>
                    <a:pt x="21374" y="22047"/>
                  </a:lnTo>
                  <a:lnTo>
                    <a:pt x="21666" y="22059"/>
                  </a:lnTo>
                  <a:close/>
                </a:path>
                <a:path w="31115" h="43814">
                  <a:moveTo>
                    <a:pt x="29083" y="14084"/>
                  </a:moveTo>
                  <a:lnTo>
                    <a:pt x="26847" y="12026"/>
                  </a:lnTo>
                  <a:lnTo>
                    <a:pt x="25679" y="11544"/>
                  </a:lnTo>
                  <a:lnTo>
                    <a:pt x="24790" y="10350"/>
                  </a:lnTo>
                  <a:lnTo>
                    <a:pt x="24117" y="8991"/>
                  </a:lnTo>
                  <a:lnTo>
                    <a:pt x="23228" y="7835"/>
                  </a:lnTo>
                  <a:lnTo>
                    <a:pt x="21793" y="5676"/>
                  </a:lnTo>
                  <a:lnTo>
                    <a:pt x="19964" y="2895"/>
                  </a:lnTo>
                  <a:lnTo>
                    <a:pt x="18224" y="990"/>
                  </a:lnTo>
                  <a:lnTo>
                    <a:pt x="17576" y="457"/>
                  </a:lnTo>
                  <a:lnTo>
                    <a:pt x="17335" y="342"/>
                  </a:lnTo>
                  <a:lnTo>
                    <a:pt x="16789" y="0"/>
                  </a:lnTo>
                  <a:lnTo>
                    <a:pt x="17602" y="1981"/>
                  </a:lnTo>
                  <a:lnTo>
                    <a:pt x="17907" y="4711"/>
                  </a:lnTo>
                  <a:lnTo>
                    <a:pt x="17424" y="8001"/>
                  </a:lnTo>
                  <a:lnTo>
                    <a:pt x="17170" y="8864"/>
                  </a:lnTo>
                  <a:lnTo>
                    <a:pt x="16827" y="9601"/>
                  </a:lnTo>
                  <a:lnTo>
                    <a:pt x="17259" y="11036"/>
                  </a:lnTo>
                  <a:lnTo>
                    <a:pt x="23139" y="22072"/>
                  </a:lnTo>
                  <a:lnTo>
                    <a:pt x="23812" y="22047"/>
                  </a:lnTo>
                  <a:lnTo>
                    <a:pt x="24333" y="21945"/>
                  </a:lnTo>
                  <a:lnTo>
                    <a:pt x="25107" y="21551"/>
                  </a:lnTo>
                  <a:lnTo>
                    <a:pt x="26365" y="18415"/>
                  </a:lnTo>
                  <a:lnTo>
                    <a:pt x="26073" y="18402"/>
                  </a:lnTo>
                  <a:lnTo>
                    <a:pt x="26581" y="17907"/>
                  </a:lnTo>
                  <a:lnTo>
                    <a:pt x="26936" y="17068"/>
                  </a:lnTo>
                  <a:lnTo>
                    <a:pt x="27355" y="16205"/>
                  </a:lnTo>
                  <a:lnTo>
                    <a:pt x="28194" y="14947"/>
                  </a:lnTo>
                  <a:lnTo>
                    <a:pt x="28613" y="14503"/>
                  </a:lnTo>
                  <a:lnTo>
                    <a:pt x="29083" y="14084"/>
                  </a:lnTo>
                  <a:close/>
                </a:path>
                <a:path w="31115" h="43814">
                  <a:moveTo>
                    <a:pt x="31038" y="27444"/>
                  </a:moveTo>
                  <a:lnTo>
                    <a:pt x="27419" y="27444"/>
                  </a:lnTo>
                  <a:lnTo>
                    <a:pt x="25844" y="27317"/>
                  </a:lnTo>
                  <a:lnTo>
                    <a:pt x="22860" y="26466"/>
                  </a:lnTo>
                  <a:lnTo>
                    <a:pt x="22415" y="25641"/>
                  </a:lnTo>
                  <a:lnTo>
                    <a:pt x="20739" y="22567"/>
                  </a:lnTo>
                  <a:lnTo>
                    <a:pt x="20726" y="22415"/>
                  </a:lnTo>
                  <a:lnTo>
                    <a:pt x="20015" y="23025"/>
                  </a:lnTo>
                  <a:lnTo>
                    <a:pt x="18440" y="23228"/>
                  </a:lnTo>
                  <a:lnTo>
                    <a:pt x="17729" y="23228"/>
                  </a:lnTo>
                  <a:lnTo>
                    <a:pt x="17208" y="24549"/>
                  </a:lnTo>
                  <a:lnTo>
                    <a:pt x="17056" y="24841"/>
                  </a:lnTo>
                  <a:lnTo>
                    <a:pt x="17551" y="26276"/>
                  </a:lnTo>
                  <a:lnTo>
                    <a:pt x="18618" y="25971"/>
                  </a:lnTo>
                  <a:lnTo>
                    <a:pt x="19519" y="25641"/>
                  </a:lnTo>
                  <a:lnTo>
                    <a:pt x="19748" y="25755"/>
                  </a:lnTo>
                  <a:lnTo>
                    <a:pt x="19799" y="26416"/>
                  </a:lnTo>
                  <a:lnTo>
                    <a:pt x="18897" y="26746"/>
                  </a:lnTo>
                  <a:lnTo>
                    <a:pt x="17818" y="27063"/>
                  </a:lnTo>
                  <a:lnTo>
                    <a:pt x="20243" y="34036"/>
                  </a:lnTo>
                  <a:lnTo>
                    <a:pt x="21043" y="33769"/>
                  </a:lnTo>
                  <a:lnTo>
                    <a:pt x="21094" y="33121"/>
                  </a:lnTo>
                  <a:lnTo>
                    <a:pt x="21539" y="33007"/>
                  </a:lnTo>
                  <a:lnTo>
                    <a:pt x="21729" y="33121"/>
                  </a:lnTo>
                  <a:lnTo>
                    <a:pt x="21844" y="33464"/>
                  </a:lnTo>
                  <a:lnTo>
                    <a:pt x="22669" y="33121"/>
                  </a:lnTo>
                  <a:lnTo>
                    <a:pt x="22872" y="33007"/>
                  </a:lnTo>
                  <a:lnTo>
                    <a:pt x="23393" y="32715"/>
                  </a:lnTo>
                  <a:lnTo>
                    <a:pt x="23647" y="32778"/>
                  </a:lnTo>
                  <a:lnTo>
                    <a:pt x="23761" y="32969"/>
                  </a:lnTo>
                  <a:lnTo>
                    <a:pt x="23825" y="33350"/>
                  </a:lnTo>
                  <a:lnTo>
                    <a:pt x="22872" y="33947"/>
                  </a:lnTo>
                  <a:lnTo>
                    <a:pt x="21818" y="34366"/>
                  </a:lnTo>
                  <a:lnTo>
                    <a:pt x="21729" y="34683"/>
                  </a:lnTo>
                  <a:lnTo>
                    <a:pt x="21526" y="35191"/>
                  </a:lnTo>
                  <a:lnTo>
                    <a:pt x="21285" y="35560"/>
                  </a:lnTo>
                  <a:lnTo>
                    <a:pt x="20891" y="35902"/>
                  </a:lnTo>
                  <a:lnTo>
                    <a:pt x="23533" y="43497"/>
                  </a:lnTo>
                  <a:lnTo>
                    <a:pt x="24688" y="43103"/>
                  </a:lnTo>
                  <a:lnTo>
                    <a:pt x="25577" y="42672"/>
                  </a:lnTo>
                  <a:lnTo>
                    <a:pt x="25793" y="42697"/>
                  </a:lnTo>
                  <a:lnTo>
                    <a:pt x="25958" y="42329"/>
                  </a:lnTo>
                  <a:lnTo>
                    <a:pt x="26085" y="41910"/>
                  </a:lnTo>
                  <a:lnTo>
                    <a:pt x="26136" y="41262"/>
                  </a:lnTo>
                  <a:lnTo>
                    <a:pt x="26631" y="35902"/>
                  </a:lnTo>
                  <a:lnTo>
                    <a:pt x="26987" y="34036"/>
                  </a:lnTo>
                  <a:lnTo>
                    <a:pt x="26949" y="33769"/>
                  </a:lnTo>
                  <a:lnTo>
                    <a:pt x="25298" y="32715"/>
                  </a:lnTo>
                  <a:lnTo>
                    <a:pt x="25146" y="32626"/>
                  </a:lnTo>
                  <a:lnTo>
                    <a:pt x="25146" y="41910"/>
                  </a:lnTo>
                  <a:lnTo>
                    <a:pt x="24866" y="41262"/>
                  </a:lnTo>
                  <a:lnTo>
                    <a:pt x="25019" y="41287"/>
                  </a:lnTo>
                  <a:lnTo>
                    <a:pt x="25146" y="41910"/>
                  </a:lnTo>
                  <a:lnTo>
                    <a:pt x="25146" y="32626"/>
                  </a:lnTo>
                  <a:lnTo>
                    <a:pt x="21932" y="30568"/>
                  </a:lnTo>
                  <a:lnTo>
                    <a:pt x="21069" y="29019"/>
                  </a:lnTo>
                  <a:lnTo>
                    <a:pt x="27216" y="32969"/>
                  </a:lnTo>
                  <a:lnTo>
                    <a:pt x="27393" y="32245"/>
                  </a:lnTo>
                  <a:lnTo>
                    <a:pt x="27597" y="31584"/>
                  </a:lnTo>
                  <a:lnTo>
                    <a:pt x="28511" y="29514"/>
                  </a:lnTo>
                  <a:lnTo>
                    <a:pt x="29095" y="29019"/>
                  </a:lnTo>
                  <a:lnTo>
                    <a:pt x="29921" y="28308"/>
                  </a:lnTo>
                  <a:lnTo>
                    <a:pt x="31026" y="27533"/>
                  </a:lnTo>
                  <a:close/>
                </a:path>
              </a:pathLst>
            </a:custGeom>
            <a:solidFill>
              <a:srgbClr val="89211F"/>
            </a:solidFill>
          </p:spPr>
          <p:txBody>
            <a:bodyPr wrap="square" lIns="0" tIns="0" rIns="0" bIns="0" rtlCol="0"/>
            <a:lstStyle/>
            <a:p>
              <a:endParaRPr/>
            </a:p>
          </p:txBody>
        </p:sp>
        <p:sp>
          <p:nvSpPr>
            <p:cNvPr id="170" name="object 170"/>
            <p:cNvSpPr/>
            <p:nvPr/>
          </p:nvSpPr>
          <p:spPr>
            <a:xfrm>
              <a:off x="806932" y="6160008"/>
              <a:ext cx="46355" cy="44450"/>
            </a:xfrm>
            <a:custGeom>
              <a:avLst/>
              <a:gdLst/>
              <a:ahLst/>
              <a:cxnLst/>
              <a:rect l="l" t="t" r="r" b="b"/>
              <a:pathLst>
                <a:path w="46355" h="44450">
                  <a:moveTo>
                    <a:pt x="5930" y="40297"/>
                  </a:moveTo>
                  <a:lnTo>
                    <a:pt x="5130" y="39293"/>
                  </a:lnTo>
                  <a:lnTo>
                    <a:pt x="4775" y="37782"/>
                  </a:lnTo>
                  <a:lnTo>
                    <a:pt x="4635" y="37084"/>
                  </a:lnTo>
                  <a:lnTo>
                    <a:pt x="3860" y="37058"/>
                  </a:lnTo>
                  <a:lnTo>
                    <a:pt x="3327" y="37058"/>
                  </a:lnTo>
                  <a:lnTo>
                    <a:pt x="977" y="37058"/>
                  </a:lnTo>
                  <a:lnTo>
                    <a:pt x="495" y="37350"/>
                  </a:lnTo>
                  <a:lnTo>
                    <a:pt x="330" y="37680"/>
                  </a:lnTo>
                  <a:lnTo>
                    <a:pt x="0" y="38061"/>
                  </a:lnTo>
                  <a:lnTo>
                    <a:pt x="444" y="38150"/>
                  </a:lnTo>
                  <a:lnTo>
                    <a:pt x="3390" y="38481"/>
                  </a:lnTo>
                  <a:lnTo>
                    <a:pt x="4013" y="38760"/>
                  </a:lnTo>
                  <a:lnTo>
                    <a:pt x="4178" y="38849"/>
                  </a:lnTo>
                  <a:lnTo>
                    <a:pt x="4686" y="40297"/>
                  </a:lnTo>
                  <a:lnTo>
                    <a:pt x="5613" y="41186"/>
                  </a:lnTo>
                  <a:lnTo>
                    <a:pt x="5930" y="40297"/>
                  </a:lnTo>
                  <a:close/>
                </a:path>
                <a:path w="46355" h="44450">
                  <a:moveTo>
                    <a:pt x="26162" y="36334"/>
                  </a:moveTo>
                  <a:lnTo>
                    <a:pt x="25666" y="35331"/>
                  </a:lnTo>
                  <a:lnTo>
                    <a:pt x="25184" y="33997"/>
                  </a:lnTo>
                  <a:lnTo>
                    <a:pt x="25184" y="31889"/>
                  </a:lnTo>
                  <a:lnTo>
                    <a:pt x="24980" y="26035"/>
                  </a:lnTo>
                  <a:lnTo>
                    <a:pt x="24599" y="26263"/>
                  </a:lnTo>
                  <a:lnTo>
                    <a:pt x="24155" y="26441"/>
                  </a:lnTo>
                  <a:lnTo>
                    <a:pt x="23660" y="26568"/>
                  </a:lnTo>
                  <a:lnTo>
                    <a:pt x="23583" y="29565"/>
                  </a:lnTo>
                  <a:lnTo>
                    <a:pt x="23456" y="32156"/>
                  </a:lnTo>
                  <a:lnTo>
                    <a:pt x="23012" y="34353"/>
                  </a:lnTo>
                  <a:lnTo>
                    <a:pt x="22694" y="35407"/>
                  </a:lnTo>
                  <a:lnTo>
                    <a:pt x="22390" y="36258"/>
                  </a:lnTo>
                  <a:lnTo>
                    <a:pt x="26162" y="36334"/>
                  </a:lnTo>
                  <a:close/>
                </a:path>
                <a:path w="46355" h="44450">
                  <a:moveTo>
                    <a:pt x="26454" y="39293"/>
                  </a:moveTo>
                  <a:lnTo>
                    <a:pt x="22225" y="39293"/>
                  </a:lnTo>
                  <a:lnTo>
                    <a:pt x="24472" y="44170"/>
                  </a:lnTo>
                  <a:lnTo>
                    <a:pt x="26454" y="39293"/>
                  </a:lnTo>
                  <a:close/>
                </a:path>
                <a:path w="46355" h="44450">
                  <a:moveTo>
                    <a:pt x="27559" y="8432"/>
                  </a:moveTo>
                  <a:lnTo>
                    <a:pt x="27051" y="7797"/>
                  </a:lnTo>
                  <a:lnTo>
                    <a:pt x="25654" y="5918"/>
                  </a:lnTo>
                  <a:lnTo>
                    <a:pt x="24358" y="0"/>
                  </a:lnTo>
                  <a:lnTo>
                    <a:pt x="24180" y="1244"/>
                  </a:lnTo>
                  <a:lnTo>
                    <a:pt x="23901" y="2667"/>
                  </a:lnTo>
                  <a:lnTo>
                    <a:pt x="22821" y="5194"/>
                  </a:lnTo>
                  <a:lnTo>
                    <a:pt x="21285" y="7099"/>
                  </a:lnTo>
                  <a:lnTo>
                    <a:pt x="20662" y="7823"/>
                  </a:lnTo>
                  <a:lnTo>
                    <a:pt x="21412" y="8559"/>
                  </a:lnTo>
                  <a:lnTo>
                    <a:pt x="23304" y="10668"/>
                  </a:lnTo>
                  <a:lnTo>
                    <a:pt x="23583" y="13589"/>
                  </a:lnTo>
                  <a:lnTo>
                    <a:pt x="23634" y="14681"/>
                  </a:lnTo>
                  <a:lnTo>
                    <a:pt x="23660" y="16065"/>
                  </a:lnTo>
                  <a:lnTo>
                    <a:pt x="24218" y="16649"/>
                  </a:lnTo>
                  <a:lnTo>
                    <a:pt x="24422" y="16903"/>
                  </a:lnTo>
                  <a:lnTo>
                    <a:pt x="24676" y="16383"/>
                  </a:lnTo>
                  <a:lnTo>
                    <a:pt x="24828" y="16141"/>
                  </a:lnTo>
                  <a:lnTo>
                    <a:pt x="24866" y="14020"/>
                  </a:lnTo>
                  <a:lnTo>
                    <a:pt x="24993" y="12712"/>
                  </a:lnTo>
                  <a:lnTo>
                    <a:pt x="27559" y="8432"/>
                  </a:lnTo>
                  <a:close/>
                </a:path>
                <a:path w="46355" h="44450">
                  <a:moveTo>
                    <a:pt x="38671" y="40144"/>
                  </a:moveTo>
                  <a:lnTo>
                    <a:pt x="38430" y="39763"/>
                  </a:lnTo>
                  <a:lnTo>
                    <a:pt x="37439" y="37376"/>
                  </a:lnTo>
                  <a:lnTo>
                    <a:pt x="10045" y="36830"/>
                  </a:lnTo>
                  <a:lnTo>
                    <a:pt x="9842" y="38442"/>
                  </a:lnTo>
                  <a:lnTo>
                    <a:pt x="9512" y="39370"/>
                  </a:lnTo>
                  <a:lnTo>
                    <a:pt x="10121" y="41122"/>
                  </a:lnTo>
                  <a:lnTo>
                    <a:pt x="11264" y="40157"/>
                  </a:lnTo>
                  <a:lnTo>
                    <a:pt x="11798" y="38582"/>
                  </a:lnTo>
                  <a:lnTo>
                    <a:pt x="11963" y="38468"/>
                  </a:lnTo>
                  <a:lnTo>
                    <a:pt x="36207" y="38468"/>
                  </a:lnTo>
                  <a:lnTo>
                    <a:pt x="36372" y="38582"/>
                  </a:lnTo>
                  <a:lnTo>
                    <a:pt x="36969" y="40322"/>
                  </a:lnTo>
                  <a:lnTo>
                    <a:pt x="38277" y="41287"/>
                  </a:lnTo>
                  <a:lnTo>
                    <a:pt x="38671" y="40144"/>
                  </a:lnTo>
                  <a:close/>
                </a:path>
                <a:path w="46355" h="44450">
                  <a:moveTo>
                    <a:pt x="46151" y="38303"/>
                  </a:moveTo>
                  <a:lnTo>
                    <a:pt x="45834" y="37833"/>
                  </a:lnTo>
                  <a:lnTo>
                    <a:pt x="44196" y="37071"/>
                  </a:lnTo>
                  <a:lnTo>
                    <a:pt x="42710" y="37071"/>
                  </a:lnTo>
                  <a:lnTo>
                    <a:pt x="42481" y="37134"/>
                  </a:lnTo>
                  <a:lnTo>
                    <a:pt x="42151" y="37465"/>
                  </a:lnTo>
                  <a:lnTo>
                    <a:pt x="41922" y="37973"/>
                  </a:lnTo>
                  <a:lnTo>
                    <a:pt x="41706" y="38506"/>
                  </a:lnTo>
                  <a:lnTo>
                    <a:pt x="41910" y="38760"/>
                  </a:lnTo>
                  <a:lnTo>
                    <a:pt x="42037" y="38963"/>
                  </a:lnTo>
                  <a:lnTo>
                    <a:pt x="42125" y="39166"/>
                  </a:lnTo>
                  <a:lnTo>
                    <a:pt x="42519" y="40309"/>
                  </a:lnTo>
                  <a:lnTo>
                    <a:pt x="42786" y="39662"/>
                  </a:lnTo>
                  <a:lnTo>
                    <a:pt x="43040" y="39014"/>
                  </a:lnTo>
                  <a:lnTo>
                    <a:pt x="43726" y="39014"/>
                  </a:lnTo>
                  <a:lnTo>
                    <a:pt x="44818" y="39014"/>
                  </a:lnTo>
                  <a:lnTo>
                    <a:pt x="46062" y="38557"/>
                  </a:lnTo>
                  <a:lnTo>
                    <a:pt x="46151" y="38303"/>
                  </a:lnTo>
                  <a:close/>
                </a:path>
              </a:pathLst>
            </a:custGeom>
            <a:solidFill>
              <a:srgbClr val="E4BD57"/>
            </a:solidFill>
          </p:spPr>
          <p:txBody>
            <a:bodyPr wrap="square" lIns="0" tIns="0" rIns="0" bIns="0" rtlCol="0"/>
            <a:lstStyle/>
            <a:p>
              <a:endParaRPr/>
            </a:p>
          </p:txBody>
        </p:sp>
        <p:sp>
          <p:nvSpPr>
            <p:cNvPr id="171" name="object 171"/>
            <p:cNvSpPr/>
            <p:nvPr/>
          </p:nvSpPr>
          <p:spPr>
            <a:xfrm>
              <a:off x="825385" y="6186360"/>
              <a:ext cx="21590" cy="6985"/>
            </a:xfrm>
            <a:custGeom>
              <a:avLst/>
              <a:gdLst/>
              <a:ahLst/>
              <a:cxnLst/>
              <a:rect l="l" t="t" r="r" b="b"/>
              <a:pathLst>
                <a:path w="21590" h="6985">
                  <a:moveTo>
                    <a:pt x="3911" y="4038"/>
                  </a:moveTo>
                  <a:lnTo>
                    <a:pt x="3810" y="3060"/>
                  </a:lnTo>
                  <a:lnTo>
                    <a:pt x="3530" y="1765"/>
                  </a:lnTo>
                  <a:lnTo>
                    <a:pt x="3390" y="1219"/>
                  </a:lnTo>
                  <a:lnTo>
                    <a:pt x="3187" y="457"/>
                  </a:lnTo>
                  <a:lnTo>
                    <a:pt x="3187" y="2971"/>
                  </a:lnTo>
                  <a:lnTo>
                    <a:pt x="2946" y="3060"/>
                  </a:lnTo>
                  <a:lnTo>
                    <a:pt x="2730" y="2971"/>
                  </a:lnTo>
                  <a:lnTo>
                    <a:pt x="2260" y="2667"/>
                  </a:lnTo>
                  <a:lnTo>
                    <a:pt x="1993" y="2400"/>
                  </a:lnTo>
                  <a:lnTo>
                    <a:pt x="1879" y="2082"/>
                  </a:lnTo>
                  <a:lnTo>
                    <a:pt x="2006" y="1257"/>
                  </a:lnTo>
                  <a:lnTo>
                    <a:pt x="2159" y="1219"/>
                  </a:lnTo>
                  <a:lnTo>
                    <a:pt x="2489" y="1219"/>
                  </a:lnTo>
                  <a:lnTo>
                    <a:pt x="3187" y="2971"/>
                  </a:lnTo>
                  <a:lnTo>
                    <a:pt x="3187" y="457"/>
                  </a:lnTo>
                  <a:lnTo>
                    <a:pt x="2184" y="431"/>
                  </a:lnTo>
                  <a:lnTo>
                    <a:pt x="1333" y="368"/>
                  </a:lnTo>
                  <a:lnTo>
                    <a:pt x="609" y="215"/>
                  </a:lnTo>
                  <a:lnTo>
                    <a:pt x="0" y="0"/>
                  </a:lnTo>
                  <a:lnTo>
                    <a:pt x="317" y="1397"/>
                  </a:lnTo>
                  <a:lnTo>
                    <a:pt x="2959" y="3556"/>
                  </a:lnTo>
                  <a:lnTo>
                    <a:pt x="3911" y="4038"/>
                  </a:lnTo>
                  <a:close/>
                </a:path>
                <a:path w="21590" h="6985">
                  <a:moveTo>
                    <a:pt x="12484" y="5816"/>
                  </a:moveTo>
                  <a:lnTo>
                    <a:pt x="12395" y="5473"/>
                  </a:lnTo>
                  <a:lnTo>
                    <a:pt x="11468" y="3606"/>
                  </a:lnTo>
                  <a:lnTo>
                    <a:pt x="11366" y="3390"/>
                  </a:lnTo>
                  <a:lnTo>
                    <a:pt x="10922" y="2019"/>
                  </a:lnTo>
                  <a:lnTo>
                    <a:pt x="10858" y="1765"/>
                  </a:lnTo>
                  <a:lnTo>
                    <a:pt x="10769" y="1384"/>
                  </a:lnTo>
                  <a:lnTo>
                    <a:pt x="10769" y="3594"/>
                  </a:lnTo>
                  <a:lnTo>
                    <a:pt x="10541" y="3606"/>
                  </a:lnTo>
                  <a:lnTo>
                    <a:pt x="9461" y="2019"/>
                  </a:lnTo>
                  <a:lnTo>
                    <a:pt x="9728" y="1879"/>
                  </a:lnTo>
                  <a:lnTo>
                    <a:pt x="10388" y="1765"/>
                  </a:lnTo>
                  <a:lnTo>
                    <a:pt x="10668" y="1892"/>
                  </a:lnTo>
                  <a:lnTo>
                    <a:pt x="10769" y="3594"/>
                  </a:lnTo>
                  <a:lnTo>
                    <a:pt x="10769" y="1384"/>
                  </a:lnTo>
                  <a:lnTo>
                    <a:pt x="10617" y="711"/>
                  </a:lnTo>
                  <a:lnTo>
                    <a:pt x="9232" y="711"/>
                  </a:lnTo>
                  <a:lnTo>
                    <a:pt x="8636" y="546"/>
                  </a:lnTo>
                  <a:lnTo>
                    <a:pt x="8089" y="254"/>
                  </a:lnTo>
                  <a:lnTo>
                    <a:pt x="8763" y="3810"/>
                  </a:lnTo>
                  <a:lnTo>
                    <a:pt x="11582" y="5537"/>
                  </a:lnTo>
                  <a:lnTo>
                    <a:pt x="12484" y="5816"/>
                  </a:lnTo>
                  <a:close/>
                </a:path>
                <a:path w="21590" h="6985">
                  <a:moveTo>
                    <a:pt x="21551" y="6565"/>
                  </a:moveTo>
                  <a:lnTo>
                    <a:pt x="20929" y="4330"/>
                  </a:lnTo>
                  <a:lnTo>
                    <a:pt x="20802" y="3670"/>
                  </a:lnTo>
                  <a:lnTo>
                    <a:pt x="20789" y="2933"/>
                  </a:lnTo>
                  <a:lnTo>
                    <a:pt x="20789" y="2806"/>
                  </a:lnTo>
                  <a:lnTo>
                    <a:pt x="20637" y="2844"/>
                  </a:lnTo>
                  <a:lnTo>
                    <a:pt x="20637" y="4292"/>
                  </a:lnTo>
                  <a:lnTo>
                    <a:pt x="20434" y="4330"/>
                  </a:lnTo>
                  <a:lnTo>
                    <a:pt x="19977" y="4267"/>
                  </a:lnTo>
                  <a:lnTo>
                    <a:pt x="19685" y="4178"/>
                  </a:lnTo>
                  <a:lnTo>
                    <a:pt x="19558" y="4000"/>
                  </a:lnTo>
                  <a:lnTo>
                    <a:pt x="19329" y="3746"/>
                  </a:lnTo>
                  <a:lnTo>
                    <a:pt x="19418" y="3416"/>
                  </a:lnTo>
                  <a:lnTo>
                    <a:pt x="19951" y="3022"/>
                  </a:lnTo>
                  <a:lnTo>
                    <a:pt x="20218" y="2933"/>
                  </a:lnTo>
                  <a:lnTo>
                    <a:pt x="20548" y="3327"/>
                  </a:lnTo>
                  <a:lnTo>
                    <a:pt x="20637" y="4292"/>
                  </a:lnTo>
                  <a:lnTo>
                    <a:pt x="20637" y="2844"/>
                  </a:lnTo>
                  <a:lnTo>
                    <a:pt x="20447" y="2882"/>
                  </a:lnTo>
                  <a:lnTo>
                    <a:pt x="20104" y="2921"/>
                  </a:lnTo>
                  <a:lnTo>
                    <a:pt x="19088" y="2921"/>
                  </a:lnTo>
                  <a:lnTo>
                    <a:pt x="18478" y="2781"/>
                  </a:lnTo>
                  <a:lnTo>
                    <a:pt x="17932" y="2527"/>
                  </a:lnTo>
                  <a:lnTo>
                    <a:pt x="19100" y="4140"/>
                  </a:lnTo>
                  <a:lnTo>
                    <a:pt x="20701" y="5803"/>
                  </a:lnTo>
                  <a:lnTo>
                    <a:pt x="21551" y="6565"/>
                  </a:lnTo>
                  <a:close/>
                </a:path>
              </a:pathLst>
            </a:custGeom>
            <a:solidFill>
              <a:srgbClr val="005B8F"/>
            </a:solidFill>
          </p:spPr>
          <p:txBody>
            <a:bodyPr wrap="square" lIns="0" tIns="0" rIns="0" bIns="0" rtlCol="0"/>
            <a:lstStyle/>
            <a:p>
              <a:endParaRPr/>
            </a:p>
          </p:txBody>
        </p:sp>
        <p:sp>
          <p:nvSpPr>
            <p:cNvPr id="172" name="object 172"/>
            <p:cNvSpPr/>
            <p:nvPr/>
          </p:nvSpPr>
          <p:spPr>
            <a:xfrm>
              <a:off x="822401" y="6172974"/>
              <a:ext cx="35560" cy="54610"/>
            </a:xfrm>
            <a:custGeom>
              <a:avLst/>
              <a:gdLst/>
              <a:ahLst/>
              <a:cxnLst/>
              <a:rect l="l" t="t" r="r" b="b"/>
              <a:pathLst>
                <a:path w="35559" h="54610">
                  <a:moveTo>
                    <a:pt x="901" y="10439"/>
                  </a:moveTo>
                  <a:lnTo>
                    <a:pt x="571" y="9436"/>
                  </a:lnTo>
                  <a:lnTo>
                    <a:pt x="241" y="10337"/>
                  </a:lnTo>
                  <a:lnTo>
                    <a:pt x="901" y="10439"/>
                  </a:lnTo>
                  <a:close/>
                </a:path>
                <a:path w="35559" h="54610">
                  <a:moveTo>
                    <a:pt x="8242" y="4343"/>
                  </a:moveTo>
                  <a:lnTo>
                    <a:pt x="7912" y="3924"/>
                  </a:lnTo>
                  <a:lnTo>
                    <a:pt x="6311" y="2108"/>
                  </a:lnTo>
                  <a:lnTo>
                    <a:pt x="4152" y="2108"/>
                  </a:lnTo>
                  <a:lnTo>
                    <a:pt x="3670" y="2298"/>
                  </a:lnTo>
                  <a:lnTo>
                    <a:pt x="1409" y="4178"/>
                  </a:lnTo>
                  <a:lnTo>
                    <a:pt x="0" y="7696"/>
                  </a:lnTo>
                  <a:lnTo>
                    <a:pt x="571" y="9436"/>
                  </a:lnTo>
                  <a:lnTo>
                    <a:pt x="2425" y="4343"/>
                  </a:lnTo>
                  <a:lnTo>
                    <a:pt x="8242" y="4343"/>
                  </a:lnTo>
                  <a:close/>
                </a:path>
                <a:path w="35559" h="54610">
                  <a:moveTo>
                    <a:pt x="9436" y="12128"/>
                  </a:moveTo>
                  <a:lnTo>
                    <a:pt x="9220" y="11798"/>
                  </a:lnTo>
                  <a:lnTo>
                    <a:pt x="901" y="10439"/>
                  </a:lnTo>
                  <a:lnTo>
                    <a:pt x="1358" y="11874"/>
                  </a:lnTo>
                  <a:lnTo>
                    <a:pt x="2844" y="12827"/>
                  </a:lnTo>
                  <a:lnTo>
                    <a:pt x="7124" y="13119"/>
                  </a:lnTo>
                  <a:lnTo>
                    <a:pt x="8534" y="12814"/>
                  </a:lnTo>
                  <a:lnTo>
                    <a:pt x="9436" y="12128"/>
                  </a:lnTo>
                  <a:close/>
                </a:path>
                <a:path w="35559" h="54610">
                  <a:moveTo>
                    <a:pt x="19431" y="1651"/>
                  </a:moveTo>
                  <a:lnTo>
                    <a:pt x="18757" y="1117"/>
                  </a:lnTo>
                  <a:lnTo>
                    <a:pt x="18453" y="863"/>
                  </a:lnTo>
                  <a:lnTo>
                    <a:pt x="17513" y="304"/>
                  </a:lnTo>
                  <a:lnTo>
                    <a:pt x="17513" y="1117"/>
                  </a:lnTo>
                  <a:lnTo>
                    <a:pt x="15468" y="9321"/>
                  </a:lnTo>
                  <a:lnTo>
                    <a:pt x="16052" y="11950"/>
                  </a:lnTo>
                  <a:lnTo>
                    <a:pt x="9093" y="6616"/>
                  </a:lnTo>
                  <a:lnTo>
                    <a:pt x="12496" y="3314"/>
                  </a:lnTo>
                  <a:lnTo>
                    <a:pt x="17513" y="1117"/>
                  </a:lnTo>
                  <a:lnTo>
                    <a:pt x="17513" y="304"/>
                  </a:lnTo>
                  <a:lnTo>
                    <a:pt x="17018" y="0"/>
                  </a:lnTo>
                  <a:lnTo>
                    <a:pt x="13589" y="0"/>
                  </a:lnTo>
                  <a:lnTo>
                    <a:pt x="11887" y="1066"/>
                  </a:lnTo>
                  <a:lnTo>
                    <a:pt x="9029" y="4965"/>
                  </a:lnTo>
                  <a:lnTo>
                    <a:pt x="9017" y="4343"/>
                  </a:lnTo>
                  <a:lnTo>
                    <a:pt x="8242" y="4343"/>
                  </a:lnTo>
                  <a:lnTo>
                    <a:pt x="8597" y="4813"/>
                  </a:lnTo>
                  <a:lnTo>
                    <a:pt x="7835" y="7124"/>
                  </a:lnTo>
                  <a:lnTo>
                    <a:pt x="8140" y="9690"/>
                  </a:lnTo>
                  <a:lnTo>
                    <a:pt x="9144" y="11684"/>
                  </a:lnTo>
                  <a:lnTo>
                    <a:pt x="9309" y="11811"/>
                  </a:lnTo>
                  <a:lnTo>
                    <a:pt x="9232" y="10020"/>
                  </a:lnTo>
                  <a:lnTo>
                    <a:pt x="10223" y="11950"/>
                  </a:lnTo>
                  <a:lnTo>
                    <a:pt x="11137" y="13271"/>
                  </a:lnTo>
                  <a:lnTo>
                    <a:pt x="15494" y="13271"/>
                  </a:lnTo>
                  <a:lnTo>
                    <a:pt x="16903" y="13182"/>
                  </a:lnTo>
                  <a:lnTo>
                    <a:pt x="17462" y="12242"/>
                  </a:lnTo>
                  <a:lnTo>
                    <a:pt x="17640" y="11950"/>
                  </a:lnTo>
                  <a:lnTo>
                    <a:pt x="17564" y="11658"/>
                  </a:lnTo>
                  <a:lnTo>
                    <a:pt x="17208" y="10655"/>
                  </a:lnTo>
                  <a:lnTo>
                    <a:pt x="16967" y="9321"/>
                  </a:lnTo>
                  <a:lnTo>
                    <a:pt x="17043" y="5600"/>
                  </a:lnTo>
                  <a:lnTo>
                    <a:pt x="17437" y="4165"/>
                  </a:lnTo>
                  <a:lnTo>
                    <a:pt x="18618" y="2400"/>
                  </a:lnTo>
                  <a:lnTo>
                    <a:pt x="18999" y="1993"/>
                  </a:lnTo>
                  <a:lnTo>
                    <a:pt x="19431" y="1651"/>
                  </a:lnTo>
                  <a:close/>
                </a:path>
                <a:path w="35559" h="54610">
                  <a:moveTo>
                    <a:pt x="20904" y="33769"/>
                  </a:moveTo>
                  <a:lnTo>
                    <a:pt x="19253" y="33489"/>
                  </a:lnTo>
                  <a:lnTo>
                    <a:pt x="18288" y="32905"/>
                  </a:lnTo>
                  <a:lnTo>
                    <a:pt x="17830" y="32448"/>
                  </a:lnTo>
                  <a:lnTo>
                    <a:pt x="16484" y="32410"/>
                  </a:lnTo>
                  <a:lnTo>
                    <a:pt x="16040" y="32410"/>
                  </a:lnTo>
                  <a:lnTo>
                    <a:pt x="16281" y="32677"/>
                  </a:lnTo>
                  <a:lnTo>
                    <a:pt x="16967" y="33350"/>
                  </a:lnTo>
                  <a:lnTo>
                    <a:pt x="17106" y="33261"/>
                  </a:lnTo>
                  <a:lnTo>
                    <a:pt x="17272" y="33426"/>
                  </a:lnTo>
                  <a:lnTo>
                    <a:pt x="17703" y="33832"/>
                  </a:lnTo>
                  <a:lnTo>
                    <a:pt x="18122" y="34213"/>
                  </a:lnTo>
                  <a:lnTo>
                    <a:pt x="18884" y="34810"/>
                  </a:lnTo>
                  <a:lnTo>
                    <a:pt x="20408" y="35179"/>
                  </a:lnTo>
                  <a:lnTo>
                    <a:pt x="20904" y="33769"/>
                  </a:lnTo>
                  <a:close/>
                </a:path>
                <a:path w="35559" h="54610">
                  <a:moveTo>
                    <a:pt x="21501" y="32080"/>
                  </a:moveTo>
                  <a:lnTo>
                    <a:pt x="20624" y="32169"/>
                  </a:lnTo>
                  <a:lnTo>
                    <a:pt x="19748" y="32245"/>
                  </a:lnTo>
                  <a:lnTo>
                    <a:pt x="18948" y="32296"/>
                  </a:lnTo>
                  <a:lnTo>
                    <a:pt x="19456" y="32499"/>
                  </a:lnTo>
                  <a:lnTo>
                    <a:pt x="20129" y="32727"/>
                  </a:lnTo>
                  <a:lnTo>
                    <a:pt x="21069" y="32893"/>
                  </a:lnTo>
                  <a:lnTo>
                    <a:pt x="21209" y="32905"/>
                  </a:lnTo>
                  <a:lnTo>
                    <a:pt x="21501" y="32080"/>
                  </a:lnTo>
                  <a:close/>
                </a:path>
                <a:path w="35559" h="54610">
                  <a:moveTo>
                    <a:pt x="23444" y="50774"/>
                  </a:moveTo>
                  <a:lnTo>
                    <a:pt x="17780" y="52844"/>
                  </a:lnTo>
                  <a:lnTo>
                    <a:pt x="18046" y="53047"/>
                  </a:lnTo>
                  <a:lnTo>
                    <a:pt x="18186" y="53060"/>
                  </a:lnTo>
                  <a:lnTo>
                    <a:pt x="18402" y="53124"/>
                  </a:lnTo>
                  <a:lnTo>
                    <a:pt x="18707" y="53251"/>
                  </a:lnTo>
                  <a:lnTo>
                    <a:pt x="19011" y="53340"/>
                  </a:lnTo>
                  <a:lnTo>
                    <a:pt x="19392" y="53517"/>
                  </a:lnTo>
                  <a:lnTo>
                    <a:pt x="19900" y="53682"/>
                  </a:lnTo>
                  <a:lnTo>
                    <a:pt x="20345" y="53848"/>
                  </a:lnTo>
                  <a:lnTo>
                    <a:pt x="20904" y="54013"/>
                  </a:lnTo>
                  <a:lnTo>
                    <a:pt x="21577" y="54140"/>
                  </a:lnTo>
                  <a:lnTo>
                    <a:pt x="23444" y="54140"/>
                  </a:lnTo>
                  <a:lnTo>
                    <a:pt x="23444" y="50774"/>
                  </a:lnTo>
                  <a:close/>
                </a:path>
                <a:path w="35559" h="54610">
                  <a:moveTo>
                    <a:pt x="23444" y="45745"/>
                  </a:moveTo>
                  <a:lnTo>
                    <a:pt x="23317" y="45732"/>
                  </a:lnTo>
                  <a:lnTo>
                    <a:pt x="23126" y="45707"/>
                  </a:lnTo>
                  <a:lnTo>
                    <a:pt x="22948" y="45694"/>
                  </a:lnTo>
                  <a:lnTo>
                    <a:pt x="22771" y="45669"/>
                  </a:lnTo>
                  <a:lnTo>
                    <a:pt x="22948" y="45770"/>
                  </a:lnTo>
                  <a:lnTo>
                    <a:pt x="23329" y="45974"/>
                  </a:lnTo>
                  <a:lnTo>
                    <a:pt x="23444" y="45745"/>
                  </a:lnTo>
                  <a:close/>
                </a:path>
                <a:path w="35559" h="54610">
                  <a:moveTo>
                    <a:pt x="23444" y="41973"/>
                  </a:moveTo>
                  <a:lnTo>
                    <a:pt x="21983" y="42367"/>
                  </a:lnTo>
                  <a:lnTo>
                    <a:pt x="21348" y="42557"/>
                  </a:lnTo>
                  <a:lnTo>
                    <a:pt x="20599" y="44716"/>
                  </a:lnTo>
                  <a:lnTo>
                    <a:pt x="21297" y="44678"/>
                  </a:lnTo>
                  <a:lnTo>
                    <a:pt x="22225" y="44691"/>
                  </a:lnTo>
                  <a:lnTo>
                    <a:pt x="23418" y="44831"/>
                  </a:lnTo>
                  <a:lnTo>
                    <a:pt x="23444" y="44678"/>
                  </a:lnTo>
                  <a:lnTo>
                    <a:pt x="23444" y="41973"/>
                  </a:lnTo>
                  <a:close/>
                </a:path>
                <a:path w="35559" h="54610">
                  <a:moveTo>
                    <a:pt x="23444" y="36512"/>
                  </a:moveTo>
                  <a:lnTo>
                    <a:pt x="23012" y="37769"/>
                  </a:lnTo>
                  <a:lnTo>
                    <a:pt x="23152" y="37833"/>
                  </a:lnTo>
                  <a:lnTo>
                    <a:pt x="23304" y="37896"/>
                  </a:lnTo>
                  <a:lnTo>
                    <a:pt x="23444" y="37947"/>
                  </a:lnTo>
                  <a:lnTo>
                    <a:pt x="23444" y="36512"/>
                  </a:lnTo>
                  <a:close/>
                </a:path>
                <a:path w="35559" h="54610">
                  <a:moveTo>
                    <a:pt x="27381" y="38354"/>
                  </a:moveTo>
                  <a:lnTo>
                    <a:pt x="26746" y="36512"/>
                  </a:lnTo>
                  <a:lnTo>
                    <a:pt x="26746" y="38404"/>
                  </a:lnTo>
                  <a:lnTo>
                    <a:pt x="27178" y="38379"/>
                  </a:lnTo>
                  <a:lnTo>
                    <a:pt x="27381" y="38354"/>
                  </a:lnTo>
                  <a:close/>
                </a:path>
                <a:path w="35559" h="54610">
                  <a:moveTo>
                    <a:pt x="27686" y="6807"/>
                  </a:moveTo>
                  <a:lnTo>
                    <a:pt x="26377" y="2298"/>
                  </a:lnTo>
                  <a:lnTo>
                    <a:pt x="26009" y="2197"/>
                  </a:lnTo>
                  <a:lnTo>
                    <a:pt x="26009" y="8445"/>
                  </a:lnTo>
                  <a:lnTo>
                    <a:pt x="24244" y="14592"/>
                  </a:lnTo>
                  <a:lnTo>
                    <a:pt x="18694" y="12839"/>
                  </a:lnTo>
                  <a:lnTo>
                    <a:pt x="20307" y="4356"/>
                  </a:lnTo>
                  <a:lnTo>
                    <a:pt x="23075" y="1854"/>
                  </a:lnTo>
                  <a:lnTo>
                    <a:pt x="23952" y="4635"/>
                  </a:lnTo>
                  <a:lnTo>
                    <a:pt x="26009" y="8445"/>
                  </a:lnTo>
                  <a:lnTo>
                    <a:pt x="26009" y="2197"/>
                  </a:lnTo>
                  <a:lnTo>
                    <a:pt x="24892" y="1854"/>
                  </a:lnTo>
                  <a:lnTo>
                    <a:pt x="23876" y="1549"/>
                  </a:lnTo>
                  <a:lnTo>
                    <a:pt x="23190" y="1435"/>
                  </a:lnTo>
                  <a:lnTo>
                    <a:pt x="21031" y="1435"/>
                  </a:lnTo>
                  <a:lnTo>
                    <a:pt x="19812" y="2082"/>
                  </a:lnTo>
                  <a:lnTo>
                    <a:pt x="18211" y="4495"/>
                  </a:lnTo>
                  <a:lnTo>
                    <a:pt x="17792" y="6096"/>
                  </a:lnTo>
                  <a:lnTo>
                    <a:pt x="17792" y="11607"/>
                  </a:lnTo>
                  <a:lnTo>
                    <a:pt x="19634" y="15481"/>
                  </a:lnTo>
                  <a:lnTo>
                    <a:pt x="25933" y="15481"/>
                  </a:lnTo>
                  <a:lnTo>
                    <a:pt x="26200" y="14592"/>
                  </a:lnTo>
                  <a:lnTo>
                    <a:pt x="26873" y="12382"/>
                  </a:lnTo>
                  <a:lnTo>
                    <a:pt x="27686" y="6807"/>
                  </a:lnTo>
                  <a:close/>
                </a:path>
                <a:path w="35559" h="54610">
                  <a:moveTo>
                    <a:pt x="29819" y="45364"/>
                  </a:moveTo>
                  <a:lnTo>
                    <a:pt x="28244" y="40830"/>
                  </a:lnTo>
                  <a:lnTo>
                    <a:pt x="26746" y="41186"/>
                  </a:lnTo>
                  <a:lnTo>
                    <a:pt x="26746" y="45262"/>
                  </a:lnTo>
                  <a:lnTo>
                    <a:pt x="27622" y="45364"/>
                  </a:lnTo>
                  <a:lnTo>
                    <a:pt x="28486" y="45427"/>
                  </a:lnTo>
                  <a:lnTo>
                    <a:pt x="29248" y="45389"/>
                  </a:lnTo>
                  <a:lnTo>
                    <a:pt x="29451" y="45389"/>
                  </a:lnTo>
                  <a:lnTo>
                    <a:pt x="29819" y="45364"/>
                  </a:lnTo>
                  <a:close/>
                </a:path>
                <a:path w="35559" h="54610">
                  <a:moveTo>
                    <a:pt x="30695" y="47929"/>
                  </a:moveTo>
                  <a:lnTo>
                    <a:pt x="29972" y="45821"/>
                  </a:lnTo>
                  <a:lnTo>
                    <a:pt x="29756" y="45872"/>
                  </a:lnTo>
                  <a:lnTo>
                    <a:pt x="29527" y="45910"/>
                  </a:lnTo>
                  <a:lnTo>
                    <a:pt x="29298" y="45935"/>
                  </a:lnTo>
                  <a:lnTo>
                    <a:pt x="28511" y="46050"/>
                  </a:lnTo>
                  <a:lnTo>
                    <a:pt x="27635" y="46075"/>
                  </a:lnTo>
                  <a:lnTo>
                    <a:pt x="26746" y="46037"/>
                  </a:lnTo>
                  <a:lnTo>
                    <a:pt x="26746" y="47574"/>
                  </a:lnTo>
                  <a:lnTo>
                    <a:pt x="27546" y="47840"/>
                  </a:lnTo>
                  <a:lnTo>
                    <a:pt x="28397" y="48018"/>
                  </a:lnTo>
                  <a:lnTo>
                    <a:pt x="29743" y="48018"/>
                  </a:lnTo>
                  <a:lnTo>
                    <a:pt x="30226" y="47980"/>
                  </a:lnTo>
                  <a:lnTo>
                    <a:pt x="30695" y="47929"/>
                  </a:lnTo>
                  <a:close/>
                </a:path>
                <a:path w="35559" h="54610">
                  <a:moveTo>
                    <a:pt x="32854" y="54140"/>
                  </a:moveTo>
                  <a:lnTo>
                    <a:pt x="32499" y="53111"/>
                  </a:lnTo>
                  <a:lnTo>
                    <a:pt x="31813" y="52781"/>
                  </a:lnTo>
                  <a:lnTo>
                    <a:pt x="31191" y="52387"/>
                  </a:lnTo>
                  <a:lnTo>
                    <a:pt x="31127" y="52260"/>
                  </a:lnTo>
                  <a:lnTo>
                    <a:pt x="31115" y="52133"/>
                  </a:lnTo>
                  <a:lnTo>
                    <a:pt x="31115" y="51993"/>
                  </a:lnTo>
                  <a:lnTo>
                    <a:pt x="31178" y="51866"/>
                  </a:lnTo>
                  <a:lnTo>
                    <a:pt x="31521" y="51600"/>
                  </a:lnTo>
                  <a:lnTo>
                    <a:pt x="31877" y="51295"/>
                  </a:lnTo>
                  <a:lnTo>
                    <a:pt x="30975" y="48717"/>
                  </a:lnTo>
                  <a:lnTo>
                    <a:pt x="30416" y="48793"/>
                  </a:lnTo>
                  <a:lnTo>
                    <a:pt x="29845" y="48844"/>
                  </a:lnTo>
                  <a:lnTo>
                    <a:pt x="28740" y="48844"/>
                  </a:lnTo>
                  <a:lnTo>
                    <a:pt x="28206" y="48780"/>
                  </a:lnTo>
                  <a:lnTo>
                    <a:pt x="27698" y="48679"/>
                  </a:lnTo>
                  <a:lnTo>
                    <a:pt x="26733" y="49161"/>
                  </a:lnTo>
                  <a:lnTo>
                    <a:pt x="26733" y="53517"/>
                  </a:lnTo>
                  <a:lnTo>
                    <a:pt x="28295" y="52870"/>
                  </a:lnTo>
                  <a:lnTo>
                    <a:pt x="29311" y="52222"/>
                  </a:lnTo>
                  <a:lnTo>
                    <a:pt x="26746" y="54140"/>
                  </a:lnTo>
                  <a:lnTo>
                    <a:pt x="32854" y="54140"/>
                  </a:lnTo>
                  <a:close/>
                </a:path>
                <a:path w="35559" h="54610">
                  <a:moveTo>
                    <a:pt x="35407" y="47472"/>
                  </a:moveTo>
                  <a:lnTo>
                    <a:pt x="35077" y="47612"/>
                  </a:lnTo>
                  <a:lnTo>
                    <a:pt x="34671" y="47764"/>
                  </a:lnTo>
                  <a:lnTo>
                    <a:pt x="34201" y="47929"/>
                  </a:lnTo>
                  <a:lnTo>
                    <a:pt x="34417" y="48552"/>
                  </a:lnTo>
                  <a:lnTo>
                    <a:pt x="34658" y="48285"/>
                  </a:lnTo>
                  <a:lnTo>
                    <a:pt x="34925" y="48006"/>
                  </a:lnTo>
                  <a:lnTo>
                    <a:pt x="35204" y="47701"/>
                  </a:lnTo>
                  <a:lnTo>
                    <a:pt x="35407" y="47472"/>
                  </a:lnTo>
                  <a:close/>
                </a:path>
              </a:pathLst>
            </a:custGeom>
            <a:solidFill>
              <a:srgbClr val="89211F"/>
            </a:solidFill>
          </p:spPr>
          <p:txBody>
            <a:bodyPr wrap="square" lIns="0" tIns="0" rIns="0" bIns="0" rtlCol="0"/>
            <a:lstStyle/>
            <a:p>
              <a:endParaRPr/>
            </a:p>
          </p:txBody>
        </p:sp>
        <p:sp>
          <p:nvSpPr>
            <p:cNvPr id="173" name="object 173"/>
            <p:cNvSpPr/>
            <p:nvPr/>
          </p:nvSpPr>
          <p:spPr>
            <a:xfrm>
              <a:off x="926572" y="6190599"/>
              <a:ext cx="68580" cy="196850"/>
            </a:xfrm>
            <a:custGeom>
              <a:avLst/>
              <a:gdLst/>
              <a:ahLst/>
              <a:cxnLst/>
              <a:rect l="l" t="t" r="r" b="b"/>
              <a:pathLst>
                <a:path w="68580" h="196850">
                  <a:moveTo>
                    <a:pt x="44170" y="165099"/>
                  </a:moveTo>
                  <a:lnTo>
                    <a:pt x="32842" y="165099"/>
                  </a:lnTo>
                  <a:lnTo>
                    <a:pt x="36804" y="173989"/>
                  </a:lnTo>
                  <a:lnTo>
                    <a:pt x="35318" y="177799"/>
                  </a:lnTo>
                  <a:lnTo>
                    <a:pt x="28143" y="182879"/>
                  </a:lnTo>
                  <a:lnTo>
                    <a:pt x="27025" y="186689"/>
                  </a:lnTo>
                  <a:lnTo>
                    <a:pt x="27311" y="193598"/>
                  </a:lnTo>
                  <a:lnTo>
                    <a:pt x="27495" y="196849"/>
                  </a:lnTo>
                  <a:lnTo>
                    <a:pt x="27927" y="195579"/>
                  </a:lnTo>
                  <a:lnTo>
                    <a:pt x="28435" y="191769"/>
                  </a:lnTo>
                  <a:lnTo>
                    <a:pt x="28575" y="191769"/>
                  </a:lnTo>
                  <a:lnTo>
                    <a:pt x="28270" y="189229"/>
                  </a:lnTo>
                  <a:lnTo>
                    <a:pt x="32207" y="181609"/>
                  </a:lnTo>
                  <a:lnTo>
                    <a:pt x="35229" y="179069"/>
                  </a:lnTo>
                  <a:lnTo>
                    <a:pt x="36664" y="177799"/>
                  </a:lnTo>
                  <a:lnTo>
                    <a:pt x="37744" y="175259"/>
                  </a:lnTo>
                  <a:lnTo>
                    <a:pt x="37909" y="173989"/>
                  </a:lnTo>
                  <a:lnTo>
                    <a:pt x="37909" y="172719"/>
                  </a:lnTo>
                  <a:lnTo>
                    <a:pt x="37795" y="171449"/>
                  </a:lnTo>
                  <a:lnTo>
                    <a:pt x="37439" y="171449"/>
                  </a:lnTo>
                  <a:lnTo>
                    <a:pt x="37274" y="170179"/>
                  </a:lnTo>
                  <a:lnTo>
                    <a:pt x="40589" y="170179"/>
                  </a:lnTo>
                  <a:lnTo>
                    <a:pt x="40335" y="168909"/>
                  </a:lnTo>
                  <a:lnTo>
                    <a:pt x="39585" y="167639"/>
                  </a:lnTo>
                  <a:lnTo>
                    <a:pt x="44549" y="167639"/>
                  </a:lnTo>
                  <a:lnTo>
                    <a:pt x="44069" y="166369"/>
                  </a:lnTo>
                  <a:lnTo>
                    <a:pt x="44170" y="165099"/>
                  </a:lnTo>
                  <a:close/>
                </a:path>
                <a:path w="68580" h="196850">
                  <a:moveTo>
                    <a:pt x="30226" y="194309"/>
                  </a:moveTo>
                  <a:lnTo>
                    <a:pt x="29121" y="194309"/>
                  </a:lnTo>
                  <a:lnTo>
                    <a:pt x="28892" y="195579"/>
                  </a:lnTo>
                  <a:lnTo>
                    <a:pt x="28346" y="196849"/>
                  </a:lnTo>
                  <a:lnTo>
                    <a:pt x="29425" y="195579"/>
                  </a:lnTo>
                  <a:lnTo>
                    <a:pt x="30226" y="194309"/>
                  </a:lnTo>
                  <a:close/>
                </a:path>
                <a:path w="68580" h="196850">
                  <a:moveTo>
                    <a:pt x="30674" y="193598"/>
                  </a:moveTo>
                  <a:lnTo>
                    <a:pt x="30226" y="194309"/>
                  </a:lnTo>
                  <a:lnTo>
                    <a:pt x="30581" y="194309"/>
                  </a:lnTo>
                  <a:lnTo>
                    <a:pt x="30674" y="193598"/>
                  </a:lnTo>
                  <a:close/>
                </a:path>
                <a:path w="68580" h="196850">
                  <a:moveTo>
                    <a:pt x="31026" y="193039"/>
                  </a:moveTo>
                  <a:lnTo>
                    <a:pt x="30746" y="193039"/>
                  </a:lnTo>
                  <a:lnTo>
                    <a:pt x="30674" y="193598"/>
                  </a:lnTo>
                  <a:lnTo>
                    <a:pt x="31026" y="193039"/>
                  </a:lnTo>
                  <a:close/>
                </a:path>
                <a:path w="68580" h="196850">
                  <a:moveTo>
                    <a:pt x="45101" y="180339"/>
                  </a:moveTo>
                  <a:lnTo>
                    <a:pt x="42557" y="180339"/>
                  </a:lnTo>
                  <a:lnTo>
                    <a:pt x="42418" y="181609"/>
                  </a:lnTo>
                  <a:lnTo>
                    <a:pt x="42176" y="181609"/>
                  </a:lnTo>
                  <a:lnTo>
                    <a:pt x="42011" y="182879"/>
                  </a:lnTo>
                  <a:lnTo>
                    <a:pt x="41719" y="182879"/>
                  </a:lnTo>
                  <a:lnTo>
                    <a:pt x="41313" y="184149"/>
                  </a:lnTo>
                  <a:lnTo>
                    <a:pt x="40868" y="184149"/>
                  </a:lnTo>
                  <a:lnTo>
                    <a:pt x="40144" y="185419"/>
                  </a:lnTo>
                  <a:lnTo>
                    <a:pt x="36474" y="187959"/>
                  </a:lnTo>
                  <a:lnTo>
                    <a:pt x="33909" y="189229"/>
                  </a:lnTo>
                  <a:lnTo>
                    <a:pt x="33083" y="189229"/>
                  </a:lnTo>
                  <a:lnTo>
                    <a:pt x="32346" y="190499"/>
                  </a:lnTo>
                  <a:lnTo>
                    <a:pt x="31978" y="190499"/>
                  </a:lnTo>
                  <a:lnTo>
                    <a:pt x="31635" y="191769"/>
                  </a:lnTo>
                  <a:lnTo>
                    <a:pt x="31165" y="191769"/>
                  </a:lnTo>
                  <a:lnTo>
                    <a:pt x="30949" y="193039"/>
                  </a:lnTo>
                  <a:lnTo>
                    <a:pt x="33870" y="193039"/>
                  </a:lnTo>
                  <a:lnTo>
                    <a:pt x="41770" y="191769"/>
                  </a:lnTo>
                  <a:lnTo>
                    <a:pt x="45101" y="180339"/>
                  </a:lnTo>
                  <a:close/>
                </a:path>
                <a:path w="68580" h="196850">
                  <a:moveTo>
                    <a:pt x="30810" y="189229"/>
                  </a:moveTo>
                  <a:lnTo>
                    <a:pt x="30010" y="189229"/>
                  </a:lnTo>
                  <a:lnTo>
                    <a:pt x="30048" y="190499"/>
                  </a:lnTo>
                  <a:lnTo>
                    <a:pt x="30213" y="190499"/>
                  </a:lnTo>
                  <a:lnTo>
                    <a:pt x="30810" y="189229"/>
                  </a:lnTo>
                  <a:close/>
                </a:path>
                <a:path w="68580" h="196850">
                  <a:moveTo>
                    <a:pt x="39954" y="184149"/>
                  </a:moveTo>
                  <a:lnTo>
                    <a:pt x="33896" y="184149"/>
                  </a:lnTo>
                  <a:lnTo>
                    <a:pt x="33413" y="185419"/>
                  </a:lnTo>
                  <a:lnTo>
                    <a:pt x="32385" y="185419"/>
                  </a:lnTo>
                  <a:lnTo>
                    <a:pt x="31534" y="186689"/>
                  </a:lnTo>
                  <a:lnTo>
                    <a:pt x="30505" y="187959"/>
                  </a:lnTo>
                  <a:lnTo>
                    <a:pt x="30226" y="189229"/>
                  </a:lnTo>
                  <a:lnTo>
                    <a:pt x="31496" y="189229"/>
                  </a:lnTo>
                  <a:lnTo>
                    <a:pt x="32969" y="187959"/>
                  </a:lnTo>
                  <a:lnTo>
                    <a:pt x="33756" y="187959"/>
                  </a:lnTo>
                  <a:lnTo>
                    <a:pt x="35471" y="186689"/>
                  </a:lnTo>
                  <a:lnTo>
                    <a:pt x="36703" y="186689"/>
                  </a:lnTo>
                  <a:lnTo>
                    <a:pt x="38557" y="185419"/>
                  </a:lnTo>
                  <a:lnTo>
                    <a:pt x="39954" y="184149"/>
                  </a:lnTo>
                  <a:close/>
                </a:path>
                <a:path w="68580" h="196850">
                  <a:moveTo>
                    <a:pt x="31299" y="185419"/>
                  </a:moveTo>
                  <a:lnTo>
                    <a:pt x="31038" y="185419"/>
                  </a:lnTo>
                  <a:lnTo>
                    <a:pt x="30365" y="186689"/>
                  </a:lnTo>
                  <a:lnTo>
                    <a:pt x="30695" y="186689"/>
                  </a:lnTo>
                  <a:lnTo>
                    <a:pt x="31299" y="185419"/>
                  </a:lnTo>
                  <a:close/>
                </a:path>
                <a:path w="68580" h="196850">
                  <a:moveTo>
                    <a:pt x="40589" y="170179"/>
                  </a:moveTo>
                  <a:lnTo>
                    <a:pt x="37528" y="170179"/>
                  </a:lnTo>
                  <a:lnTo>
                    <a:pt x="37795" y="171449"/>
                  </a:lnTo>
                  <a:lnTo>
                    <a:pt x="38341" y="171449"/>
                  </a:lnTo>
                  <a:lnTo>
                    <a:pt x="38595" y="172719"/>
                  </a:lnTo>
                  <a:lnTo>
                    <a:pt x="38722" y="175259"/>
                  </a:lnTo>
                  <a:lnTo>
                    <a:pt x="38074" y="176529"/>
                  </a:lnTo>
                  <a:lnTo>
                    <a:pt x="37541" y="177799"/>
                  </a:lnTo>
                  <a:lnTo>
                    <a:pt x="36296" y="179069"/>
                  </a:lnTo>
                  <a:lnTo>
                    <a:pt x="35585" y="180339"/>
                  </a:lnTo>
                  <a:lnTo>
                    <a:pt x="33413" y="182879"/>
                  </a:lnTo>
                  <a:lnTo>
                    <a:pt x="31902" y="184149"/>
                  </a:lnTo>
                  <a:lnTo>
                    <a:pt x="31299" y="185419"/>
                  </a:lnTo>
                  <a:lnTo>
                    <a:pt x="31877" y="185419"/>
                  </a:lnTo>
                  <a:lnTo>
                    <a:pt x="32842" y="184149"/>
                  </a:lnTo>
                  <a:lnTo>
                    <a:pt x="33375" y="184149"/>
                  </a:lnTo>
                  <a:lnTo>
                    <a:pt x="33921" y="182879"/>
                  </a:lnTo>
                  <a:lnTo>
                    <a:pt x="35242" y="182879"/>
                  </a:lnTo>
                  <a:lnTo>
                    <a:pt x="36017" y="181609"/>
                  </a:lnTo>
                  <a:lnTo>
                    <a:pt x="37020" y="180339"/>
                  </a:lnTo>
                  <a:lnTo>
                    <a:pt x="37947" y="180339"/>
                  </a:lnTo>
                  <a:lnTo>
                    <a:pt x="39522" y="177799"/>
                  </a:lnTo>
                  <a:lnTo>
                    <a:pt x="40690" y="175259"/>
                  </a:lnTo>
                  <a:lnTo>
                    <a:pt x="40767" y="173989"/>
                  </a:lnTo>
                  <a:lnTo>
                    <a:pt x="40843" y="171449"/>
                  </a:lnTo>
                  <a:lnTo>
                    <a:pt x="40589" y="170179"/>
                  </a:lnTo>
                  <a:close/>
                </a:path>
                <a:path w="68580" h="196850">
                  <a:moveTo>
                    <a:pt x="44549" y="167639"/>
                  </a:moveTo>
                  <a:lnTo>
                    <a:pt x="39725" y="167639"/>
                  </a:lnTo>
                  <a:lnTo>
                    <a:pt x="40436" y="168909"/>
                  </a:lnTo>
                  <a:lnTo>
                    <a:pt x="40894" y="170179"/>
                  </a:lnTo>
                  <a:lnTo>
                    <a:pt x="41109" y="171449"/>
                  </a:lnTo>
                  <a:lnTo>
                    <a:pt x="41376" y="172719"/>
                  </a:lnTo>
                  <a:lnTo>
                    <a:pt x="41351" y="173989"/>
                  </a:lnTo>
                  <a:lnTo>
                    <a:pt x="41198" y="175259"/>
                  </a:lnTo>
                  <a:lnTo>
                    <a:pt x="40995" y="175259"/>
                  </a:lnTo>
                  <a:lnTo>
                    <a:pt x="40665" y="176529"/>
                  </a:lnTo>
                  <a:lnTo>
                    <a:pt x="40081" y="177799"/>
                  </a:lnTo>
                  <a:lnTo>
                    <a:pt x="38506" y="180339"/>
                  </a:lnTo>
                  <a:lnTo>
                    <a:pt x="37566" y="181609"/>
                  </a:lnTo>
                  <a:lnTo>
                    <a:pt x="35788" y="182879"/>
                  </a:lnTo>
                  <a:lnTo>
                    <a:pt x="34467" y="184149"/>
                  </a:lnTo>
                  <a:lnTo>
                    <a:pt x="40538" y="184149"/>
                  </a:lnTo>
                  <a:lnTo>
                    <a:pt x="41427" y="182879"/>
                  </a:lnTo>
                  <a:lnTo>
                    <a:pt x="41744" y="182879"/>
                  </a:lnTo>
                  <a:lnTo>
                    <a:pt x="41948" y="181609"/>
                  </a:lnTo>
                  <a:lnTo>
                    <a:pt x="42278" y="181609"/>
                  </a:lnTo>
                  <a:lnTo>
                    <a:pt x="42519" y="180339"/>
                  </a:lnTo>
                  <a:lnTo>
                    <a:pt x="45101" y="180339"/>
                  </a:lnTo>
                  <a:lnTo>
                    <a:pt x="46951" y="173989"/>
                  </a:lnTo>
                  <a:lnTo>
                    <a:pt x="44549" y="167639"/>
                  </a:lnTo>
                  <a:close/>
                </a:path>
                <a:path w="68580" h="196850">
                  <a:moveTo>
                    <a:pt x="0" y="99059"/>
                  </a:moveTo>
                  <a:lnTo>
                    <a:pt x="3263" y="105409"/>
                  </a:lnTo>
                  <a:lnTo>
                    <a:pt x="4940" y="111759"/>
                  </a:lnTo>
                  <a:lnTo>
                    <a:pt x="6464" y="118109"/>
                  </a:lnTo>
                  <a:lnTo>
                    <a:pt x="6858" y="120649"/>
                  </a:lnTo>
                  <a:lnTo>
                    <a:pt x="6845" y="123189"/>
                  </a:lnTo>
                  <a:lnTo>
                    <a:pt x="7302" y="125729"/>
                  </a:lnTo>
                  <a:lnTo>
                    <a:pt x="10198" y="130809"/>
                  </a:lnTo>
                  <a:lnTo>
                    <a:pt x="11582" y="133349"/>
                  </a:lnTo>
                  <a:lnTo>
                    <a:pt x="12954" y="137159"/>
                  </a:lnTo>
                  <a:lnTo>
                    <a:pt x="16205" y="144779"/>
                  </a:lnTo>
                  <a:lnTo>
                    <a:pt x="20828" y="154939"/>
                  </a:lnTo>
                  <a:lnTo>
                    <a:pt x="26698" y="163829"/>
                  </a:lnTo>
                  <a:lnTo>
                    <a:pt x="33693" y="168909"/>
                  </a:lnTo>
                  <a:lnTo>
                    <a:pt x="33134" y="167639"/>
                  </a:lnTo>
                  <a:lnTo>
                    <a:pt x="32080" y="165099"/>
                  </a:lnTo>
                  <a:lnTo>
                    <a:pt x="48920" y="165099"/>
                  </a:lnTo>
                  <a:lnTo>
                    <a:pt x="49961" y="163829"/>
                  </a:lnTo>
                  <a:lnTo>
                    <a:pt x="30607" y="163829"/>
                  </a:lnTo>
                  <a:lnTo>
                    <a:pt x="29146" y="162559"/>
                  </a:lnTo>
                  <a:lnTo>
                    <a:pt x="27393" y="162559"/>
                  </a:lnTo>
                  <a:lnTo>
                    <a:pt x="26809" y="161289"/>
                  </a:lnTo>
                  <a:lnTo>
                    <a:pt x="25146" y="160019"/>
                  </a:lnTo>
                  <a:lnTo>
                    <a:pt x="24257" y="157479"/>
                  </a:lnTo>
                  <a:lnTo>
                    <a:pt x="22720" y="154939"/>
                  </a:lnTo>
                  <a:lnTo>
                    <a:pt x="22034" y="153669"/>
                  </a:lnTo>
                  <a:lnTo>
                    <a:pt x="20904" y="151129"/>
                  </a:lnTo>
                  <a:lnTo>
                    <a:pt x="20510" y="149859"/>
                  </a:lnTo>
                  <a:lnTo>
                    <a:pt x="18681" y="147319"/>
                  </a:lnTo>
                  <a:lnTo>
                    <a:pt x="18173" y="147319"/>
                  </a:lnTo>
                  <a:lnTo>
                    <a:pt x="17983" y="146049"/>
                  </a:lnTo>
                  <a:lnTo>
                    <a:pt x="17614" y="146049"/>
                  </a:lnTo>
                  <a:lnTo>
                    <a:pt x="17538" y="144779"/>
                  </a:lnTo>
                  <a:lnTo>
                    <a:pt x="17627" y="143509"/>
                  </a:lnTo>
                  <a:lnTo>
                    <a:pt x="28427" y="143509"/>
                  </a:lnTo>
                  <a:lnTo>
                    <a:pt x="26419" y="137159"/>
                  </a:lnTo>
                  <a:lnTo>
                    <a:pt x="3263" y="102869"/>
                  </a:lnTo>
                  <a:lnTo>
                    <a:pt x="0" y="99059"/>
                  </a:lnTo>
                  <a:close/>
                </a:path>
                <a:path w="68580" h="196850">
                  <a:moveTo>
                    <a:pt x="48920" y="165099"/>
                  </a:moveTo>
                  <a:lnTo>
                    <a:pt x="44843" y="165099"/>
                  </a:lnTo>
                  <a:lnTo>
                    <a:pt x="45199" y="166369"/>
                  </a:lnTo>
                  <a:lnTo>
                    <a:pt x="45478" y="167639"/>
                  </a:lnTo>
                  <a:lnTo>
                    <a:pt x="47879" y="166369"/>
                  </a:lnTo>
                  <a:lnTo>
                    <a:pt x="48920" y="165099"/>
                  </a:lnTo>
                  <a:close/>
                </a:path>
                <a:path w="68580" h="196850">
                  <a:moveTo>
                    <a:pt x="28427" y="143509"/>
                  </a:moveTo>
                  <a:lnTo>
                    <a:pt x="18021" y="143509"/>
                  </a:lnTo>
                  <a:lnTo>
                    <a:pt x="18364" y="144779"/>
                  </a:lnTo>
                  <a:lnTo>
                    <a:pt x="18872" y="144779"/>
                  </a:lnTo>
                  <a:lnTo>
                    <a:pt x="18999" y="146049"/>
                  </a:lnTo>
                  <a:lnTo>
                    <a:pt x="19443" y="146049"/>
                  </a:lnTo>
                  <a:lnTo>
                    <a:pt x="19977" y="147319"/>
                  </a:lnTo>
                  <a:lnTo>
                    <a:pt x="21310" y="148589"/>
                  </a:lnTo>
                  <a:lnTo>
                    <a:pt x="21983" y="149859"/>
                  </a:lnTo>
                  <a:lnTo>
                    <a:pt x="22466" y="149859"/>
                  </a:lnTo>
                  <a:lnTo>
                    <a:pt x="24320" y="153669"/>
                  </a:lnTo>
                  <a:lnTo>
                    <a:pt x="25590" y="157479"/>
                  </a:lnTo>
                  <a:lnTo>
                    <a:pt x="26263" y="158749"/>
                  </a:lnTo>
                  <a:lnTo>
                    <a:pt x="27533" y="161289"/>
                  </a:lnTo>
                  <a:lnTo>
                    <a:pt x="27990" y="161289"/>
                  </a:lnTo>
                  <a:lnTo>
                    <a:pt x="28930" y="162559"/>
                  </a:lnTo>
                  <a:lnTo>
                    <a:pt x="29819" y="162559"/>
                  </a:lnTo>
                  <a:lnTo>
                    <a:pt x="30657" y="163829"/>
                  </a:lnTo>
                  <a:lnTo>
                    <a:pt x="49961" y="163829"/>
                  </a:lnTo>
                  <a:lnTo>
                    <a:pt x="54335" y="157479"/>
                  </a:lnTo>
                  <a:lnTo>
                    <a:pt x="34493" y="157479"/>
                  </a:lnTo>
                  <a:lnTo>
                    <a:pt x="32181" y="153669"/>
                  </a:lnTo>
                  <a:lnTo>
                    <a:pt x="30251" y="149859"/>
                  </a:lnTo>
                  <a:lnTo>
                    <a:pt x="28829" y="144779"/>
                  </a:lnTo>
                  <a:lnTo>
                    <a:pt x="28427" y="143509"/>
                  </a:lnTo>
                  <a:close/>
                </a:path>
                <a:path w="68580" h="196850">
                  <a:moveTo>
                    <a:pt x="47167" y="144779"/>
                  </a:moveTo>
                  <a:lnTo>
                    <a:pt x="47332" y="147319"/>
                  </a:lnTo>
                  <a:lnTo>
                    <a:pt x="47078" y="148589"/>
                  </a:lnTo>
                  <a:lnTo>
                    <a:pt x="43421" y="154939"/>
                  </a:lnTo>
                  <a:lnTo>
                    <a:pt x="40601" y="157479"/>
                  </a:lnTo>
                  <a:lnTo>
                    <a:pt x="54335" y="157479"/>
                  </a:lnTo>
                  <a:lnTo>
                    <a:pt x="56959" y="153669"/>
                  </a:lnTo>
                  <a:lnTo>
                    <a:pt x="57141" y="149859"/>
                  </a:lnTo>
                  <a:lnTo>
                    <a:pt x="48133" y="149859"/>
                  </a:lnTo>
                  <a:lnTo>
                    <a:pt x="48209" y="147319"/>
                  </a:lnTo>
                  <a:lnTo>
                    <a:pt x="47167" y="144779"/>
                  </a:lnTo>
                  <a:close/>
                </a:path>
                <a:path w="68580" h="196850">
                  <a:moveTo>
                    <a:pt x="49508" y="115320"/>
                  </a:moveTo>
                  <a:lnTo>
                    <a:pt x="48678" y="115952"/>
                  </a:lnTo>
                  <a:lnTo>
                    <a:pt x="48386" y="116369"/>
                  </a:lnTo>
                  <a:lnTo>
                    <a:pt x="48310" y="116839"/>
                  </a:lnTo>
                  <a:lnTo>
                    <a:pt x="48056" y="116839"/>
                  </a:lnTo>
                  <a:lnTo>
                    <a:pt x="46723" y="120649"/>
                  </a:lnTo>
                  <a:lnTo>
                    <a:pt x="43522" y="120649"/>
                  </a:lnTo>
                  <a:lnTo>
                    <a:pt x="43281" y="121919"/>
                  </a:lnTo>
                  <a:lnTo>
                    <a:pt x="41402" y="121919"/>
                  </a:lnTo>
                  <a:lnTo>
                    <a:pt x="41643" y="123189"/>
                  </a:lnTo>
                  <a:lnTo>
                    <a:pt x="42430" y="124459"/>
                  </a:lnTo>
                  <a:lnTo>
                    <a:pt x="43599" y="128269"/>
                  </a:lnTo>
                  <a:lnTo>
                    <a:pt x="45440" y="134619"/>
                  </a:lnTo>
                  <a:lnTo>
                    <a:pt x="46964" y="139699"/>
                  </a:lnTo>
                  <a:lnTo>
                    <a:pt x="47167" y="140969"/>
                  </a:lnTo>
                  <a:lnTo>
                    <a:pt x="47332" y="140969"/>
                  </a:lnTo>
                  <a:lnTo>
                    <a:pt x="47942" y="143509"/>
                  </a:lnTo>
                  <a:lnTo>
                    <a:pt x="48412" y="144779"/>
                  </a:lnTo>
                  <a:lnTo>
                    <a:pt x="49009" y="146049"/>
                  </a:lnTo>
                  <a:lnTo>
                    <a:pt x="49072" y="148589"/>
                  </a:lnTo>
                  <a:lnTo>
                    <a:pt x="48717" y="149859"/>
                  </a:lnTo>
                  <a:lnTo>
                    <a:pt x="57141" y="149859"/>
                  </a:lnTo>
                  <a:lnTo>
                    <a:pt x="57505" y="142239"/>
                  </a:lnTo>
                  <a:lnTo>
                    <a:pt x="56705" y="138429"/>
                  </a:lnTo>
                  <a:lnTo>
                    <a:pt x="55918" y="137159"/>
                  </a:lnTo>
                  <a:lnTo>
                    <a:pt x="54000" y="137159"/>
                  </a:lnTo>
                  <a:lnTo>
                    <a:pt x="54114" y="135889"/>
                  </a:lnTo>
                  <a:lnTo>
                    <a:pt x="54190" y="134619"/>
                  </a:lnTo>
                  <a:lnTo>
                    <a:pt x="54533" y="133349"/>
                  </a:lnTo>
                  <a:lnTo>
                    <a:pt x="49098" y="133349"/>
                  </a:lnTo>
                  <a:lnTo>
                    <a:pt x="48983" y="132079"/>
                  </a:lnTo>
                  <a:lnTo>
                    <a:pt x="49110" y="132079"/>
                  </a:lnTo>
                  <a:lnTo>
                    <a:pt x="49326" y="130809"/>
                  </a:lnTo>
                  <a:lnTo>
                    <a:pt x="49872" y="129539"/>
                  </a:lnTo>
                  <a:lnTo>
                    <a:pt x="50279" y="128269"/>
                  </a:lnTo>
                  <a:lnTo>
                    <a:pt x="51562" y="125729"/>
                  </a:lnTo>
                  <a:lnTo>
                    <a:pt x="52425" y="124459"/>
                  </a:lnTo>
                  <a:lnTo>
                    <a:pt x="47802" y="124459"/>
                  </a:lnTo>
                  <a:lnTo>
                    <a:pt x="48069" y="123189"/>
                  </a:lnTo>
                  <a:lnTo>
                    <a:pt x="48450" y="121919"/>
                  </a:lnTo>
                  <a:lnTo>
                    <a:pt x="49212" y="120649"/>
                  </a:lnTo>
                  <a:lnTo>
                    <a:pt x="49517" y="119379"/>
                  </a:lnTo>
                  <a:lnTo>
                    <a:pt x="50228" y="118109"/>
                  </a:lnTo>
                  <a:lnTo>
                    <a:pt x="50634" y="118109"/>
                  </a:lnTo>
                  <a:lnTo>
                    <a:pt x="51676" y="116839"/>
                  </a:lnTo>
                  <a:lnTo>
                    <a:pt x="48310" y="116839"/>
                  </a:lnTo>
                  <a:lnTo>
                    <a:pt x="48386" y="116369"/>
                  </a:lnTo>
                  <a:lnTo>
                    <a:pt x="51920" y="116369"/>
                  </a:lnTo>
                  <a:lnTo>
                    <a:pt x="52336" y="115569"/>
                  </a:lnTo>
                  <a:lnTo>
                    <a:pt x="49441" y="115569"/>
                  </a:lnTo>
                  <a:lnTo>
                    <a:pt x="49508" y="115320"/>
                  </a:lnTo>
                  <a:close/>
                </a:path>
                <a:path w="68580" h="196850">
                  <a:moveTo>
                    <a:pt x="54660" y="134619"/>
                  </a:moveTo>
                  <a:lnTo>
                    <a:pt x="54521" y="135889"/>
                  </a:lnTo>
                  <a:lnTo>
                    <a:pt x="54203" y="137159"/>
                  </a:lnTo>
                  <a:lnTo>
                    <a:pt x="55918" y="137159"/>
                  </a:lnTo>
                  <a:lnTo>
                    <a:pt x="54660" y="134619"/>
                  </a:lnTo>
                  <a:close/>
                </a:path>
                <a:path w="68580" h="196850">
                  <a:moveTo>
                    <a:pt x="58762" y="123189"/>
                  </a:moveTo>
                  <a:lnTo>
                    <a:pt x="55448" y="123189"/>
                  </a:lnTo>
                  <a:lnTo>
                    <a:pt x="53771" y="125729"/>
                  </a:lnTo>
                  <a:lnTo>
                    <a:pt x="53073" y="126999"/>
                  </a:lnTo>
                  <a:lnTo>
                    <a:pt x="51917" y="128269"/>
                  </a:lnTo>
                  <a:lnTo>
                    <a:pt x="50812" y="130809"/>
                  </a:lnTo>
                  <a:lnTo>
                    <a:pt x="50558" y="132079"/>
                  </a:lnTo>
                  <a:lnTo>
                    <a:pt x="49885" y="133349"/>
                  </a:lnTo>
                  <a:lnTo>
                    <a:pt x="54698" y="133349"/>
                  </a:lnTo>
                  <a:lnTo>
                    <a:pt x="55194" y="132079"/>
                  </a:lnTo>
                  <a:lnTo>
                    <a:pt x="55562" y="132079"/>
                  </a:lnTo>
                  <a:lnTo>
                    <a:pt x="56375" y="130809"/>
                  </a:lnTo>
                  <a:lnTo>
                    <a:pt x="59359" y="130809"/>
                  </a:lnTo>
                  <a:lnTo>
                    <a:pt x="61429" y="129539"/>
                  </a:lnTo>
                  <a:lnTo>
                    <a:pt x="64414" y="126999"/>
                  </a:lnTo>
                  <a:lnTo>
                    <a:pt x="64782" y="126999"/>
                  </a:lnTo>
                  <a:lnTo>
                    <a:pt x="65112" y="125729"/>
                  </a:lnTo>
                  <a:lnTo>
                    <a:pt x="58610" y="125729"/>
                  </a:lnTo>
                  <a:lnTo>
                    <a:pt x="58204" y="124459"/>
                  </a:lnTo>
                  <a:lnTo>
                    <a:pt x="58394" y="124459"/>
                  </a:lnTo>
                  <a:lnTo>
                    <a:pt x="58762" y="123189"/>
                  </a:lnTo>
                  <a:close/>
                </a:path>
                <a:path w="68580" h="196850">
                  <a:moveTo>
                    <a:pt x="21805" y="39369"/>
                  </a:moveTo>
                  <a:lnTo>
                    <a:pt x="19875" y="39369"/>
                  </a:lnTo>
                  <a:lnTo>
                    <a:pt x="18656" y="40639"/>
                  </a:lnTo>
                  <a:lnTo>
                    <a:pt x="14401" y="45719"/>
                  </a:lnTo>
                  <a:lnTo>
                    <a:pt x="12331" y="49529"/>
                  </a:lnTo>
                  <a:lnTo>
                    <a:pt x="12065" y="49529"/>
                  </a:lnTo>
                  <a:lnTo>
                    <a:pt x="10871" y="52069"/>
                  </a:lnTo>
                  <a:lnTo>
                    <a:pt x="9982" y="53339"/>
                  </a:lnTo>
                  <a:lnTo>
                    <a:pt x="8166" y="62229"/>
                  </a:lnTo>
                  <a:lnTo>
                    <a:pt x="9525" y="71119"/>
                  </a:lnTo>
                  <a:lnTo>
                    <a:pt x="14122" y="81279"/>
                  </a:lnTo>
                  <a:lnTo>
                    <a:pt x="21069" y="92709"/>
                  </a:lnTo>
                  <a:lnTo>
                    <a:pt x="26147" y="100329"/>
                  </a:lnTo>
                  <a:lnTo>
                    <a:pt x="31599" y="109219"/>
                  </a:lnTo>
                  <a:lnTo>
                    <a:pt x="36919" y="119379"/>
                  </a:lnTo>
                  <a:lnTo>
                    <a:pt x="41605" y="128269"/>
                  </a:lnTo>
                  <a:lnTo>
                    <a:pt x="40957" y="125729"/>
                  </a:lnTo>
                  <a:lnTo>
                    <a:pt x="40754" y="125729"/>
                  </a:lnTo>
                  <a:lnTo>
                    <a:pt x="40246" y="124459"/>
                  </a:lnTo>
                  <a:lnTo>
                    <a:pt x="39992" y="124459"/>
                  </a:lnTo>
                  <a:lnTo>
                    <a:pt x="39776" y="123189"/>
                  </a:lnTo>
                  <a:lnTo>
                    <a:pt x="39458" y="123189"/>
                  </a:lnTo>
                  <a:lnTo>
                    <a:pt x="35204" y="114299"/>
                  </a:lnTo>
                  <a:lnTo>
                    <a:pt x="33883" y="111759"/>
                  </a:lnTo>
                  <a:lnTo>
                    <a:pt x="30403" y="105409"/>
                  </a:lnTo>
                  <a:lnTo>
                    <a:pt x="28663" y="102869"/>
                  </a:lnTo>
                  <a:lnTo>
                    <a:pt x="27101" y="100329"/>
                  </a:lnTo>
                  <a:lnTo>
                    <a:pt x="24320" y="96519"/>
                  </a:lnTo>
                  <a:lnTo>
                    <a:pt x="23101" y="93979"/>
                  </a:lnTo>
                  <a:lnTo>
                    <a:pt x="21348" y="91439"/>
                  </a:lnTo>
                  <a:lnTo>
                    <a:pt x="20764" y="88899"/>
                  </a:lnTo>
                  <a:lnTo>
                    <a:pt x="20535" y="87629"/>
                  </a:lnTo>
                  <a:lnTo>
                    <a:pt x="20002" y="85089"/>
                  </a:lnTo>
                  <a:lnTo>
                    <a:pt x="19710" y="83819"/>
                  </a:lnTo>
                  <a:lnTo>
                    <a:pt x="19646" y="82549"/>
                  </a:lnTo>
                  <a:lnTo>
                    <a:pt x="25485" y="82549"/>
                  </a:lnTo>
                  <a:lnTo>
                    <a:pt x="23068" y="77469"/>
                  </a:lnTo>
                  <a:lnTo>
                    <a:pt x="19631" y="69849"/>
                  </a:lnTo>
                  <a:lnTo>
                    <a:pt x="17950" y="62229"/>
                  </a:lnTo>
                  <a:lnTo>
                    <a:pt x="18427" y="58419"/>
                  </a:lnTo>
                  <a:lnTo>
                    <a:pt x="10845" y="58419"/>
                  </a:lnTo>
                  <a:lnTo>
                    <a:pt x="10706" y="57149"/>
                  </a:lnTo>
                  <a:lnTo>
                    <a:pt x="10871" y="55879"/>
                  </a:lnTo>
                  <a:lnTo>
                    <a:pt x="11188" y="54609"/>
                  </a:lnTo>
                  <a:lnTo>
                    <a:pt x="12484" y="52069"/>
                  </a:lnTo>
                  <a:lnTo>
                    <a:pt x="13474" y="49529"/>
                  </a:lnTo>
                  <a:lnTo>
                    <a:pt x="14782" y="48259"/>
                  </a:lnTo>
                  <a:lnTo>
                    <a:pt x="16179" y="45719"/>
                  </a:lnTo>
                  <a:lnTo>
                    <a:pt x="18199" y="44449"/>
                  </a:lnTo>
                  <a:lnTo>
                    <a:pt x="22733" y="41909"/>
                  </a:lnTo>
                  <a:lnTo>
                    <a:pt x="25107" y="40639"/>
                  </a:lnTo>
                  <a:lnTo>
                    <a:pt x="21780" y="40639"/>
                  </a:lnTo>
                  <a:lnTo>
                    <a:pt x="21805" y="39369"/>
                  </a:lnTo>
                  <a:close/>
                </a:path>
                <a:path w="68580" h="196850">
                  <a:moveTo>
                    <a:pt x="67735" y="121919"/>
                  </a:moveTo>
                  <a:lnTo>
                    <a:pt x="63792" y="121919"/>
                  </a:lnTo>
                  <a:lnTo>
                    <a:pt x="62280" y="123189"/>
                  </a:lnTo>
                  <a:lnTo>
                    <a:pt x="61353" y="123189"/>
                  </a:lnTo>
                  <a:lnTo>
                    <a:pt x="60032" y="124459"/>
                  </a:lnTo>
                  <a:lnTo>
                    <a:pt x="59359" y="124459"/>
                  </a:lnTo>
                  <a:lnTo>
                    <a:pt x="58864" y="125729"/>
                  </a:lnTo>
                  <a:lnTo>
                    <a:pt x="65773" y="125729"/>
                  </a:lnTo>
                  <a:lnTo>
                    <a:pt x="67170" y="124459"/>
                  </a:lnTo>
                  <a:lnTo>
                    <a:pt x="67525" y="123189"/>
                  </a:lnTo>
                  <a:lnTo>
                    <a:pt x="67735" y="121919"/>
                  </a:lnTo>
                  <a:close/>
                </a:path>
                <a:path w="68580" h="196850">
                  <a:moveTo>
                    <a:pt x="67716" y="115569"/>
                  </a:moveTo>
                  <a:lnTo>
                    <a:pt x="67589" y="115569"/>
                  </a:lnTo>
                  <a:lnTo>
                    <a:pt x="66255" y="116839"/>
                  </a:lnTo>
                  <a:lnTo>
                    <a:pt x="65620" y="118109"/>
                  </a:lnTo>
                  <a:lnTo>
                    <a:pt x="64427" y="119379"/>
                  </a:lnTo>
                  <a:lnTo>
                    <a:pt x="53047" y="119379"/>
                  </a:lnTo>
                  <a:lnTo>
                    <a:pt x="51511" y="120649"/>
                  </a:lnTo>
                  <a:lnTo>
                    <a:pt x="50101" y="123189"/>
                  </a:lnTo>
                  <a:lnTo>
                    <a:pt x="48869" y="124459"/>
                  </a:lnTo>
                  <a:lnTo>
                    <a:pt x="52425" y="124459"/>
                  </a:lnTo>
                  <a:lnTo>
                    <a:pt x="54495" y="123189"/>
                  </a:lnTo>
                  <a:lnTo>
                    <a:pt x="55702" y="121919"/>
                  </a:lnTo>
                  <a:lnTo>
                    <a:pt x="56819" y="121919"/>
                  </a:lnTo>
                  <a:lnTo>
                    <a:pt x="57365" y="120649"/>
                  </a:lnTo>
                  <a:lnTo>
                    <a:pt x="67945" y="120649"/>
                  </a:lnTo>
                  <a:lnTo>
                    <a:pt x="67852" y="116369"/>
                  </a:lnTo>
                  <a:lnTo>
                    <a:pt x="67716" y="115569"/>
                  </a:lnTo>
                  <a:close/>
                </a:path>
                <a:path w="68580" h="196850">
                  <a:moveTo>
                    <a:pt x="67945" y="120649"/>
                  </a:moveTo>
                  <a:lnTo>
                    <a:pt x="59207" y="120649"/>
                  </a:lnTo>
                  <a:lnTo>
                    <a:pt x="57340" y="121919"/>
                  </a:lnTo>
                  <a:lnTo>
                    <a:pt x="56400" y="123189"/>
                  </a:lnTo>
                  <a:lnTo>
                    <a:pt x="59436" y="123189"/>
                  </a:lnTo>
                  <a:lnTo>
                    <a:pt x="60566" y="121919"/>
                  </a:lnTo>
                  <a:lnTo>
                    <a:pt x="67735" y="121919"/>
                  </a:lnTo>
                  <a:lnTo>
                    <a:pt x="67945" y="120649"/>
                  </a:lnTo>
                  <a:close/>
                </a:path>
                <a:path w="68580" h="196850">
                  <a:moveTo>
                    <a:pt x="25485" y="82549"/>
                  </a:moveTo>
                  <a:lnTo>
                    <a:pt x="19710" y="82549"/>
                  </a:lnTo>
                  <a:lnTo>
                    <a:pt x="19850" y="83819"/>
                  </a:lnTo>
                  <a:lnTo>
                    <a:pt x="21005" y="87629"/>
                  </a:lnTo>
                  <a:lnTo>
                    <a:pt x="21323" y="88899"/>
                  </a:lnTo>
                  <a:lnTo>
                    <a:pt x="21996" y="90169"/>
                  </a:lnTo>
                  <a:lnTo>
                    <a:pt x="23863" y="93979"/>
                  </a:lnTo>
                  <a:lnTo>
                    <a:pt x="25133" y="96519"/>
                  </a:lnTo>
                  <a:lnTo>
                    <a:pt x="28041" y="100329"/>
                  </a:lnTo>
                  <a:lnTo>
                    <a:pt x="29667" y="101599"/>
                  </a:lnTo>
                  <a:lnTo>
                    <a:pt x="31584" y="104139"/>
                  </a:lnTo>
                  <a:lnTo>
                    <a:pt x="35280" y="110489"/>
                  </a:lnTo>
                  <a:lnTo>
                    <a:pt x="36677" y="113029"/>
                  </a:lnTo>
                  <a:lnTo>
                    <a:pt x="41071" y="121919"/>
                  </a:lnTo>
                  <a:lnTo>
                    <a:pt x="43281" y="121919"/>
                  </a:lnTo>
                  <a:lnTo>
                    <a:pt x="42900" y="120649"/>
                  </a:lnTo>
                  <a:lnTo>
                    <a:pt x="42583" y="120649"/>
                  </a:lnTo>
                  <a:lnTo>
                    <a:pt x="42684" y="119379"/>
                  </a:lnTo>
                  <a:lnTo>
                    <a:pt x="42405" y="119379"/>
                  </a:lnTo>
                  <a:lnTo>
                    <a:pt x="42189" y="118109"/>
                  </a:lnTo>
                  <a:lnTo>
                    <a:pt x="42265" y="116839"/>
                  </a:lnTo>
                  <a:lnTo>
                    <a:pt x="43510" y="114299"/>
                  </a:lnTo>
                  <a:lnTo>
                    <a:pt x="44069" y="113029"/>
                  </a:lnTo>
                  <a:lnTo>
                    <a:pt x="43992" y="112898"/>
                  </a:lnTo>
                  <a:lnTo>
                    <a:pt x="43002" y="111759"/>
                  </a:lnTo>
                  <a:lnTo>
                    <a:pt x="43230" y="110489"/>
                  </a:lnTo>
                  <a:lnTo>
                    <a:pt x="43548" y="109219"/>
                  </a:lnTo>
                  <a:lnTo>
                    <a:pt x="42659" y="109219"/>
                  </a:lnTo>
                  <a:lnTo>
                    <a:pt x="42519" y="107949"/>
                  </a:lnTo>
                  <a:lnTo>
                    <a:pt x="42481" y="105409"/>
                  </a:lnTo>
                  <a:lnTo>
                    <a:pt x="41884" y="105409"/>
                  </a:lnTo>
                  <a:lnTo>
                    <a:pt x="41135" y="104139"/>
                  </a:lnTo>
                  <a:lnTo>
                    <a:pt x="40627" y="104139"/>
                  </a:lnTo>
                  <a:lnTo>
                    <a:pt x="40386" y="102869"/>
                  </a:lnTo>
                  <a:lnTo>
                    <a:pt x="40570" y="101599"/>
                  </a:lnTo>
                  <a:lnTo>
                    <a:pt x="37058" y="101599"/>
                  </a:lnTo>
                  <a:lnTo>
                    <a:pt x="37312" y="100329"/>
                  </a:lnTo>
                  <a:lnTo>
                    <a:pt x="37769" y="100329"/>
                  </a:lnTo>
                  <a:lnTo>
                    <a:pt x="38392" y="99059"/>
                  </a:lnTo>
                  <a:lnTo>
                    <a:pt x="35471" y="99059"/>
                  </a:lnTo>
                  <a:lnTo>
                    <a:pt x="35902" y="96519"/>
                  </a:lnTo>
                  <a:lnTo>
                    <a:pt x="36334" y="95249"/>
                  </a:lnTo>
                  <a:lnTo>
                    <a:pt x="31254" y="95249"/>
                  </a:lnTo>
                  <a:lnTo>
                    <a:pt x="32461" y="93979"/>
                  </a:lnTo>
                  <a:lnTo>
                    <a:pt x="33185" y="93979"/>
                  </a:lnTo>
                  <a:lnTo>
                    <a:pt x="34163" y="92709"/>
                  </a:lnTo>
                  <a:lnTo>
                    <a:pt x="29743" y="92709"/>
                  </a:lnTo>
                  <a:lnTo>
                    <a:pt x="29629" y="91439"/>
                  </a:lnTo>
                  <a:lnTo>
                    <a:pt x="29489" y="91439"/>
                  </a:lnTo>
                  <a:lnTo>
                    <a:pt x="29603" y="88899"/>
                  </a:lnTo>
                  <a:lnTo>
                    <a:pt x="27279" y="88899"/>
                  </a:lnTo>
                  <a:lnTo>
                    <a:pt x="27901" y="87629"/>
                  </a:lnTo>
                  <a:lnTo>
                    <a:pt x="25485" y="82549"/>
                  </a:lnTo>
                  <a:close/>
                </a:path>
                <a:path w="68580" h="196850">
                  <a:moveTo>
                    <a:pt x="48421" y="116147"/>
                  </a:moveTo>
                  <a:lnTo>
                    <a:pt x="47510" y="116839"/>
                  </a:lnTo>
                  <a:lnTo>
                    <a:pt x="45593" y="118109"/>
                  </a:lnTo>
                  <a:lnTo>
                    <a:pt x="44615" y="119379"/>
                  </a:lnTo>
                  <a:lnTo>
                    <a:pt x="44157" y="120649"/>
                  </a:lnTo>
                  <a:lnTo>
                    <a:pt x="46697" y="120649"/>
                  </a:lnTo>
                  <a:lnTo>
                    <a:pt x="47078" y="119379"/>
                  </a:lnTo>
                  <a:lnTo>
                    <a:pt x="47396" y="118109"/>
                  </a:lnTo>
                  <a:lnTo>
                    <a:pt x="47866" y="116839"/>
                  </a:lnTo>
                  <a:lnTo>
                    <a:pt x="48056" y="116839"/>
                  </a:lnTo>
                  <a:lnTo>
                    <a:pt x="48386" y="116369"/>
                  </a:lnTo>
                  <a:lnTo>
                    <a:pt x="48421" y="116147"/>
                  </a:lnTo>
                  <a:close/>
                </a:path>
                <a:path w="68580" h="196850">
                  <a:moveTo>
                    <a:pt x="56705" y="118109"/>
                  </a:moveTo>
                  <a:lnTo>
                    <a:pt x="54711" y="118109"/>
                  </a:lnTo>
                  <a:lnTo>
                    <a:pt x="53797" y="119379"/>
                  </a:lnTo>
                  <a:lnTo>
                    <a:pt x="59728" y="119379"/>
                  </a:lnTo>
                  <a:lnTo>
                    <a:pt x="56705" y="118109"/>
                  </a:lnTo>
                  <a:close/>
                </a:path>
                <a:path w="68580" h="196850">
                  <a:moveTo>
                    <a:pt x="52171" y="106679"/>
                  </a:moveTo>
                  <a:lnTo>
                    <a:pt x="49657" y="106679"/>
                  </a:lnTo>
                  <a:lnTo>
                    <a:pt x="48704" y="107949"/>
                  </a:lnTo>
                  <a:lnTo>
                    <a:pt x="48209" y="109219"/>
                  </a:lnTo>
                  <a:lnTo>
                    <a:pt x="47167" y="110489"/>
                  </a:lnTo>
                  <a:lnTo>
                    <a:pt x="46609" y="111759"/>
                  </a:lnTo>
                  <a:lnTo>
                    <a:pt x="45593" y="113029"/>
                  </a:lnTo>
                  <a:lnTo>
                    <a:pt x="44399" y="116839"/>
                  </a:lnTo>
                  <a:lnTo>
                    <a:pt x="43980" y="118109"/>
                  </a:lnTo>
                  <a:lnTo>
                    <a:pt x="44538" y="116839"/>
                  </a:lnTo>
                  <a:lnTo>
                    <a:pt x="45199" y="116839"/>
                  </a:lnTo>
                  <a:lnTo>
                    <a:pt x="45275" y="115569"/>
                  </a:lnTo>
                  <a:lnTo>
                    <a:pt x="46901" y="111759"/>
                  </a:lnTo>
                  <a:lnTo>
                    <a:pt x="48145" y="110489"/>
                  </a:lnTo>
                  <a:lnTo>
                    <a:pt x="48983" y="109219"/>
                  </a:lnTo>
                  <a:lnTo>
                    <a:pt x="51003" y="107949"/>
                  </a:lnTo>
                  <a:lnTo>
                    <a:pt x="52171" y="106679"/>
                  </a:lnTo>
                  <a:close/>
                </a:path>
                <a:path w="68580" h="196850">
                  <a:moveTo>
                    <a:pt x="48945" y="115569"/>
                  </a:moveTo>
                  <a:lnTo>
                    <a:pt x="48514" y="115569"/>
                  </a:lnTo>
                  <a:lnTo>
                    <a:pt x="48421" y="116147"/>
                  </a:lnTo>
                  <a:lnTo>
                    <a:pt x="48678" y="115952"/>
                  </a:lnTo>
                  <a:lnTo>
                    <a:pt x="48945" y="115569"/>
                  </a:lnTo>
                  <a:close/>
                </a:path>
                <a:path w="68580" h="196850">
                  <a:moveTo>
                    <a:pt x="62306" y="102869"/>
                  </a:moveTo>
                  <a:lnTo>
                    <a:pt x="56146" y="102869"/>
                  </a:lnTo>
                  <a:lnTo>
                    <a:pt x="55943" y="104139"/>
                  </a:lnTo>
                  <a:lnTo>
                    <a:pt x="48183" y="104139"/>
                  </a:lnTo>
                  <a:lnTo>
                    <a:pt x="48031" y="105409"/>
                  </a:lnTo>
                  <a:lnTo>
                    <a:pt x="55422" y="105409"/>
                  </a:lnTo>
                  <a:lnTo>
                    <a:pt x="52463" y="107949"/>
                  </a:lnTo>
                  <a:lnTo>
                    <a:pt x="51422" y="107949"/>
                  </a:lnTo>
                  <a:lnTo>
                    <a:pt x="49631" y="109219"/>
                  </a:lnTo>
                  <a:lnTo>
                    <a:pt x="48895" y="110489"/>
                  </a:lnTo>
                  <a:lnTo>
                    <a:pt x="47701" y="113029"/>
                  </a:lnTo>
                  <a:lnTo>
                    <a:pt x="45999" y="115569"/>
                  </a:lnTo>
                  <a:lnTo>
                    <a:pt x="46761" y="115569"/>
                  </a:lnTo>
                  <a:lnTo>
                    <a:pt x="47574" y="114299"/>
                  </a:lnTo>
                  <a:lnTo>
                    <a:pt x="49618" y="114299"/>
                  </a:lnTo>
                  <a:lnTo>
                    <a:pt x="50660" y="113029"/>
                  </a:lnTo>
                  <a:lnTo>
                    <a:pt x="53898" y="113029"/>
                  </a:lnTo>
                  <a:lnTo>
                    <a:pt x="55003" y="111759"/>
                  </a:lnTo>
                  <a:lnTo>
                    <a:pt x="58153" y="111759"/>
                  </a:lnTo>
                  <a:lnTo>
                    <a:pt x="59626" y="110489"/>
                  </a:lnTo>
                  <a:lnTo>
                    <a:pt x="60109" y="109219"/>
                  </a:lnTo>
                  <a:lnTo>
                    <a:pt x="60744" y="107949"/>
                  </a:lnTo>
                  <a:lnTo>
                    <a:pt x="60934" y="106679"/>
                  </a:lnTo>
                  <a:lnTo>
                    <a:pt x="61366" y="105409"/>
                  </a:lnTo>
                  <a:lnTo>
                    <a:pt x="61607" y="104139"/>
                  </a:lnTo>
                  <a:lnTo>
                    <a:pt x="62306" y="102869"/>
                  </a:lnTo>
                  <a:close/>
                </a:path>
                <a:path w="68580" h="196850">
                  <a:moveTo>
                    <a:pt x="49527" y="115250"/>
                  </a:moveTo>
                  <a:lnTo>
                    <a:pt x="48945" y="115569"/>
                  </a:lnTo>
                  <a:lnTo>
                    <a:pt x="49180" y="115569"/>
                  </a:lnTo>
                  <a:lnTo>
                    <a:pt x="49508" y="115320"/>
                  </a:lnTo>
                  <a:close/>
                </a:path>
                <a:path w="68580" h="196850">
                  <a:moveTo>
                    <a:pt x="56616" y="114299"/>
                  </a:moveTo>
                  <a:lnTo>
                    <a:pt x="51257" y="114299"/>
                  </a:lnTo>
                  <a:lnTo>
                    <a:pt x="49792" y="115104"/>
                  </a:lnTo>
                  <a:lnTo>
                    <a:pt x="49508" y="115320"/>
                  </a:lnTo>
                  <a:lnTo>
                    <a:pt x="49441" y="115569"/>
                  </a:lnTo>
                  <a:lnTo>
                    <a:pt x="55245" y="115569"/>
                  </a:lnTo>
                  <a:lnTo>
                    <a:pt x="56616" y="114299"/>
                  </a:lnTo>
                  <a:close/>
                </a:path>
                <a:path w="68580" h="196850">
                  <a:moveTo>
                    <a:pt x="50850" y="114299"/>
                  </a:moveTo>
                  <a:lnTo>
                    <a:pt x="49784" y="114299"/>
                  </a:lnTo>
                  <a:lnTo>
                    <a:pt x="49527" y="115250"/>
                  </a:lnTo>
                  <a:lnTo>
                    <a:pt x="49792" y="115104"/>
                  </a:lnTo>
                  <a:lnTo>
                    <a:pt x="50850" y="114299"/>
                  </a:lnTo>
                  <a:close/>
                </a:path>
                <a:path w="68580" h="196850">
                  <a:moveTo>
                    <a:pt x="52311" y="113029"/>
                  </a:moveTo>
                  <a:lnTo>
                    <a:pt x="50660" y="113029"/>
                  </a:lnTo>
                  <a:lnTo>
                    <a:pt x="50850" y="114299"/>
                  </a:lnTo>
                  <a:lnTo>
                    <a:pt x="52311" y="113029"/>
                  </a:lnTo>
                  <a:close/>
                </a:path>
                <a:path w="68580" h="196850">
                  <a:moveTo>
                    <a:pt x="63271" y="110489"/>
                  </a:moveTo>
                  <a:lnTo>
                    <a:pt x="60071" y="110489"/>
                  </a:lnTo>
                  <a:lnTo>
                    <a:pt x="59448" y="111759"/>
                  </a:lnTo>
                  <a:lnTo>
                    <a:pt x="58521" y="111759"/>
                  </a:lnTo>
                  <a:lnTo>
                    <a:pt x="57327" y="113029"/>
                  </a:lnTo>
                  <a:lnTo>
                    <a:pt x="52590" y="113029"/>
                  </a:lnTo>
                  <a:lnTo>
                    <a:pt x="51714" y="114299"/>
                  </a:lnTo>
                  <a:lnTo>
                    <a:pt x="57988" y="114299"/>
                  </a:lnTo>
                  <a:lnTo>
                    <a:pt x="60695" y="113002"/>
                  </a:lnTo>
                  <a:lnTo>
                    <a:pt x="63271" y="110489"/>
                  </a:lnTo>
                  <a:close/>
                </a:path>
                <a:path w="68580" h="196850">
                  <a:moveTo>
                    <a:pt x="54292" y="105409"/>
                  </a:moveTo>
                  <a:lnTo>
                    <a:pt x="47459" y="105409"/>
                  </a:lnTo>
                  <a:lnTo>
                    <a:pt x="46291" y="107949"/>
                  </a:lnTo>
                  <a:lnTo>
                    <a:pt x="45783" y="109219"/>
                  </a:lnTo>
                  <a:lnTo>
                    <a:pt x="45415" y="109219"/>
                  </a:lnTo>
                  <a:lnTo>
                    <a:pt x="44411" y="111759"/>
                  </a:lnTo>
                  <a:lnTo>
                    <a:pt x="44138" y="112898"/>
                  </a:lnTo>
                  <a:lnTo>
                    <a:pt x="45402" y="110489"/>
                  </a:lnTo>
                  <a:lnTo>
                    <a:pt x="46126" y="109219"/>
                  </a:lnTo>
                  <a:lnTo>
                    <a:pt x="47548" y="107949"/>
                  </a:lnTo>
                  <a:lnTo>
                    <a:pt x="48221" y="107949"/>
                  </a:lnTo>
                  <a:lnTo>
                    <a:pt x="49237" y="106679"/>
                  </a:lnTo>
                  <a:lnTo>
                    <a:pt x="53225" y="106679"/>
                  </a:lnTo>
                  <a:lnTo>
                    <a:pt x="54292" y="105409"/>
                  </a:lnTo>
                  <a:close/>
                </a:path>
                <a:path w="68580" h="196850">
                  <a:moveTo>
                    <a:pt x="64401" y="109219"/>
                  </a:moveTo>
                  <a:lnTo>
                    <a:pt x="60883" y="109219"/>
                  </a:lnTo>
                  <a:lnTo>
                    <a:pt x="60337" y="110489"/>
                  </a:lnTo>
                  <a:lnTo>
                    <a:pt x="63804" y="110489"/>
                  </a:lnTo>
                  <a:lnTo>
                    <a:pt x="64401" y="109219"/>
                  </a:lnTo>
                  <a:close/>
                </a:path>
                <a:path w="68580" h="196850">
                  <a:moveTo>
                    <a:pt x="44221" y="105409"/>
                  </a:moveTo>
                  <a:lnTo>
                    <a:pt x="43434" y="105409"/>
                  </a:lnTo>
                  <a:lnTo>
                    <a:pt x="43319" y="106679"/>
                  </a:lnTo>
                  <a:lnTo>
                    <a:pt x="43154" y="106679"/>
                  </a:lnTo>
                  <a:lnTo>
                    <a:pt x="43002" y="107949"/>
                  </a:lnTo>
                  <a:lnTo>
                    <a:pt x="42913" y="109219"/>
                  </a:lnTo>
                  <a:lnTo>
                    <a:pt x="43548" y="109219"/>
                  </a:lnTo>
                  <a:lnTo>
                    <a:pt x="44221" y="105409"/>
                  </a:lnTo>
                  <a:close/>
                </a:path>
                <a:path w="68580" h="196850">
                  <a:moveTo>
                    <a:pt x="65671" y="101599"/>
                  </a:moveTo>
                  <a:lnTo>
                    <a:pt x="65151" y="101599"/>
                  </a:lnTo>
                  <a:lnTo>
                    <a:pt x="64135" y="102869"/>
                  </a:lnTo>
                  <a:lnTo>
                    <a:pt x="63246" y="102869"/>
                  </a:lnTo>
                  <a:lnTo>
                    <a:pt x="62420" y="104139"/>
                  </a:lnTo>
                  <a:lnTo>
                    <a:pt x="62217" y="105409"/>
                  </a:lnTo>
                  <a:lnTo>
                    <a:pt x="61810" y="106679"/>
                  </a:lnTo>
                  <a:lnTo>
                    <a:pt x="61633" y="107949"/>
                  </a:lnTo>
                  <a:lnTo>
                    <a:pt x="61099" y="109219"/>
                  </a:lnTo>
                  <a:lnTo>
                    <a:pt x="64909" y="109219"/>
                  </a:lnTo>
                  <a:lnTo>
                    <a:pt x="65112" y="107949"/>
                  </a:lnTo>
                  <a:lnTo>
                    <a:pt x="65354" y="106679"/>
                  </a:lnTo>
                  <a:lnTo>
                    <a:pt x="65455" y="102869"/>
                  </a:lnTo>
                  <a:lnTo>
                    <a:pt x="65671" y="101599"/>
                  </a:lnTo>
                  <a:close/>
                </a:path>
                <a:path w="68580" h="196850">
                  <a:moveTo>
                    <a:pt x="43446" y="102869"/>
                  </a:moveTo>
                  <a:lnTo>
                    <a:pt x="42646" y="102869"/>
                  </a:lnTo>
                  <a:lnTo>
                    <a:pt x="42291" y="104139"/>
                  </a:lnTo>
                  <a:lnTo>
                    <a:pt x="41884" y="105409"/>
                  </a:lnTo>
                  <a:lnTo>
                    <a:pt x="42786" y="105409"/>
                  </a:lnTo>
                  <a:lnTo>
                    <a:pt x="42887" y="104139"/>
                  </a:lnTo>
                  <a:lnTo>
                    <a:pt x="43091" y="104139"/>
                  </a:lnTo>
                  <a:lnTo>
                    <a:pt x="43446" y="102869"/>
                  </a:lnTo>
                  <a:close/>
                </a:path>
                <a:path w="68580" h="196850">
                  <a:moveTo>
                    <a:pt x="52095" y="97789"/>
                  </a:moveTo>
                  <a:lnTo>
                    <a:pt x="48717" y="97789"/>
                  </a:lnTo>
                  <a:lnTo>
                    <a:pt x="47853" y="99059"/>
                  </a:lnTo>
                  <a:lnTo>
                    <a:pt x="46291" y="100329"/>
                  </a:lnTo>
                  <a:lnTo>
                    <a:pt x="45720" y="101599"/>
                  </a:lnTo>
                  <a:lnTo>
                    <a:pt x="44704" y="102869"/>
                  </a:lnTo>
                  <a:lnTo>
                    <a:pt x="44246" y="104139"/>
                  </a:lnTo>
                  <a:lnTo>
                    <a:pt x="43738" y="105409"/>
                  </a:lnTo>
                  <a:lnTo>
                    <a:pt x="44488" y="105409"/>
                  </a:lnTo>
                  <a:lnTo>
                    <a:pt x="45173" y="102869"/>
                  </a:lnTo>
                  <a:lnTo>
                    <a:pt x="45567" y="102869"/>
                  </a:lnTo>
                  <a:lnTo>
                    <a:pt x="46342" y="101599"/>
                  </a:lnTo>
                  <a:lnTo>
                    <a:pt x="46901" y="101599"/>
                  </a:lnTo>
                  <a:lnTo>
                    <a:pt x="49936" y="99059"/>
                  </a:lnTo>
                  <a:lnTo>
                    <a:pt x="52095" y="97789"/>
                  </a:lnTo>
                  <a:close/>
                </a:path>
                <a:path w="68580" h="196850">
                  <a:moveTo>
                    <a:pt x="41490" y="101599"/>
                  </a:moveTo>
                  <a:lnTo>
                    <a:pt x="41173" y="101599"/>
                  </a:lnTo>
                  <a:lnTo>
                    <a:pt x="40906" y="102869"/>
                  </a:lnTo>
                  <a:lnTo>
                    <a:pt x="41490" y="101599"/>
                  </a:lnTo>
                  <a:close/>
                </a:path>
                <a:path w="68580" h="196850">
                  <a:moveTo>
                    <a:pt x="45148" y="100329"/>
                  </a:moveTo>
                  <a:lnTo>
                    <a:pt x="43561" y="100329"/>
                  </a:lnTo>
                  <a:lnTo>
                    <a:pt x="43332" y="101599"/>
                  </a:lnTo>
                  <a:lnTo>
                    <a:pt x="42989" y="102869"/>
                  </a:lnTo>
                  <a:lnTo>
                    <a:pt x="43967" y="102869"/>
                  </a:lnTo>
                  <a:lnTo>
                    <a:pt x="45148" y="100329"/>
                  </a:lnTo>
                  <a:close/>
                </a:path>
                <a:path w="68580" h="196850">
                  <a:moveTo>
                    <a:pt x="67157" y="93979"/>
                  </a:moveTo>
                  <a:lnTo>
                    <a:pt x="65227" y="93979"/>
                  </a:lnTo>
                  <a:lnTo>
                    <a:pt x="63169" y="95249"/>
                  </a:lnTo>
                  <a:lnTo>
                    <a:pt x="61988" y="96519"/>
                  </a:lnTo>
                  <a:lnTo>
                    <a:pt x="59918" y="99059"/>
                  </a:lnTo>
                  <a:lnTo>
                    <a:pt x="59016" y="100329"/>
                  </a:lnTo>
                  <a:lnTo>
                    <a:pt x="57048" y="102869"/>
                  </a:lnTo>
                  <a:lnTo>
                    <a:pt x="62801" y="102869"/>
                  </a:lnTo>
                  <a:lnTo>
                    <a:pt x="63804" y="101599"/>
                  </a:lnTo>
                  <a:lnTo>
                    <a:pt x="66167" y="101599"/>
                  </a:lnTo>
                  <a:lnTo>
                    <a:pt x="66700" y="100329"/>
                  </a:lnTo>
                  <a:lnTo>
                    <a:pt x="68529" y="100329"/>
                  </a:lnTo>
                  <a:lnTo>
                    <a:pt x="68567" y="97789"/>
                  </a:lnTo>
                  <a:lnTo>
                    <a:pt x="68237" y="95249"/>
                  </a:lnTo>
                  <a:lnTo>
                    <a:pt x="67627" y="95249"/>
                  </a:lnTo>
                  <a:lnTo>
                    <a:pt x="67157" y="93979"/>
                  </a:lnTo>
                  <a:close/>
                </a:path>
                <a:path w="68580" h="196850">
                  <a:moveTo>
                    <a:pt x="40830" y="100329"/>
                  </a:moveTo>
                  <a:lnTo>
                    <a:pt x="38836" y="100329"/>
                  </a:lnTo>
                  <a:lnTo>
                    <a:pt x="37706" y="101599"/>
                  </a:lnTo>
                  <a:lnTo>
                    <a:pt x="40570" y="101599"/>
                  </a:lnTo>
                  <a:lnTo>
                    <a:pt x="40830" y="100329"/>
                  </a:lnTo>
                  <a:close/>
                </a:path>
                <a:path w="68580" h="196850">
                  <a:moveTo>
                    <a:pt x="56248" y="91439"/>
                  </a:moveTo>
                  <a:lnTo>
                    <a:pt x="49758" y="91439"/>
                  </a:lnTo>
                  <a:lnTo>
                    <a:pt x="48920" y="92709"/>
                  </a:lnTo>
                  <a:lnTo>
                    <a:pt x="47980" y="93979"/>
                  </a:lnTo>
                  <a:lnTo>
                    <a:pt x="47117" y="95249"/>
                  </a:lnTo>
                  <a:lnTo>
                    <a:pt x="44056" y="97789"/>
                  </a:lnTo>
                  <a:lnTo>
                    <a:pt x="42087" y="100329"/>
                  </a:lnTo>
                  <a:lnTo>
                    <a:pt x="41490" y="101599"/>
                  </a:lnTo>
                  <a:lnTo>
                    <a:pt x="41744" y="101599"/>
                  </a:lnTo>
                  <a:lnTo>
                    <a:pt x="42659" y="100329"/>
                  </a:lnTo>
                  <a:lnTo>
                    <a:pt x="45808" y="100329"/>
                  </a:lnTo>
                  <a:lnTo>
                    <a:pt x="46405" y="99059"/>
                  </a:lnTo>
                  <a:lnTo>
                    <a:pt x="47015" y="99059"/>
                  </a:lnTo>
                  <a:lnTo>
                    <a:pt x="48387" y="97789"/>
                  </a:lnTo>
                  <a:lnTo>
                    <a:pt x="52095" y="97789"/>
                  </a:lnTo>
                  <a:lnTo>
                    <a:pt x="53454" y="96519"/>
                  </a:lnTo>
                  <a:lnTo>
                    <a:pt x="55105" y="93979"/>
                  </a:lnTo>
                  <a:lnTo>
                    <a:pt x="55562" y="93979"/>
                  </a:lnTo>
                  <a:lnTo>
                    <a:pt x="56248" y="91439"/>
                  </a:lnTo>
                  <a:close/>
                </a:path>
                <a:path w="68580" h="196850">
                  <a:moveTo>
                    <a:pt x="42316" y="99059"/>
                  </a:moveTo>
                  <a:lnTo>
                    <a:pt x="39331" y="100329"/>
                  </a:lnTo>
                  <a:lnTo>
                    <a:pt x="41402" y="100329"/>
                  </a:lnTo>
                  <a:lnTo>
                    <a:pt x="42316" y="99059"/>
                  </a:lnTo>
                  <a:close/>
                </a:path>
                <a:path w="68580" h="196850">
                  <a:moveTo>
                    <a:pt x="59169" y="76199"/>
                  </a:moveTo>
                  <a:lnTo>
                    <a:pt x="52146" y="76199"/>
                  </a:lnTo>
                  <a:lnTo>
                    <a:pt x="51536" y="77469"/>
                  </a:lnTo>
                  <a:lnTo>
                    <a:pt x="50749" y="77469"/>
                  </a:lnTo>
                  <a:lnTo>
                    <a:pt x="49898" y="78739"/>
                  </a:lnTo>
                  <a:lnTo>
                    <a:pt x="49453" y="80009"/>
                  </a:lnTo>
                  <a:lnTo>
                    <a:pt x="48602" y="81279"/>
                  </a:lnTo>
                  <a:lnTo>
                    <a:pt x="48056" y="82549"/>
                  </a:lnTo>
                  <a:lnTo>
                    <a:pt x="46609" y="88899"/>
                  </a:lnTo>
                  <a:lnTo>
                    <a:pt x="46164" y="88899"/>
                  </a:lnTo>
                  <a:lnTo>
                    <a:pt x="45770" y="90169"/>
                  </a:lnTo>
                  <a:lnTo>
                    <a:pt x="45326" y="91439"/>
                  </a:lnTo>
                  <a:lnTo>
                    <a:pt x="45046" y="91439"/>
                  </a:lnTo>
                  <a:lnTo>
                    <a:pt x="44259" y="92709"/>
                  </a:lnTo>
                  <a:lnTo>
                    <a:pt x="43980" y="92709"/>
                  </a:lnTo>
                  <a:lnTo>
                    <a:pt x="42252" y="93979"/>
                  </a:lnTo>
                  <a:lnTo>
                    <a:pt x="38595" y="97789"/>
                  </a:lnTo>
                  <a:lnTo>
                    <a:pt x="35471" y="99059"/>
                  </a:lnTo>
                  <a:lnTo>
                    <a:pt x="39281" y="99059"/>
                  </a:lnTo>
                  <a:lnTo>
                    <a:pt x="40157" y="97789"/>
                  </a:lnTo>
                  <a:lnTo>
                    <a:pt x="41275" y="97789"/>
                  </a:lnTo>
                  <a:lnTo>
                    <a:pt x="44411" y="95249"/>
                  </a:lnTo>
                  <a:lnTo>
                    <a:pt x="47942" y="87629"/>
                  </a:lnTo>
                  <a:lnTo>
                    <a:pt x="48361" y="86359"/>
                  </a:lnTo>
                  <a:lnTo>
                    <a:pt x="48882" y="85089"/>
                  </a:lnTo>
                  <a:lnTo>
                    <a:pt x="48996" y="83819"/>
                  </a:lnTo>
                  <a:lnTo>
                    <a:pt x="51765" y="83819"/>
                  </a:lnTo>
                  <a:lnTo>
                    <a:pt x="52527" y="81279"/>
                  </a:lnTo>
                  <a:lnTo>
                    <a:pt x="52997" y="80009"/>
                  </a:lnTo>
                  <a:lnTo>
                    <a:pt x="53898" y="80009"/>
                  </a:lnTo>
                  <a:lnTo>
                    <a:pt x="54254" y="78739"/>
                  </a:lnTo>
                  <a:lnTo>
                    <a:pt x="61556" y="78739"/>
                  </a:lnTo>
                  <a:lnTo>
                    <a:pt x="60579" y="77469"/>
                  </a:lnTo>
                  <a:lnTo>
                    <a:pt x="59169" y="76199"/>
                  </a:lnTo>
                  <a:close/>
                </a:path>
                <a:path w="68580" h="196850">
                  <a:moveTo>
                    <a:pt x="39611" y="73659"/>
                  </a:moveTo>
                  <a:lnTo>
                    <a:pt x="38976" y="74929"/>
                  </a:lnTo>
                  <a:lnTo>
                    <a:pt x="38049" y="77469"/>
                  </a:lnTo>
                  <a:lnTo>
                    <a:pt x="37439" y="78739"/>
                  </a:lnTo>
                  <a:lnTo>
                    <a:pt x="37229" y="79909"/>
                  </a:lnTo>
                  <a:lnTo>
                    <a:pt x="37122" y="81279"/>
                  </a:lnTo>
                  <a:lnTo>
                    <a:pt x="37033" y="86359"/>
                  </a:lnTo>
                  <a:lnTo>
                    <a:pt x="36918" y="87629"/>
                  </a:lnTo>
                  <a:lnTo>
                    <a:pt x="36296" y="90169"/>
                  </a:lnTo>
                  <a:lnTo>
                    <a:pt x="34518" y="92709"/>
                  </a:lnTo>
                  <a:lnTo>
                    <a:pt x="33439" y="93979"/>
                  </a:lnTo>
                  <a:lnTo>
                    <a:pt x="31915" y="95249"/>
                  </a:lnTo>
                  <a:lnTo>
                    <a:pt x="36334" y="95249"/>
                  </a:lnTo>
                  <a:lnTo>
                    <a:pt x="36664" y="93979"/>
                  </a:lnTo>
                  <a:lnTo>
                    <a:pt x="37020" y="91439"/>
                  </a:lnTo>
                  <a:lnTo>
                    <a:pt x="37820" y="90169"/>
                  </a:lnTo>
                  <a:lnTo>
                    <a:pt x="38354" y="90169"/>
                  </a:lnTo>
                  <a:lnTo>
                    <a:pt x="39547" y="88899"/>
                  </a:lnTo>
                  <a:lnTo>
                    <a:pt x="40017" y="88899"/>
                  </a:lnTo>
                  <a:lnTo>
                    <a:pt x="41173" y="86359"/>
                  </a:lnTo>
                  <a:lnTo>
                    <a:pt x="41478" y="86359"/>
                  </a:lnTo>
                  <a:lnTo>
                    <a:pt x="41465" y="83819"/>
                  </a:lnTo>
                  <a:lnTo>
                    <a:pt x="41300" y="82549"/>
                  </a:lnTo>
                  <a:lnTo>
                    <a:pt x="40881" y="81279"/>
                  </a:lnTo>
                  <a:lnTo>
                    <a:pt x="40500" y="80009"/>
                  </a:lnTo>
                  <a:lnTo>
                    <a:pt x="39217" y="77469"/>
                  </a:lnTo>
                  <a:lnTo>
                    <a:pt x="38976" y="76199"/>
                  </a:lnTo>
                  <a:lnTo>
                    <a:pt x="39128" y="74929"/>
                  </a:lnTo>
                  <a:lnTo>
                    <a:pt x="39611" y="73659"/>
                  </a:lnTo>
                  <a:close/>
                </a:path>
                <a:path w="68580" h="196850">
                  <a:moveTo>
                    <a:pt x="51447" y="83819"/>
                  </a:moveTo>
                  <a:lnTo>
                    <a:pt x="49123" y="83819"/>
                  </a:lnTo>
                  <a:lnTo>
                    <a:pt x="49187" y="85089"/>
                  </a:lnTo>
                  <a:lnTo>
                    <a:pt x="49022" y="86359"/>
                  </a:lnTo>
                  <a:lnTo>
                    <a:pt x="48793" y="87629"/>
                  </a:lnTo>
                  <a:lnTo>
                    <a:pt x="47955" y="91439"/>
                  </a:lnTo>
                  <a:lnTo>
                    <a:pt x="47345" y="92709"/>
                  </a:lnTo>
                  <a:lnTo>
                    <a:pt x="46405" y="93979"/>
                  </a:lnTo>
                  <a:lnTo>
                    <a:pt x="46075" y="95249"/>
                  </a:lnTo>
                  <a:lnTo>
                    <a:pt x="47345" y="93979"/>
                  </a:lnTo>
                  <a:lnTo>
                    <a:pt x="48298" y="92709"/>
                  </a:lnTo>
                  <a:lnTo>
                    <a:pt x="49352" y="91439"/>
                  </a:lnTo>
                  <a:lnTo>
                    <a:pt x="49580" y="90169"/>
                  </a:lnTo>
                  <a:lnTo>
                    <a:pt x="49961" y="90169"/>
                  </a:lnTo>
                  <a:lnTo>
                    <a:pt x="50584" y="87629"/>
                  </a:lnTo>
                  <a:lnTo>
                    <a:pt x="50850" y="86359"/>
                  </a:lnTo>
                  <a:lnTo>
                    <a:pt x="51447" y="83819"/>
                  </a:lnTo>
                  <a:close/>
                </a:path>
                <a:path w="68580" h="196850">
                  <a:moveTo>
                    <a:pt x="36296" y="83819"/>
                  </a:moveTo>
                  <a:lnTo>
                    <a:pt x="33578" y="83819"/>
                  </a:lnTo>
                  <a:lnTo>
                    <a:pt x="33350" y="85089"/>
                  </a:lnTo>
                  <a:lnTo>
                    <a:pt x="32893" y="86359"/>
                  </a:lnTo>
                  <a:lnTo>
                    <a:pt x="32245" y="87629"/>
                  </a:lnTo>
                  <a:lnTo>
                    <a:pt x="31534" y="88899"/>
                  </a:lnTo>
                  <a:lnTo>
                    <a:pt x="31064" y="91439"/>
                  </a:lnTo>
                  <a:lnTo>
                    <a:pt x="30746" y="92709"/>
                  </a:lnTo>
                  <a:lnTo>
                    <a:pt x="34163" y="92709"/>
                  </a:lnTo>
                  <a:lnTo>
                    <a:pt x="34912" y="91439"/>
                  </a:lnTo>
                  <a:lnTo>
                    <a:pt x="35699" y="90169"/>
                  </a:lnTo>
                  <a:lnTo>
                    <a:pt x="36195" y="87629"/>
                  </a:lnTo>
                  <a:lnTo>
                    <a:pt x="36296" y="83819"/>
                  </a:lnTo>
                  <a:close/>
                </a:path>
                <a:path w="68580" h="196850">
                  <a:moveTo>
                    <a:pt x="55549" y="81279"/>
                  </a:moveTo>
                  <a:lnTo>
                    <a:pt x="53035" y="81279"/>
                  </a:lnTo>
                  <a:lnTo>
                    <a:pt x="52362" y="83819"/>
                  </a:lnTo>
                  <a:lnTo>
                    <a:pt x="52082" y="85089"/>
                  </a:lnTo>
                  <a:lnTo>
                    <a:pt x="51574" y="86359"/>
                  </a:lnTo>
                  <a:lnTo>
                    <a:pt x="51346" y="87629"/>
                  </a:lnTo>
                  <a:lnTo>
                    <a:pt x="50761" y="90169"/>
                  </a:lnTo>
                  <a:lnTo>
                    <a:pt x="50368" y="91439"/>
                  </a:lnTo>
                  <a:lnTo>
                    <a:pt x="56349" y="91439"/>
                  </a:lnTo>
                  <a:lnTo>
                    <a:pt x="56388" y="88899"/>
                  </a:lnTo>
                  <a:lnTo>
                    <a:pt x="56045" y="86359"/>
                  </a:lnTo>
                  <a:lnTo>
                    <a:pt x="55422" y="83819"/>
                  </a:lnTo>
                  <a:lnTo>
                    <a:pt x="55435" y="82549"/>
                  </a:lnTo>
                  <a:lnTo>
                    <a:pt x="55549" y="81279"/>
                  </a:lnTo>
                  <a:close/>
                </a:path>
                <a:path w="68580" h="196850">
                  <a:moveTo>
                    <a:pt x="37871" y="74929"/>
                  </a:moveTo>
                  <a:lnTo>
                    <a:pt x="33324" y="74929"/>
                  </a:lnTo>
                  <a:lnTo>
                    <a:pt x="32258" y="77469"/>
                  </a:lnTo>
                  <a:lnTo>
                    <a:pt x="31470" y="78739"/>
                  </a:lnTo>
                  <a:lnTo>
                    <a:pt x="31038" y="80009"/>
                  </a:lnTo>
                  <a:lnTo>
                    <a:pt x="30784" y="81279"/>
                  </a:lnTo>
                  <a:lnTo>
                    <a:pt x="30632" y="83819"/>
                  </a:lnTo>
                  <a:lnTo>
                    <a:pt x="30302" y="85089"/>
                  </a:lnTo>
                  <a:lnTo>
                    <a:pt x="29489" y="86359"/>
                  </a:lnTo>
                  <a:lnTo>
                    <a:pt x="29032" y="86359"/>
                  </a:lnTo>
                  <a:lnTo>
                    <a:pt x="28232" y="87629"/>
                  </a:lnTo>
                  <a:lnTo>
                    <a:pt x="27279" y="88899"/>
                  </a:lnTo>
                  <a:lnTo>
                    <a:pt x="29603" y="88899"/>
                  </a:lnTo>
                  <a:lnTo>
                    <a:pt x="29781" y="87629"/>
                  </a:lnTo>
                  <a:lnTo>
                    <a:pt x="30099" y="87629"/>
                  </a:lnTo>
                  <a:lnTo>
                    <a:pt x="30708" y="86359"/>
                  </a:lnTo>
                  <a:lnTo>
                    <a:pt x="31394" y="85089"/>
                  </a:lnTo>
                  <a:lnTo>
                    <a:pt x="31877" y="83819"/>
                  </a:lnTo>
                  <a:lnTo>
                    <a:pt x="32131" y="83819"/>
                  </a:lnTo>
                  <a:lnTo>
                    <a:pt x="32359" y="82549"/>
                  </a:lnTo>
                  <a:lnTo>
                    <a:pt x="32659" y="79909"/>
                  </a:lnTo>
                  <a:lnTo>
                    <a:pt x="32893" y="78739"/>
                  </a:lnTo>
                  <a:lnTo>
                    <a:pt x="33591" y="77469"/>
                  </a:lnTo>
                  <a:lnTo>
                    <a:pt x="36563" y="77469"/>
                  </a:lnTo>
                  <a:lnTo>
                    <a:pt x="37249" y="76199"/>
                  </a:lnTo>
                  <a:lnTo>
                    <a:pt x="37871" y="74929"/>
                  </a:lnTo>
                  <a:close/>
                </a:path>
                <a:path w="68580" h="196850">
                  <a:moveTo>
                    <a:pt x="36563" y="77469"/>
                  </a:moveTo>
                  <a:lnTo>
                    <a:pt x="34023" y="77469"/>
                  </a:lnTo>
                  <a:lnTo>
                    <a:pt x="33845" y="78739"/>
                  </a:lnTo>
                  <a:lnTo>
                    <a:pt x="33553" y="80009"/>
                  </a:lnTo>
                  <a:lnTo>
                    <a:pt x="33642" y="81279"/>
                  </a:lnTo>
                  <a:lnTo>
                    <a:pt x="33680" y="83819"/>
                  </a:lnTo>
                  <a:lnTo>
                    <a:pt x="36207" y="83819"/>
                  </a:lnTo>
                  <a:lnTo>
                    <a:pt x="36220" y="81279"/>
                  </a:lnTo>
                  <a:lnTo>
                    <a:pt x="36563" y="77469"/>
                  </a:lnTo>
                  <a:close/>
                </a:path>
                <a:path w="68580" h="196850">
                  <a:moveTo>
                    <a:pt x="57124" y="80009"/>
                  </a:moveTo>
                  <a:lnTo>
                    <a:pt x="54216" y="80009"/>
                  </a:lnTo>
                  <a:lnTo>
                    <a:pt x="53441" y="81279"/>
                  </a:lnTo>
                  <a:lnTo>
                    <a:pt x="56121" y="81279"/>
                  </a:lnTo>
                  <a:lnTo>
                    <a:pt x="57124" y="80009"/>
                  </a:lnTo>
                  <a:close/>
                </a:path>
                <a:path w="68580" h="196850">
                  <a:moveTo>
                    <a:pt x="58585" y="78739"/>
                  </a:moveTo>
                  <a:lnTo>
                    <a:pt x="54825" y="78739"/>
                  </a:lnTo>
                  <a:lnTo>
                    <a:pt x="54521" y="80009"/>
                  </a:lnTo>
                  <a:lnTo>
                    <a:pt x="58978" y="80009"/>
                  </a:lnTo>
                  <a:lnTo>
                    <a:pt x="59158" y="79909"/>
                  </a:lnTo>
                  <a:lnTo>
                    <a:pt x="58585" y="78739"/>
                  </a:lnTo>
                  <a:close/>
                </a:path>
                <a:path w="68580" h="196850">
                  <a:moveTo>
                    <a:pt x="58788" y="78739"/>
                  </a:moveTo>
                  <a:lnTo>
                    <a:pt x="58585" y="78739"/>
                  </a:lnTo>
                  <a:lnTo>
                    <a:pt x="59161" y="79916"/>
                  </a:lnTo>
                  <a:lnTo>
                    <a:pt x="58788" y="78739"/>
                  </a:lnTo>
                  <a:close/>
                </a:path>
                <a:path w="68580" h="196850">
                  <a:moveTo>
                    <a:pt x="61455" y="78739"/>
                  </a:moveTo>
                  <a:lnTo>
                    <a:pt x="58788" y="78739"/>
                  </a:lnTo>
                  <a:lnTo>
                    <a:pt x="59174" y="79909"/>
                  </a:lnTo>
                  <a:lnTo>
                    <a:pt x="61455" y="78739"/>
                  </a:lnTo>
                  <a:close/>
                </a:path>
                <a:path w="68580" h="196850">
                  <a:moveTo>
                    <a:pt x="54317" y="74929"/>
                  </a:moveTo>
                  <a:lnTo>
                    <a:pt x="52870" y="76199"/>
                  </a:lnTo>
                  <a:lnTo>
                    <a:pt x="56032" y="76199"/>
                  </a:lnTo>
                  <a:lnTo>
                    <a:pt x="54317" y="74929"/>
                  </a:lnTo>
                  <a:close/>
                </a:path>
                <a:path w="68580" h="196850">
                  <a:moveTo>
                    <a:pt x="40284" y="72389"/>
                  </a:moveTo>
                  <a:lnTo>
                    <a:pt x="35242" y="72389"/>
                  </a:lnTo>
                  <a:lnTo>
                    <a:pt x="34569" y="73659"/>
                  </a:lnTo>
                  <a:lnTo>
                    <a:pt x="33667" y="74929"/>
                  </a:lnTo>
                  <a:lnTo>
                    <a:pt x="38519" y="74929"/>
                  </a:lnTo>
                  <a:lnTo>
                    <a:pt x="39509" y="73659"/>
                  </a:lnTo>
                  <a:lnTo>
                    <a:pt x="40284" y="72389"/>
                  </a:lnTo>
                  <a:close/>
                </a:path>
                <a:path w="68580" h="196850">
                  <a:moveTo>
                    <a:pt x="38976" y="52069"/>
                  </a:moveTo>
                  <a:lnTo>
                    <a:pt x="39598" y="54609"/>
                  </a:lnTo>
                  <a:lnTo>
                    <a:pt x="39903" y="63499"/>
                  </a:lnTo>
                  <a:lnTo>
                    <a:pt x="41008" y="66039"/>
                  </a:lnTo>
                  <a:lnTo>
                    <a:pt x="48158" y="71119"/>
                  </a:lnTo>
                  <a:lnTo>
                    <a:pt x="49072" y="72389"/>
                  </a:lnTo>
                  <a:lnTo>
                    <a:pt x="49733" y="72389"/>
                  </a:lnTo>
                  <a:lnTo>
                    <a:pt x="50088" y="73659"/>
                  </a:lnTo>
                  <a:lnTo>
                    <a:pt x="50609" y="72389"/>
                  </a:lnTo>
                  <a:lnTo>
                    <a:pt x="51816" y="71119"/>
                  </a:lnTo>
                  <a:lnTo>
                    <a:pt x="50952" y="67309"/>
                  </a:lnTo>
                  <a:lnTo>
                    <a:pt x="49631" y="63499"/>
                  </a:lnTo>
                  <a:lnTo>
                    <a:pt x="53581" y="60959"/>
                  </a:lnTo>
                  <a:lnTo>
                    <a:pt x="54800" y="58419"/>
                  </a:lnTo>
                  <a:lnTo>
                    <a:pt x="42202" y="58419"/>
                  </a:lnTo>
                  <a:lnTo>
                    <a:pt x="41821" y="55879"/>
                  </a:lnTo>
                  <a:lnTo>
                    <a:pt x="41275" y="54609"/>
                  </a:lnTo>
                  <a:lnTo>
                    <a:pt x="40792" y="53339"/>
                  </a:lnTo>
                  <a:lnTo>
                    <a:pt x="39979" y="53339"/>
                  </a:lnTo>
                  <a:lnTo>
                    <a:pt x="38976" y="52069"/>
                  </a:lnTo>
                  <a:close/>
                </a:path>
                <a:path w="68580" h="196850">
                  <a:moveTo>
                    <a:pt x="40424" y="71119"/>
                  </a:moveTo>
                  <a:lnTo>
                    <a:pt x="39319" y="71119"/>
                  </a:lnTo>
                  <a:lnTo>
                    <a:pt x="37592" y="72389"/>
                  </a:lnTo>
                  <a:lnTo>
                    <a:pt x="40830" y="72389"/>
                  </a:lnTo>
                  <a:lnTo>
                    <a:pt x="40424" y="71119"/>
                  </a:lnTo>
                  <a:close/>
                </a:path>
                <a:path w="68580" h="196850">
                  <a:moveTo>
                    <a:pt x="65328" y="38099"/>
                  </a:moveTo>
                  <a:lnTo>
                    <a:pt x="33477" y="38099"/>
                  </a:lnTo>
                  <a:lnTo>
                    <a:pt x="33032" y="39369"/>
                  </a:lnTo>
                  <a:lnTo>
                    <a:pt x="31267" y="39369"/>
                  </a:lnTo>
                  <a:lnTo>
                    <a:pt x="29527" y="40639"/>
                  </a:lnTo>
                  <a:lnTo>
                    <a:pt x="23304" y="43179"/>
                  </a:lnTo>
                  <a:lnTo>
                    <a:pt x="19253" y="45719"/>
                  </a:lnTo>
                  <a:lnTo>
                    <a:pt x="17513" y="46989"/>
                  </a:lnTo>
                  <a:lnTo>
                    <a:pt x="16268" y="49529"/>
                  </a:lnTo>
                  <a:lnTo>
                    <a:pt x="14986" y="50799"/>
                  </a:lnTo>
                  <a:lnTo>
                    <a:pt x="14008" y="52069"/>
                  </a:lnTo>
                  <a:lnTo>
                    <a:pt x="12661" y="54609"/>
                  </a:lnTo>
                  <a:lnTo>
                    <a:pt x="12268" y="55879"/>
                  </a:lnTo>
                  <a:lnTo>
                    <a:pt x="11836" y="57149"/>
                  </a:lnTo>
                  <a:lnTo>
                    <a:pt x="11645" y="58419"/>
                  </a:lnTo>
                  <a:lnTo>
                    <a:pt x="18427" y="58419"/>
                  </a:lnTo>
                  <a:lnTo>
                    <a:pt x="18694" y="57149"/>
                  </a:lnTo>
                  <a:lnTo>
                    <a:pt x="18859" y="57149"/>
                  </a:lnTo>
                  <a:lnTo>
                    <a:pt x="19113" y="55879"/>
                  </a:lnTo>
                  <a:lnTo>
                    <a:pt x="19392" y="55879"/>
                  </a:lnTo>
                  <a:lnTo>
                    <a:pt x="19685" y="54609"/>
                  </a:lnTo>
                  <a:lnTo>
                    <a:pt x="21183" y="52069"/>
                  </a:lnTo>
                  <a:lnTo>
                    <a:pt x="22034" y="52069"/>
                  </a:lnTo>
                  <a:lnTo>
                    <a:pt x="23469" y="49529"/>
                  </a:lnTo>
                  <a:lnTo>
                    <a:pt x="23876" y="49529"/>
                  </a:lnTo>
                  <a:lnTo>
                    <a:pt x="24752" y="48259"/>
                  </a:lnTo>
                  <a:lnTo>
                    <a:pt x="25234" y="48259"/>
                  </a:lnTo>
                  <a:lnTo>
                    <a:pt x="26212" y="46989"/>
                  </a:lnTo>
                  <a:lnTo>
                    <a:pt x="27266" y="45719"/>
                  </a:lnTo>
                  <a:lnTo>
                    <a:pt x="28524" y="45719"/>
                  </a:lnTo>
                  <a:lnTo>
                    <a:pt x="32308" y="44449"/>
                  </a:lnTo>
                  <a:lnTo>
                    <a:pt x="48552" y="44449"/>
                  </a:lnTo>
                  <a:lnTo>
                    <a:pt x="50406" y="43179"/>
                  </a:lnTo>
                  <a:lnTo>
                    <a:pt x="51803" y="43179"/>
                  </a:lnTo>
                  <a:lnTo>
                    <a:pt x="52070" y="41909"/>
                  </a:lnTo>
                  <a:lnTo>
                    <a:pt x="64223" y="41909"/>
                  </a:lnTo>
                  <a:lnTo>
                    <a:pt x="64528" y="40639"/>
                  </a:lnTo>
                  <a:lnTo>
                    <a:pt x="65328" y="38099"/>
                  </a:lnTo>
                  <a:close/>
                </a:path>
                <a:path w="68580" h="196850">
                  <a:moveTo>
                    <a:pt x="38252" y="48259"/>
                  </a:moveTo>
                  <a:lnTo>
                    <a:pt x="34886" y="48259"/>
                  </a:lnTo>
                  <a:lnTo>
                    <a:pt x="37287" y="49529"/>
                  </a:lnTo>
                  <a:lnTo>
                    <a:pt x="38252" y="50799"/>
                  </a:lnTo>
                  <a:lnTo>
                    <a:pt x="38950" y="50799"/>
                  </a:lnTo>
                  <a:lnTo>
                    <a:pt x="40398" y="52069"/>
                  </a:lnTo>
                  <a:lnTo>
                    <a:pt x="41300" y="53339"/>
                  </a:lnTo>
                  <a:lnTo>
                    <a:pt x="42265" y="55879"/>
                  </a:lnTo>
                  <a:lnTo>
                    <a:pt x="42367" y="57149"/>
                  </a:lnTo>
                  <a:lnTo>
                    <a:pt x="42392" y="58419"/>
                  </a:lnTo>
                  <a:lnTo>
                    <a:pt x="54800" y="58419"/>
                  </a:lnTo>
                  <a:lnTo>
                    <a:pt x="54182" y="53339"/>
                  </a:lnTo>
                  <a:lnTo>
                    <a:pt x="43637" y="53339"/>
                  </a:lnTo>
                  <a:lnTo>
                    <a:pt x="42443" y="52069"/>
                  </a:lnTo>
                  <a:lnTo>
                    <a:pt x="41960" y="52069"/>
                  </a:lnTo>
                  <a:lnTo>
                    <a:pt x="40868" y="50799"/>
                  </a:lnTo>
                  <a:lnTo>
                    <a:pt x="39217" y="49529"/>
                  </a:lnTo>
                  <a:lnTo>
                    <a:pt x="38252" y="48259"/>
                  </a:lnTo>
                  <a:close/>
                </a:path>
                <a:path w="68580" h="196850">
                  <a:moveTo>
                    <a:pt x="28282" y="48259"/>
                  </a:moveTo>
                  <a:lnTo>
                    <a:pt x="25577" y="48259"/>
                  </a:lnTo>
                  <a:lnTo>
                    <a:pt x="24142" y="50799"/>
                  </a:lnTo>
                  <a:lnTo>
                    <a:pt x="22758" y="52069"/>
                  </a:lnTo>
                  <a:lnTo>
                    <a:pt x="22479" y="52069"/>
                  </a:lnTo>
                  <a:lnTo>
                    <a:pt x="21780" y="53339"/>
                  </a:lnTo>
                  <a:lnTo>
                    <a:pt x="24625" y="50799"/>
                  </a:lnTo>
                  <a:lnTo>
                    <a:pt x="28282" y="48259"/>
                  </a:lnTo>
                  <a:close/>
                </a:path>
                <a:path w="68580" h="196850">
                  <a:moveTo>
                    <a:pt x="49682" y="44449"/>
                  </a:moveTo>
                  <a:lnTo>
                    <a:pt x="34925" y="44449"/>
                  </a:lnTo>
                  <a:lnTo>
                    <a:pt x="37109" y="45719"/>
                  </a:lnTo>
                  <a:lnTo>
                    <a:pt x="39319" y="45719"/>
                  </a:lnTo>
                  <a:lnTo>
                    <a:pt x="41071" y="46989"/>
                  </a:lnTo>
                  <a:lnTo>
                    <a:pt x="41615" y="47462"/>
                  </a:lnTo>
                  <a:lnTo>
                    <a:pt x="42875" y="48259"/>
                  </a:lnTo>
                  <a:lnTo>
                    <a:pt x="43230" y="49529"/>
                  </a:lnTo>
                  <a:lnTo>
                    <a:pt x="42735" y="49529"/>
                  </a:lnTo>
                  <a:lnTo>
                    <a:pt x="43624" y="50799"/>
                  </a:lnTo>
                  <a:lnTo>
                    <a:pt x="43967" y="52069"/>
                  </a:lnTo>
                  <a:lnTo>
                    <a:pt x="44424" y="52069"/>
                  </a:lnTo>
                  <a:lnTo>
                    <a:pt x="44386" y="53339"/>
                  </a:lnTo>
                  <a:lnTo>
                    <a:pt x="54182" y="53339"/>
                  </a:lnTo>
                  <a:lnTo>
                    <a:pt x="53873" y="50799"/>
                  </a:lnTo>
                  <a:lnTo>
                    <a:pt x="52412" y="46989"/>
                  </a:lnTo>
                  <a:lnTo>
                    <a:pt x="49682" y="44449"/>
                  </a:lnTo>
                  <a:close/>
                </a:path>
                <a:path w="68580" h="196850">
                  <a:moveTo>
                    <a:pt x="57289" y="43179"/>
                  </a:moveTo>
                  <a:lnTo>
                    <a:pt x="55778" y="43179"/>
                  </a:lnTo>
                  <a:lnTo>
                    <a:pt x="56311" y="44449"/>
                  </a:lnTo>
                  <a:lnTo>
                    <a:pt x="56654" y="45719"/>
                  </a:lnTo>
                  <a:lnTo>
                    <a:pt x="58039" y="48259"/>
                  </a:lnTo>
                  <a:lnTo>
                    <a:pt x="59283" y="50799"/>
                  </a:lnTo>
                  <a:lnTo>
                    <a:pt x="65278" y="50799"/>
                  </a:lnTo>
                  <a:lnTo>
                    <a:pt x="66014" y="49529"/>
                  </a:lnTo>
                  <a:lnTo>
                    <a:pt x="67652" y="49529"/>
                  </a:lnTo>
                  <a:lnTo>
                    <a:pt x="66700" y="48259"/>
                  </a:lnTo>
                  <a:lnTo>
                    <a:pt x="66306" y="46989"/>
                  </a:lnTo>
                  <a:lnTo>
                    <a:pt x="59359" y="46989"/>
                  </a:lnTo>
                  <a:lnTo>
                    <a:pt x="59093" y="45719"/>
                  </a:lnTo>
                  <a:lnTo>
                    <a:pt x="57848" y="44449"/>
                  </a:lnTo>
                  <a:lnTo>
                    <a:pt x="57289" y="43179"/>
                  </a:lnTo>
                  <a:close/>
                </a:path>
                <a:path w="68580" h="196850">
                  <a:moveTo>
                    <a:pt x="39141" y="45719"/>
                  </a:moveTo>
                  <a:lnTo>
                    <a:pt x="32359" y="45719"/>
                  </a:lnTo>
                  <a:lnTo>
                    <a:pt x="28816" y="46989"/>
                  </a:lnTo>
                  <a:lnTo>
                    <a:pt x="38798" y="46989"/>
                  </a:lnTo>
                  <a:lnTo>
                    <a:pt x="40068" y="48259"/>
                  </a:lnTo>
                  <a:lnTo>
                    <a:pt x="42062" y="49529"/>
                  </a:lnTo>
                  <a:lnTo>
                    <a:pt x="43027" y="49529"/>
                  </a:lnTo>
                  <a:lnTo>
                    <a:pt x="42532" y="48259"/>
                  </a:lnTo>
                  <a:lnTo>
                    <a:pt x="41615" y="47462"/>
                  </a:lnTo>
                  <a:lnTo>
                    <a:pt x="40868" y="46989"/>
                  </a:lnTo>
                  <a:lnTo>
                    <a:pt x="39141" y="45719"/>
                  </a:lnTo>
                  <a:close/>
                </a:path>
                <a:path w="68580" h="196850">
                  <a:moveTo>
                    <a:pt x="41615" y="47462"/>
                  </a:moveTo>
                  <a:lnTo>
                    <a:pt x="42532" y="48259"/>
                  </a:lnTo>
                  <a:lnTo>
                    <a:pt x="43027" y="49529"/>
                  </a:lnTo>
                  <a:lnTo>
                    <a:pt x="43230" y="49529"/>
                  </a:lnTo>
                  <a:lnTo>
                    <a:pt x="42875" y="48259"/>
                  </a:lnTo>
                  <a:lnTo>
                    <a:pt x="41615" y="47462"/>
                  </a:lnTo>
                  <a:close/>
                </a:path>
                <a:path w="68580" h="196850">
                  <a:moveTo>
                    <a:pt x="30378" y="46989"/>
                  </a:moveTo>
                  <a:lnTo>
                    <a:pt x="27673" y="46989"/>
                  </a:lnTo>
                  <a:lnTo>
                    <a:pt x="26733" y="48259"/>
                  </a:lnTo>
                  <a:lnTo>
                    <a:pt x="33959" y="48259"/>
                  </a:lnTo>
                  <a:lnTo>
                    <a:pt x="30378" y="46989"/>
                  </a:lnTo>
                  <a:close/>
                </a:path>
                <a:path w="68580" h="196850">
                  <a:moveTo>
                    <a:pt x="64223" y="41909"/>
                  </a:moveTo>
                  <a:lnTo>
                    <a:pt x="56413" y="41909"/>
                  </a:lnTo>
                  <a:lnTo>
                    <a:pt x="57810" y="43179"/>
                  </a:lnTo>
                  <a:lnTo>
                    <a:pt x="58356" y="43179"/>
                  </a:lnTo>
                  <a:lnTo>
                    <a:pt x="59042" y="44449"/>
                  </a:lnTo>
                  <a:lnTo>
                    <a:pt x="59321" y="45719"/>
                  </a:lnTo>
                  <a:lnTo>
                    <a:pt x="59448" y="46989"/>
                  </a:lnTo>
                  <a:lnTo>
                    <a:pt x="66306" y="46989"/>
                  </a:lnTo>
                  <a:lnTo>
                    <a:pt x="65913" y="45719"/>
                  </a:lnTo>
                  <a:lnTo>
                    <a:pt x="62458" y="45719"/>
                  </a:lnTo>
                  <a:lnTo>
                    <a:pt x="62839" y="44449"/>
                  </a:lnTo>
                  <a:lnTo>
                    <a:pt x="63919" y="43179"/>
                  </a:lnTo>
                  <a:lnTo>
                    <a:pt x="64223" y="41909"/>
                  </a:lnTo>
                  <a:close/>
                </a:path>
                <a:path w="68580" h="196850">
                  <a:moveTo>
                    <a:pt x="64782" y="41909"/>
                  </a:moveTo>
                  <a:lnTo>
                    <a:pt x="64439" y="43179"/>
                  </a:lnTo>
                  <a:lnTo>
                    <a:pt x="64071" y="43179"/>
                  </a:lnTo>
                  <a:lnTo>
                    <a:pt x="63195" y="44449"/>
                  </a:lnTo>
                  <a:lnTo>
                    <a:pt x="62712" y="45719"/>
                  </a:lnTo>
                  <a:lnTo>
                    <a:pt x="65913" y="45719"/>
                  </a:lnTo>
                  <a:lnTo>
                    <a:pt x="65189" y="44449"/>
                  </a:lnTo>
                  <a:lnTo>
                    <a:pt x="64808" y="44449"/>
                  </a:lnTo>
                  <a:lnTo>
                    <a:pt x="64782" y="41909"/>
                  </a:lnTo>
                  <a:close/>
                </a:path>
                <a:path w="68580" h="196850">
                  <a:moveTo>
                    <a:pt x="55283" y="41909"/>
                  </a:moveTo>
                  <a:lnTo>
                    <a:pt x="55499" y="43179"/>
                  </a:lnTo>
                  <a:lnTo>
                    <a:pt x="55740" y="43179"/>
                  </a:lnTo>
                  <a:lnTo>
                    <a:pt x="55283" y="41909"/>
                  </a:lnTo>
                  <a:close/>
                </a:path>
                <a:path w="68580" h="196850">
                  <a:moveTo>
                    <a:pt x="41186" y="24129"/>
                  </a:moveTo>
                  <a:lnTo>
                    <a:pt x="37287" y="24129"/>
                  </a:lnTo>
                  <a:lnTo>
                    <a:pt x="36817" y="25399"/>
                  </a:lnTo>
                  <a:lnTo>
                    <a:pt x="35725" y="26669"/>
                  </a:lnTo>
                  <a:lnTo>
                    <a:pt x="34099" y="29209"/>
                  </a:lnTo>
                  <a:lnTo>
                    <a:pt x="33185" y="30479"/>
                  </a:lnTo>
                  <a:lnTo>
                    <a:pt x="32105" y="31749"/>
                  </a:lnTo>
                  <a:lnTo>
                    <a:pt x="30530" y="33019"/>
                  </a:lnTo>
                  <a:lnTo>
                    <a:pt x="29794" y="34289"/>
                  </a:lnTo>
                  <a:lnTo>
                    <a:pt x="27952" y="35559"/>
                  </a:lnTo>
                  <a:lnTo>
                    <a:pt x="22961" y="39369"/>
                  </a:lnTo>
                  <a:lnTo>
                    <a:pt x="22186" y="40639"/>
                  </a:lnTo>
                  <a:lnTo>
                    <a:pt x="25107" y="40639"/>
                  </a:lnTo>
                  <a:lnTo>
                    <a:pt x="31000" y="39369"/>
                  </a:lnTo>
                  <a:lnTo>
                    <a:pt x="27711" y="39369"/>
                  </a:lnTo>
                  <a:lnTo>
                    <a:pt x="28778" y="38099"/>
                  </a:lnTo>
                  <a:lnTo>
                    <a:pt x="34239" y="33019"/>
                  </a:lnTo>
                  <a:lnTo>
                    <a:pt x="36703" y="31749"/>
                  </a:lnTo>
                  <a:lnTo>
                    <a:pt x="41300" y="27939"/>
                  </a:lnTo>
                  <a:lnTo>
                    <a:pt x="42595" y="27939"/>
                  </a:lnTo>
                  <a:lnTo>
                    <a:pt x="44030" y="26669"/>
                  </a:lnTo>
                  <a:lnTo>
                    <a:pt x="44519" y="25399"/>
                  </a:lnTo>
                  <a:lnTo>
                    <a:pt x="41021" y="25399"/>
                  </a:lnTo>
                  <a:lnTo>
                    <a:pt x="41186" y="24129"/>
                  </a:lnTo>
                  <a:close/>
                </a:path>
                <a:path w="68580" h="196850">
                  <a:moveTo>
                    <a:pt x="22497" y="38660"/>
                  </a:moveTo>
                  <a:lnTo>
                    <a:pt x="21412" y="39369"/>
                  </a:lnTo>
                  <a:lnTo>
                    <a:pt x="22263" y="39369"/>
                  </a:lnTo>
                  <a:lnTo>
                    <a:pt x="22497" y="38660"/>
                  </a:lnTo>
                  <a:close/>
                </a:path>
                <a:path w="68580" h="196850">
                  <a:moveTo>
                    <a:pt x="34251" y="35102"/>
                  </a:moveTo>
                  <a:lnTo>
                    <a:pt x="27927" y="39369"/>
                  </a:lnTo>
                  <a:lnTo>
                    <a:pt x="31000" y="39369"/>
                  </a:lnTo>
                  <a:lnTo>
                    <a:pt x="32232" y="38099"/>
                  </a:lnTo>
                  <a:lnTo>
                    <a:pt x="65328" y="38099"/>
                  </a:lnTo>
                  <a:lnTo>
                    <a:pt x="65506" y="36829"/>
                  </a:lnTo>
                  <a:lnTo>
                    <a:pt x="38061" y="36829"/>
                  </a:lnTo>
                  <a:lnTo>
                    <a:pt x="36512" y="35559"/>
                  </a:lnTo>
                  <a:lnTo>
                    <a:pt x="34086" y="35559"/>
                  </a:lnTo>
                  <a:lnTo>
                    <a:pt x="34251" y="35102"/>
                  </a:lnTo>
                  <a:close/>
                </a:path>
                <a:path w="68580" h="196850">
                  <a:moveTo>
                    <a:pt x="23355" y="38099"/>
                  </a:moveTo>
                  <a:lnTo>
                    <a:pt x="22682" y="38099"/>
                  </a:lnTo>
                  <a:lnTo>
                    <a:pt x="22497" y="38660"/>
                  </a:lnTo>
                  <a:lnTo>
                    <a:pt x="23355" y="38099"/>
                  </a:lnTo>
                  <a:close/>
                </a:path>
                <a:path w="68580" h="196850">
                  <a:moveTo>
                    <a:pt x="23362" y="36430"/>
                  </a:moveTo>
                  <a:lnTo>
                    <a:pt x="22834" y="36829"/>
                  </a:lnTo>
                  <a:lnTo>
                    <a:pt x="21640" y="38099"/>
                  </a:lnTo>
                  <a:lnTo>
                    <a:pt x="23362" y="36430"/>
                  </a:lnTo>
                  <a:close/>
                </a:path>
                <a:path w="68580" h="196850">
                  <a:moveTo>
                    <a:pt x="54902" y="29209"/>
                  </a:moveTo>
                  <a:lnTo>
                    <a:pt x="50584" y="29209"/>
                  </a:lnTo>
                  <a:lnTo>
                    <a:pt x="49936" y="30479"/>
                  </a:lnTo>
                  <a:lnTo>
                    <a:pt x="51739" y="30479"/>
                  </a:lnTo>
                  <a:lnTo>
                    <a:pt x="49555" y="31749"/>
                  </a:lnTo>
                  <a:lnTo>
                    <a:pt x="46024" y="34289"/>
                  </a:lnTo>
                  <a:lnTo>
                    <a:pt x="44742" y="35559"/>
                  </a:lnTo>
                  <a:lnTo>
                    <a:pt x="42989" y="35559"/>
                  </a:lnTo>
                  <a:lnTo>
                    <a:pt x="42062" y="36829"/>
                  </a:lnTo>
                  <a:lnTo>
                    <a:pt x="65506" y="36829"/>
                  </a:lnTo>
                  <a:lnTo>
                    <a:pt x="65773" y="35559"/>
                  </a:lnTo>
                  <a:lnTo>
                    <a:pt x="65760" y="34289"/>
                  </a:lnTo>
                  <a:lnTo>
                    <a:pt x="63334" y="34289"/>
                  </a:lnTo>
                  <a:lnTo>
                    <a:pt x="61493" y="33019"/>
                  </a:lnTo>
                  <a:lnTo>
                    <a:pt x="60490" y="33019"/>
                  </a:lnTo>
                  <a:lnTo>
                    <a:pt x="58775" y="31749"/>
                  </a:lnTo>
                  <a:lnTo>
                    <a:pt x="58496" y="31749"/>
                  </a:lnTo>
                  <a:lnTo>
                    <a:pt x="56261" y="30479"/>
                  </a:lnTo>
                  <a:lnTo>
                    <a:pt x="54902" y="29209"/>
                  </a:lnTo>
                  <a:close/>
                </a:path>
                <a:path w="68580" h="196850">
                  <a:moveTo>
                    <a:pt x="34621" y="25509"/>
                  </a:moveTo>
                  <a:lnTo>
                    <a:pt x="23362" y="36430"/>
                  </a:lnTo>
                  <a:lnTo>
                    <a:pt x="24511" y="35559"/>
                  </a:lnTo>
                  <a:lnTo>
                    <a:pt x="25361" y="35559"/>
                  </a:lnTo>
                  <a:lnTo>
                    <a:pt x="26276" y="34289"/>
                  </a:lnTo>
                  <a:lnTo>
                    <a:pt x="28257" y="33019"/>
                  </a:lnTo>
                  <a:lnTo>
                    <a:pt x="30099" y="30479"/>
                  </a:lnTo>
                  <a:lnTo>
                    <a:pt x="32118" y="29209"/>
                  </a:lnTo>
                  <a:lnTo>
                    <a:pt x="34099" y="26669"/>
                  </a:lnTo>
                  <a:lnTo>
                    <a:pt x="34621" y="25509"/>
                  </a:lnTo>
                  <a:close/>
                </a:path>
                <a:path w="68580" h="196850">
                  <a:moveTo>
                    <a:pt x="35455" y="34289"/>
                  </a:moveTo>
                  <a:lnTo>
                    <a:pt x="34544" y="34289"/>
                  </a:lnTo>
                  <a:lnTo>
                    <a:pt x="34251" y="35102"/>
                  </a:lnTo>
                  <a:lnTo>
                    <a:pt x="35455" y="34289"/>
                  </a:lnTo>
                  <a:close/>
                </a:path>
                <a:path w="68580" h="196850">
                  <a:moveTo>
                    <a:pt x="49758" y="25399"/>
                  </a:moveTo>
                  <a:lnTo>
                    <a:pt x="47752" y="25399"/>
                  </a:lnTo>
                  <a:lnTo>
                    <a:pt x="44386" y="27939"/>
                  </a:lnTo>
                  <a:lnTo>
                    <a:pt x="40754" y="30479"/>
                  </a:lnTo>
                  <a:lnTo>
                    <a:pt x="37338" y="33019"/>
                  </a:lnTo>
                  <a:lnTo>
                    <a:pt x="35455" y="34289"/>
                  </a:lnTo>
                  <a:lnTo>
                    <a:pt x="36576" y="34289"/>
                  </a:lnTo>
                  <a:lnTo>
                    <a:pt x="37490" y="33019"/>
                  </a:lnTo>
                  <a:lnTo>
                    <a:pt x="39827" y="31749"/>
                  </a:lnTo>
                  <a:lnTo>
                    <a:pt x="42976" y="30479"/>
                  </a:lnTo>
                  <a:lnTo>
                    <a:pt x="46621" y="27939"/>
                  </a:lnTo>
                  <a:lnTo>
                    <a:pt x="49758" y="25399"/>
                  </a:lnTo>
                  <a:close/>
                </a:path>
                <a:path w="68580" h="196850">
                  <a:moveTo>
                    <a:pt x="57035" y="25399"/>
                  </a:moveTo>
                  <a:lnTo>
                    <a:pt x="53403" y="25399"/>
                  </a:lnTo>
                  <a:lnTo>
                    <a:pt x="51396" y="26669"/>
                  </a:lnTo>
                  <a:lnTo>
                    <a:pt x="47612" y="29209"/>
                  </a:lnTo>
                  <a:lnTo>
                    <a:pt x="45770" y="30479"/>
                  </a:lnTo>
                  <a:lnTo>
                    <a:pt x="42252" y="33019"/>
                  </a:lnTo>
                  <a:lnTo>
                    <a:pt x="40754" y="34289"/>
                  </a:lnTo>
                  <a:lnTo>
                    <a:pt x="42646" y="34289"/>
                  </a:lnTo>
                  <a:lnTo>
                    <a:pt x="44970" y="33019"/>
                  </a:lnTo>
                  <a:lnTo>
                    <a:pt x="42964" y="33019"/>
                  </a:lnTo>
                  <a:lnTo>
                    <a:pt x="47612" y="30479"/>
                  </a:lnTo>
                  <a:lnTo>
                    <a:pt x="49618" y="29209"/>
                  </a:lnTo>
                  <a:lnTo>
                    <a:pt x="63398" y="29209"/>
                  </a:lnTo>
                  <a:lnTo>
                    <a:pt x="62312" y="27939"/>
                  </a:lnTo>
                  <a:lnTo>
                    <a:pt x="60071" y="27939"/>
                  </a:lnTo>
                  <a:lnTo>
                    <a:pt x="59131" y="26669"/>
                  </a:lnTo>
                  <a:lnTo>
                    <a:pt x="57785" y="26669"/>
                  </a:lnTo>
                  <a:lnTo>
                    <a:pt x="57035" y="25399"/>
                  </a:lnTo>
                  <a:close/>
                </a:path>
                <a:path w="68580" h="196850">
                  <a:moveTo>
                    <a:pt x="65011" y="31749"/>
                  </a:moveTo>
                  <a:lnTo>
                    <a:pt x="62509" y="31749"/>
                  </a:lnTo>
                  <a:lnTo>
                    <a:pt x="63220" y="33019"/>
                  </a:lnTo>
                  <a:lnTo>
                    <a:pt x="63550" y="34289"/>
                  </a:lnTo>
                  <a:lnTo>
                    <a:pt x="65595" y="34289"/>
                  </a:lnTo>
                  <a:lnTo>
                    <a:pt x="65354" y="33019"/>
                  </a:lnTo>
                  <a:lnTo>
                    <a:pt x="65011" y="31749"/>
                  </a:lnTo>
                  <a:close/>
                </a:path>
                <a:path w="68580" h="196850">
                  <a:moveTo>
                    <a:pt x="50571" y="30479"/>
                  </a:moveTo>
                  <a:lnTo>
                    <a:pt x="48069" y="30479"/>
                  </a:lnTo>
                  <a:lnTo>
                    <a:pt x="47117" y="31749"/>
                  </a:lnTo>
                  <a:lnTo>
                    <a:pt x="45542" y="31749"/>
                  </a:lnTo>
                  <a:lnTo>
                    <a:pt x="44919" y="33019"/>
                  </a:lnTo>
                  <a:lnTo>
                    <a:pt x="47599" y="31749"/>
                  </a:lnTo>
                  <a:lnTo>
                    <a:pt x="50571" y="30479"/>
                  </a:lnTo>
                  <a:close/>
                </a:path>
                <a:path w="68580" h="196850">
                  <a:moveTo>
                    <a:pt x="63398" y="29209"/>
                  </a:moveTo>
                  <a:lnTo>
                    <a:pt x="56578" y="29209"/>
                  </a:lnTo>
                  <a:lnTo>
                    <a:pt x="58775" y="31749"/>
                  </a:lnTo>
                  <a:lnTo>
                    <a:pt x="60490" y="33019"/>
                  </a:lnTo>
                  <a:lnTo>
                    <a:pt x="61048" y="33019"/>
                  </a:lnTo>
                  <a:lnTo>
                    <a:pt x="59385" y="31749"/>
                  </a:lnTo>
                  <a:lnTo>
                    <a:pt x="65011" y="31749"/>
                  </a:lnTo>
                  <a:lnTo>
                    <a:pt x="64363" y="30479"/>
                  </a:lnTo>
                  <a:lnTo>
                    <a:pt x="63398" y="29209"/>
                  </a:lnTo>
                  <a:close/>
                </a:path>
                <a:path w="68580" h="196850">
                  <a:moveTo>
                    <a:pt x="61328" y="31749"/>
                  </a:moveTo>
                  <a:lnTo>
                    <a:pt x="59385" y="31749"/>
                  </a:lnTo>
                  <a:lnTo>
                    <a:pt x="61048" y="33019"/>
                  </a:lnTo>
                  <a:lnTo>
                    <a:pt x="61493" y="33019"/>
                  </a:lnTo>
                  <a:lnTo>
                    <a:pt x="61328" y="31749"/>
                  </a:lnTo>
                  <a:close/>
                </a:path>
                <a:path w="68580" h="196850">
                  <a:moveTo>
                    <a:pt x="59969" y="25399"/>
                  </a:moveTo>
                  <a:lnTo>
                    <a:pt x="58877" y="25399"/>
                  </a:lnTo>
                  <a:lnTo>
                    <a:pt x="59486" y="26669"/>
                  </a:lnTo>
                  <a:lnTo>
                    <a:pt x="60502" y="27939"/>
                  </a:lnTo>
                  <a:lnTo>
                    <a:pt x="62312" y="27939"/>
                  </a:lnTo>
                  <a:lnTo>
                    <a:pt x="61226" y="26669"/>
                  </a:lnTo>
                  <a:lnTo>
                    <a:pt x="59969" y="25399"/>
                  </a:lnTo>
                  <a:close/>
                </a:path>
                <a:path w="68580" h="196850">
                  <a:moveTo>
                    <a:pt x="39598" y="6349"/>
                  </a:moveTo>
                  <a:lnTo>
                    <a:pt x="39281" y="6349"/>
                  </a:lnTo>
                  <a:lnTo>
                    <a:pt x="39204" y="7619"/>
                  </a:lnTo>
                  <a:lnTo>
                    <a:pt x="39293" y="10159"/>
                  </a:lnTo>
                  <a:lnTo>
                    <a:pt x="39751" y="12699"/>
                  </a:lnTo>
                  <a:lnTo>
                    <a:pt x="40970" y="16509"/>
                  </a:lnTo>
                  <a:lnTo>
                    <a:pt x="41643" y="17779"/>
                  </a:lnTo>
                  <a:lnTo>
                    <a:pt x="41973" y="20319"/>
                  </a:lnTo>
                  <a:lnTo>
                    <a:pt x="41960" y="21589"/>
                  </a:lnTo>
                  <a:lnTo>
                    <a:pt x="41910" y="22859"/>
                  </a:lnTo>
                  <a:lnTo>
                    <a:pt x="41706" y="24129"/>
                  </a:lnTo>
                  <a:lnTo>
                    <a:pt x="41516" y="24129"/>
                  </a:lnTo>
                  <a:lnTo>
                    <a:pt x="41363" y="25399"/>
                  </a:lnTo>
                  <a:lnTo>
                    <a:pt x="44519" y="25399"/>
                  </a:lnTo>
                  <a:lnTo>
                    <a:pt x="45008" y="24129"/>
                  </a:lnTo>
                  <a:lnTo>
                    <a:pt x="45516" y="21589"/>
                  </a:lnTo>
                  <a:lnTo>
                    <a:pt x="45516" y="15239"/>
                  </a:lnTo>
                  <a:lnTo>
                    <a:pt x="39598" y="6349"/>
                  </a:lnTo>
                  <a:close/>
                </a:path>
                <a:path w="68580" h="196850">
                  <a:moveTo>
                    <a:pt x="53060" y="24129"/>
                  </a:moveTo>
                  <a:lnTo>
                    <a:pt x="51536" y="24129"/>
                  </a:lnTo>
                  <a:lnTo>
                    <a:pt x="48958" y="25399"/>
                  </a:lnTo>
                  <a:lnTo>
                    <a:pt x="50838" y="25399"/>
                  </a:lnTo>
                  <a:lnTo>
                    <a:pt x="53060" y="24129"/>
                  </a:lnTo>
                  <a:close/>
                </a:path>
                <a:path w="68580" h="196850">
                  <a:moveTo>
                    <a:pt x="57213" y="24129"/>
                  </a:moveTo>
                  <a:lnTo>
                    <a:pt x="56375" y="24129"/>
                  </a:lnTo>
                  <a:lnTo>
                    <a:pt x="57340" y="25399"/>
                  </a:lnTo>
                  <a:lnTo>
                    <a:pt x="58267" y="25399"/>
                  </a:lnTo>
                  <a:lnTo>
                    <a:pt x="57213" y="24129"/>
                  </a:lnTo>
                  <a:close/>
                </a:path>
                <a:path w="68580" h="196850">
                  <a:moveTo>
                    <a:pt x="39839" y="0"/>
                  </a:moveTo>
                  <a:lnTo>
                    <a:pt x="38011" y="1269"/>
                  </a:lnTo>
                  <a:lnTo>
                    <a:pt x="33909" y="3809"/>
                  </a:lnTo>
                  <a:lnTo>
                    <a:pt x="31178" y="11429"/>
                  </a:lnTo>
                  <a:lnTo>
                    <a:pt x="34734" y="21589"/>
                  </a:lnTo>
                  <a:lnTo>
                    <a:pt x="34734" y="25258"/>
                  </a:lnTo>
                  <a:lnTo>
                    <a:pt x="35242" y="24129"/>
                  </a:lnTo>
                  <a:lnTo>
                    <a:pt x="35648" y="22859"/>
                  </a:lnTo>
                  <a:lnTo>
                    <a:pt x="35839" y="22859"/>
                  </a:lnTo>
                  <a:lnTo>
                    <a:pt x="35839" y="21589"/>
                  </a:lnTo>
                  <a:lnTo>
                    <a:pt x="35420" y="19049"/>
                  </a:lnTo>
                  <a:lnTo>
                    <a:pt x="34671" y="17779"/>
                  </a:lnTo>
                  <a:lnTo>
                    <a:pt x="33769" y="15239"/>
                  </a:lnTo>
                  <a:lnTo>
                    <a:pt x="33502" y="15239"/>
                  </a:lnTo>
                  <a:lnTo>
                    <a:pt x="33147" y="12699"/>
                  </a:lnTo>
                  <a:lnTo>
                    <a:pt x="33108" y="11429"/>
                  </a:lnTo>
                  <a:lnTo>
                    <a:pt x="33324" y="8889"/>
                  </a:lnTo>
                  <a:lnTo>
                    <a:pt x="33553" y="8889"/>
                  </a:lnTo>
                  <a:lnTo>
                    <a:pt x="34036" y="7619"/>
                  </a:lnTo>
                  <a:lnTo>
                    <a:pt x="34569" y="6349"/>
                  </a:lnTo>
                  <a:lnTo>
                    <a:pt x="34861" y="5079"/>
                  </a:lnTo>
                  <a:lnTo>
                    <a:pt x="35445" y="5079"/>
                  </a:lnTo>
                  <a:lnTo>
                    <a:pt x="36512" y="3809"/>
                  </a:lnTo>
                  <a:lnTo>
                    <a:pt x="37503" y="2539"/>
                  </a:lnTo>
                  <a:lnTo>
                    <a:pt x="39077" y="2539"/>
                  </a:lnTo>
                  <a:lnTo>
                    <a:pt x="39268" y="1269"/>
                  </a:lnTo>
                  <a:lnTo>
                    <a:pt x="39839" y="0"/>
                  </a:lnTo>
                  <a:close/>
                </a:path>
                <a:path w="68580" h="196850">
                  <a:moveTo>
                    <a:pt x="40284" y="16509"/>
                  </a:moveTo>
                  <a:lnTo>
                    <a:pt x="37414" y="16509"/>
                  </a:lnTo>
                  <a:lnTo>
                    <a:pt x="37490" y="17779"/>
                  </a:lnTo>
                  <a:lnTo>
                    <a:pt x="37401" y="20319"/>
                  </a:lnTo>
                  <a:lnTo>
                    <a:pt x="37465" y="21589"/>
                  </a:lnTo>
                  <a:lnTo>
                    <a:pt x="37503" y="22859"/>
                  </a:lnTo>
                  <a:lnTo>
                    <a:pt x="37312" y="24129"/>
                  </a:lnTo>
                  <a:lnTo>
                    <a:pt x="41287" y="24129"/>
                  </a:lnTo>
                  <a:lnTo>
                    <a:pt x="41529" y="22859"/>
                  </a:lnTo>
                  <a:lnTo>
                    <a:pt x="41656" y="21589"/>
                  </a:lnTo>
                  <a:lnTo>
                    <a:pt x="41325" y="20319"/>
                  </a:lnTo>
                  <a:lnTo>
                    <a:pt x="41021" y="17779"/>
                  </a:lnTo>
                  <a:lnTo>
                    <a:pt x="40284" y="16509"/>
                  </a:lnTo>
                  <a:close/>
                </a:path>
                <a:path w="68580" h="196850">
                  <a:moveTo>
                    <a:pt x="39077" y="2539"/>
                  </a:moveTo>
                  <a:lnTo>
                    <a:pt x="37553" y="2539"/>
                  </a:lnTo>
                  <a:lnTo>
                    <a:pt x="36944" y="3809"/>
                  </a:lnTo>
                  <a:lnTo>
                    <a:pt x="36741" y="3809"/>
                  </a:lnTo>
                  <a:lnTo>
                    <a:pt x="35839" y="5079"/>
                  </a:lnTo>
                  <a:lnTo>
                    <a:pt x="35356" y="6349"/>
                  </a:lnTo>
                  <a:lnTo>
                    <a:pt x="35013" y="6349"/>
                  </a:lnTo>
                  <a:lnTo>
                    <a:pt x="34709" y="7619"/>
                  </a:lnTo>
                  <a:lnTo>
                    <a:pt x="34366" y="8889"/>
                  </a:lnTo>
                  <a:lnTo>
                    <a:pt x="34226" y="8889"/>
                  </a:lnTo>
                  <a:lnTo>
                    <a:pt x="34150" y="11429"/>
                  </a:lnTo>
                  <a:lnTo>
                    <a:pt x="34239" y="12699"/>
                  </a:lnTo>
                  <a:lnTo>
                    <a:pt x="34721" y="13969"/>
                  </a:lnTo>
                  <a:lnTo>
                    <a:pt x="35001" y="15239"/>
                  </a:lnTo>
                  <a:lnTo>
                    <a:pt x="35648" y="16509"/>
                  </a:lnTo>
                  <a:lnTo>
                    <a:pt x="36029" y="17779"/>
                  </a:lnTo>
                  <a:lnTo>
                    <a:pt x="36652" y="19049"/>
                  </a:lnTo>
                  <a:lnTo>
                    <a:pt x="36918" y="19049"/>
                  </a:lnTo>
                  <a:lnTo>
                    <a:pt x="37122" y="20319"/>
                  </a:lnTo>
                  <a:lnTo>
                    <a:pt x="37338" y="17779"/>
                  </a:lnTo>
                  <a:lnTo>
                    <a:pt x="37376" y="16509"/>
                  </a:lnTo>
                  <a:lnTo>
                    <a:pt x="40284" y="16509"/>
                  </a:lnTo>
                  <a:lnTo>
                    <a:pt x="38912" y="12699"/>
                  </a:lnTo>
                  <a:lnTo>
                    <a:pt x="38392" y="10159"/>
                  </a:lnTo>
                  <a:lnTo>
                    <a:pt x="38214" y="6349"/>
                  </a:lnTo>
                  <a:lnTo>
                    <a:pt x="38519" y="5079"/>
                  </a:lnTo>
                  <a:lnTo>
                    <a:pt x="39077" y="2539"/>
                  </a:lnTo>
                  <a:close/>
                </a:path>
              </a:pathLst>
            </a:custGeom>
            <a:solidFill>
              <a:srgbClr val="AF2D36"/>
            </a:solidFill>
          </p:spPr>
          <p:txBody>
            <a:bodyPr wrap="square" lIns="0" tIns="0" rIns="0" bIns="0" rtlCol="0"/>
            <a:lstStyle/>
            <a:p>
              <a:endParaRPr/>
            </a:p>
          </p:txBody>
        </p:sp>
        <p:sp>
          <p:nvSpPr>
            <p:cNvPr id="174" name="object 174"/>
            <p:cNvSpPr/>
            <p:nvPr/>
          </p:nvSpPr>
          <p:spPr>
            <a:xfrm>
              <a:off x="790232" y="6317386"/>
              <a:ext cx="24765" cy="28575"/>
            </a:xfrm>
            <a:custGeom>
              <a:avLst/>
              <a:gdLst/>
              <a:ahLst/>
              <a:cxnLst/>
              <a:rect l="l" t="t" r="r" b="b"/>
              <a:pathLst>
                <a:path w="24765" h="28575">
                  <a:moveTo>
                    <a:pt x="5372" y="23406"/>
                  </a:moveTo>
                  <a:lnTo>
                    <a:pt x="3695" y="23876"/>
                  </a:lnTo>
                  <a:lnTo>
                    <a:pt x="3695" y="25527"/>
                  </a:lnTo>
                  <a:lnTo>
                    <a:pt x="3086" y="26174"/>
                  </a:lnTo>
                  <a:lnTo>
                    <a:pt x="2616" y="26835"/>
                  </a:lnTo>
                  <a:lnTo>
                    <a:pt x="2311" y="27076"/>
                  </a:lnTo>
                  <a:lnTo>
                    <a:pt x="2070" y="27139"/>
                  </a:lnTo>
                  <a:lnTo>
                    <a:pt x="1739" y="27076"/>
                  </a:lnTo>
                  <a:lnTo>
                    <a:pt x="1600" y="27000"/>
                  </a:lnTo>
                  <a:lnTo>
                    <a:pt x="1651" y="26111"/>
                  </a:lnTo>
                  <a:lnTo>
                    <a:pt x="2070" y="25527"/>
                  </a:lnTo>
                  <a:lnTo>
                    <a:pt x="2616" y="25298"/>
                  </a:lnTo>
                  <a:lnTo>
                    <a:pt x="3225" y="25260"/>
                  </a:lnTo>
                  <a:lnTo>
                    <a:pt x="3657" y="25361"/>
                  </a:lnTo>
                  <a:lnTo>
                    <a:pt x="3695" y="25527"/>
                  </a:lnTo>
                  <a:lnTo>
                    <a:pt x="3695" y="23876"/>
                  </a:lnTo>
                  <a:lnTo>
                    <a:pt x="2908" y="24079"/>
                  </a:lnTo>
                  <a:lnTo>
                    <a:pt x="571" y="27190"/>
                  </a:lnTo>
                  <a:lnTo>
                    <a:pt x="0" y="28270"/>
                  </a:lnTo>
                  <a:lnTo>
                    <a:pt x="1193" y="28270"/>
                  </a:lnTo>
                  <a:lnTo>
                    <a:pt x="2933" y="28079"/>
                  </a:lnTo>
                  <a:lnTo>
                    <a:pt x="4381" y="27889"/>
                  </a:lnTo>
                  <a:lnTo>
                    <a:pt x="4432" y="27139"/>
                  </a:lnTo>
                  <a:lnTo>
                    <a:pt x="4546" y="26289"/>
                  </a:lnTo>
                  <a:lnTo>
                    <a:pt x="4800" y="25260"/>
                  </a:lnTo>
                  <a:lnTo>
                    <a:pt x="4902" y="24828"/>
                  </a:lnTo>
                  <a:lnTo>
                    <a:pt x="5130" y="24079"/>
                  </a:lnTo>
                  <a:lnTo>
                    <a:pt x="5372" y="23406"/>
                  </a:lnTo>
                  <a:close/>
                </a:path>
                <a:path w="24765" h="28575">
                  <a:moveTo>
                    <a:pt x="15303" y="8940"/>
                  </a:moveTo>
                  <a:lnTo>
                    <a:pt x="15100" y="8750"/>
                  </a:lnTo>
                  <a:lnTo>
                    <a:pt x="14617" y="8305"/>
                  </a:lnTo>
                  <a:lnTo>
                    <a:pt x="13804" y="7708"/>
                  </a:lnTo>
                  <a:lnTo>
                    <a:pt x="13157" y="7493"/>
                  </a:lnTo>
                  <a:lnTo>
                    <a:pt x="13157" y="9588"/>
                  </a:lnTo>
                  <a:lnTo>
                    <a:pt x="12814" y="9613"/>
                  </a:lnTo>
                  <a:lnTo>
                    <a:pt x="10629" y="10198"/>
                  </a:lnTo>
                  <a:lnTo>
                    <a:pt x="10096" y="10198"/>
                  </a:lnTo>
                  <a:lnTo>
                    <a:pt x="9969" y="10121"/>
                  </a:lnTo>
                  <a:lnTo>
                    <a:pt x="9766" y="9867"/>
                  </a:lnTo>
                  <a:lnTo>
                    <a:pt x="9893" y="9398"/>
                  </a:lnTo>
                  <a:lnTo>
                    <a:pt x="10426" y="9029"/>
                  </a:lnTo>
                  <a:lnTo>
                    <a:pt x="11315" y="8750"/>
                  </a:lnTo>
                  <a:lnTo>
                    <a:pt x="11988" y="8813"/>
                  </a:lnTo>
                  <a:lnTo>
                    <a:pt x="12941" y="9169"/>
                  </a:lnTo>
                  <a:lnTo>
                    <a:pt x="13068" y="9283"/>
                  </a:lnTo>
                  <a:lnTo>
                    <a:pt x="13157" y="9588"/>
                  </a:lnTo>
                  <a:lnTo>
                    <a:pt x="13157" y="7493"/>
                  </a:lnTo>
                  <a:lnTo>
                    <a:pt x="12700" y="7340"/>
                  </a:lnTo>
                  <a:lnTo>
                    <a:pt x="12446" y="7302"/>
                  </a:lnTo>
                  <a:lnTo>
                    <a:pt x="10236" y="7302"/>
                  </a:lnTo>
                  <a:lnTo>
                    <a:pt x="7010" y="8940"/>
                  </a:lnTo>
                  <a:lnTo>
                    <a:pt x="5753" y="9639"/>
                  </a:lnTo>
                  <a:lnTo>
                    <a:pt x="6654" y="9867"/>
                  </a:lnTo>
                  <a:lnTo>
                    <a:pt x="7785" y="10287"/>
                  </a:lnTo>
                  <a:lnTo>
                    <a:pt x="10045" y="11645"/>
                  </a:lnTo>
                  <a:lnTo>
                    <a:pt x="10706" y="12103"/>
                  </a:lnTo>
                  <a:lnTo>
                    <a:pt x="11277" y="12547"/>
                  </a:lnTo>
                  <a:lnTo>
                    <a:pt x="11518" y="12090"/>
                  </a:lnTo>
                  <a:lnTo>
                    <a:pt x="11823" y="11645"/>
                  </a:lnTo>
                  <a:lnTo>
                    <a:pt x="13055" y="10223"/>
                  </a:lnTo>
                  <a:lnTo>
                    <a:pt x="14160" y="9436"/>
                  </a:lnTo>
                  <a:lnTo>
                    <a:pt x="15303" y="8940"/>
                  </a:lnTo>
                  <a:close/>
                </a:path>
                <a:path w="24765" h="28575">
                  <a:moveTo>
                    <a:pt x="24752" y="3721"/>
                  </a:moveTo>
                  <a:lnTo>
                    <a:pt x="24396" y="3035"/>
                  </a:lnTo>
                  <a:lnTo>
                    <a:pt x="24333" y="2908"/>
                  </a:lnTo>
                  <a:lnTo>
                    <a:pt x="24142" y="2641"/>
                  </a:lnTo>
                  <a:lnTo>
                    <a:pt x="24142" y="2895"/>
                  </a:lnTo>
                  <a:lnTo>
                    <a:pt x="23990" y="2908"/>
                  </a:lnTo>
                  <a:lnTo>
                    <a:pt x="22174" y="2857"/>
                  </a:lnTo>
                  <a:lnTo>
                    <a:pt x="19837" y="3022"/>
                  </a:lnTo>
                  <a:lnTo>
                    <a:pt x="19291" y="3035"/>
                  </a:lnTo>
                  <a:lnTo>
                    <a:pt x="18846" y="2971"/>
                  </a:lnTo>
                  <a:lnTo>
                    <a:pt x="18681" y="2362"/>
                  </a:lnTo>
                  <a:lnTo>
                    <a:pt x="19024" y="2120"/>
                  </a:lnTo>
                  <a:lnTo>
                    <a:pt x="19177" y="2057"/>
                  </a:lnTo>
                  <a:lnTo>
                    <a:pt x="18745" y="2057"/>
                  </a:lnTo>
                  <a:lnTo>
                    <a:pt x="18211" y="2057"/>
                  </a:lnTo>
                  <a:lnTo>
                    <a:pt x="16903" y="1943"/>
                  </a:lnTo>
                  <a:lnTo>
                    <a:pt x="16789" y="1816"/>
                  </a:lnTo>
                  <a:lnTo>
                    <a:pt x="16738" y="1041"/>
                  </a:lnTo>
                  <a:lnTo>
                    <a:pt x="17170" y="825"/>
                  </a:lnTo>
                  <a:lnTo>
                    <a:pt x="17411" y="749"/>
                  </a:lnTo>
                  <a:lnTo>
                    <a:pt x="17894" y="825"/>
                  </a:lnTo>
                  <a:lnTo>
                    <a:pt x="18389" y="863"/>
                  </a:lnTo>
                  <a:lnTo>
                    <a:pt x="18948" y="1092"/>
                  </a:lnTo>
                  <a:lnTo>
                    <a:pt x="19697" y="1524"/>
                  </a:lnTo>
                  <a:lnTo>
                    <a:pt x="19913" y="1689"/>
                  </a:lnTo>
                  <a:lnTo>
                    <a:pt x="19989" y="1816"/>
                  </a:lnTo>
                  <a:lnTo>
                    <a:pt x="20510" y="1752"/>
                  </a:lnTo>
                  <a:lnTo>
                    <a:pt x="24142" y="2895"/>
                  </a:lnTo>
                  <a:lnTo>
                    <a:pt x="24142" y="2641"/>
                  </a:lnTo>
                  <a:lnTo>
                    <a:pt x="23482" y="1689"/>
                  </a:lnTo>
                  <a:lnTo>
                    <a:pt x="23215" y="1308"/>
                  </a:lnTo>
                  <a:lnTo>
                    <a:pt x="21539" y="749"/>
                  </a:lnTo>
                  <a:lnTo>
                    <a:pt x="19939" y="215"/>
                  </a:lnTo>
                  <a:lnTo>
                    <a:pt x="18592" y="0"/>
                  </a:lnTo>
                  <a:lnTo>
                    <a:pt x="16052" y="0"/>
                  </a:lnTo>
                  <a:lnTo>
                    <a:pt x="15354" y="215"/>
                  </a:lnTo>
                  <a:lnTo>
                    <a:pt x="15138" y="355"/>
                  </a:lnTo>
                  <a:lnTo>
                    <a:pt x="18389" y="5930"/>
                  </a:lnTo>
                  <a:lnTo>
                    <a:pt x="18719" y="5575"/>
                  </a:lnTo>
                  <a:lnTo>
                    <a:pt x="19126" y="5257"/>
                  </a:lnTo>
                  <a:lnTo>
                    <a:pt x="21005" y="4165"/>
                  </a:lnTo>
                  <a:lnTo>
                    <a:pt x="22694" y="3721"/>
                  </a:lnTo>
                  <a:lnTo>
                    <a:pt x="24625" y="3733"/>
                  </a:lnTo>
                  <a:lnTo>
                    <a:pt x="24752" y="3733"/>
                  </a:lnTo>
                  <a:close/>
                </a:path>
              </a:pathLst>
            </a:custGeom>
            <a:solidFill>
              <a:srgbClr val="005B8F"/>
            </a:solidFill>
          </p:spPr>
          <p:txBody>
            <a:bodyPr wrap="square" lIns="0" tIns="0" rIns="0" bIns="0" rtlCol="0"/>
            <a:lstStyle/>
            <a:p>
              <a:endParaRPr/>
            </a:p>
          </p:txBody>
        </p:sp>
        <p:sp>
          <p:nvSpPr>
            <p:cNvPr id="175" name="object 175"/>
            <p:cNvSpPr/>
            <p:nvPr/>
          </p:nvSpPr>
          <p:spPr>
            <a:xfrm>
              <a:off x="795489" y="6294691"/>
              <a:ext cx="109220" cy="89535"/>
            </a:xfrm>
            <a:custGeom>
              <a:avLst/>
              <a:gdLst/>
              <a:ahLst/>
              <a:cxnLst/>
              <a:rect l="l" t="t" r="r" b="b"/>
              <a:pathLst>
                <a:path w="109219" h="89535">
                  <a:moveTo>
                    <a:pt x="10134" y="41656"/>
                  </a:moveTo>
                  <a:close/>
                </a:path>
                <a:path w="109219" h="89535">
                  <a:moveTo>
                    <a:pt x="18465" y="56349"/>
                  </a:moveTo>
                  <a:lnTo>
                    <a:pt x="17945" y="56184"/>
                  </a:lnTo>
                  <a:lnTo>
                    <a:pt x="17386" y="56197"/>
                  </a:lnTo>
                  <a:lnTo>
                    <a:pt x="16433" y="56451"/>
                  </a:lnTo>
                  <a:lnTo>
                    <a:pt x="17894" y="56896"/>
                  </a:lnTo>
                  <a:lnTo>
                    <a:pt x="18465" y="56349"/>
                  </a:lnTo>
                  <a:close/>
                </a:path>
                <a:path w="109219" h="89535">
                  <a:moveTo>
                    <a:pt x="25247" y="63347"/>
                  </a:moveTo>
                  <a:lnTo>
                    <a:pt x="24790" y="63754"/>
                  </a:lnTo>
                  <a:lnTo>
                    <a:pt x="25247" y="63347"/>
                  </a:lnTo>
                  <a:close/>
                </a:path>
                <a:path w="109219" h="89535">
                  <a:moveTo>
                    <a:pt x="25844" y="54610"/>
                  </a:moveTo>
                  <a:lnTo>
                    <a:pt x="25006" y="55118"/>
                  </a:lnTo>
                  <a:lnTo>
                    <a:pt x="24625" y="55410"/>
                  </a:lnTo>
                  <a:lnTo>
                    <a:pt x="25133" y="55295"/>
                  </a:lnTo>
                  <a:lnTo>
                    <a:pt x="25844" y="54610"/>
                  </a:lnTo>
                  <a:close/>
                </a:path>
                <a:path w="109219" h="89535">
                  <a:moveTo>
                    <a:pt x="26682" y="37871"/>
                  </a:moveTo>
                  <a:lnTo>
                    <a:pt x="26149" y="33693"/>
                  </a:lnTo>
                  <a:lnTo>
                    <a:pt x="24079" y="28536"/>
                  </a:lnTo>
                  <a:lnTo>
                    <a:pt x="21907" y="27241"/>
                  </a:lnTo>
                  <a:lnTo>
                    <a:pt x="17602" y="27241"/>
                  </a:lnTo>
                  <a:lnTo>
                    <a:pt x="16014" y="27647"/>
                  </a:lnTo>
                  <a:lnTo>
                    <a:pt x="13512" y="29121"/>
                  </a:lnTo>
                  <a:lnTo>
                    <a:pt x="12928" y="30124"/>
                  </a:lnTo>
                  <a:lnTo>
                    <a:pt x="12700" y="31064"/>
                  </a:lnTo>
                  <a:lnTo>
                    <a:pt x="13474" y="31076"/>
                  </a:lnTo>
                  <a:lnTo>
                    <a:pt x="14173" y="31267"/>
                  </a:lnTo>
                  <a:lnTo>
                    <a:pt x="17208" y="33032"/>
                  </a:lnTo>
                  <a:lnTo>
                    <a:pt x="19240" y="38455"/>
                  </a:lnTo>
                  <a:lnTo>
                    <a:pt x="19951" y="40360"/>
                  </a:lnTo>
                  <a:lnTo>
                    <a:pt x="20447" y="40982"/>
                  </a:lnTo>
                  <a:lnTo>
                    <a:pt x="20955" y="41325"/>
                  </a:lnTo>
                  <a:lnTo>
                    <a:pt x="23964" y="41325"/>
                  </a:lnTo>
                  <a:lnTo>
                    <a:pt x="25984" y="40932"/>
                  </a:lnTo>
                  <a:lnTo>
                    <a:pt x="26682" y="37871"/>
                  </a:lnTo>
                  <a:close/>
                </a:path>
                <a:path w="109219" h="89535">
                  <a:moveTo>
                    <a:pt x="33972" y="72986"/>
                  </a:moveTo>
                  <a:lnTo>
                    <a:pt x="33197" y="73533"/>
                  </a:lnTo>
                  <a:lnTo>
                    <a:pt x="33604" y="73279"/>
                  </a:lnTo>
                  <a:lnTo>
                    <a:pt x="33972" y="72986"/>
                  </a:lnTo>
                  <a:close/>
                </a:path>
                <a:path w="109219" h="89535">
                  <a:moveTo>
                    <a:pt x="35306" y="71856"/>
                  </a:moveTo>
                  <a:lnTo>
                    <a:pt x="33972" y="72986"/>
                  </a:lnTo>
                  <a:lnTo>
                    <a:pt x="35013" y="72263"/>
                  </a:lnTo>
                  <a:lnTo>
                    <a:pt x="35306" y="71856"/>
                  </a:lnTo>
                  <a:close/>
                </a:path>
                <a:path w="109219" h="89535">
                  <a:moveTo>
                    <a:pt x="40347" y="71361"/>
                  </a:moveTo>
                  <a:lnTo>
                    <a:pt x="40170" y="71374"/>
                  </a:lnTo>
                  <a:lnTo>
                    <a:pt x="39179" y="72047"/>
                  </a:lnTo>
                  <a:lnTo>
                    <a:pt x="40347" y="71361"/>
                  </a:lnTo>
                  <a:close/>
                </a:path>
                <a:path w="109219" h="89535">
                  <a:moveTo>
                    <a:pt x="66675" y="35064"/>
                  </a:moveTo>
                  <a:lnTo>
                    <a:pt x="66370" y="34531"/>
                  </a:lnTo>
                  <a:lnTo>
                    <a:pt x="66065" y="33997"/>
                  </a:lnTo>
                  <a:lnTo>
                    <a:pt x="66281" y="34747"/>
                  </a:lnTo>
                  <a:lnTo>
                    <a:pt x="66573" y="35890"/>
                  </a:lnTo>
                  <a:lnTo>
                    <a:pt x="66548" y="35585"/>
                  </a:lnTo>
                  <a:lnTo>
                    <a:pt x="66675" y="35064"/>
                  </a:lnTo>
                  <a:close/>
                </a:path>
                <a:path w="109219" h="89535">
                  <a:moveTo>
                    <a:pt x="69824" y="11506"/>
                  </a:moveTo>
                  <a:lnTo>
                    <a:pt x="65062" y="14605"/>
                  </a:lnTo>
                  <a:lnTo>
                    <a:pt x="60667" y="28575"/>
                  </a:lnTo>
                  <a:lnTo>
                    <a:pt x="58635" y="41275"/>
                  </a:lnTo>
                  <a:lnTo>
                    <a:pt x="49453" y="43180"/>
                  </a:lnTo>
                  <a:lnTo>
                    <a:pt x="42278" y="44069"/>
                  </a:lnTo>
                  <a:lnTo>
                    <a:pt x="29946" y="44069"/>
                  </a:lnTo>
                  <a:lnTo>
                    <a:pt x="28600" y="43307"/>
                  </a:lnTo>
                  <a:lnTo>
                    <a:pt x="26809" y="42291"/>
                  </a:lnTo>
                  <a:lnTo>
                    <a:pt x="26631" y="42164"/>
                  </a:lnTo>
                  <a:lnTo>
                    <a:pt x="26085" y="41783"/>
                  </a:lnTo>
                  <a:lnTo>
                    <a:pt x="25565" y="41910"/>
                  </a:lnTo>
                  <a:lnTo>
                    <a:pt x="23990" y="42164"/>
                  </a:lnTo>
                  <a:lnTo>
                    <a:pt x="21043" y="42164"/>
                  </a:lnTo>
                  <a:lnTo>
                    <a:pt x="20104" y="41910"/>
                  </a:lnTo>
                  <a:lnTo>
                    <a:pt x="19227" y="40894"/>
                  </a:lnTo>
                  <a:lnTo>
                    <a:pt x="16548" y="33655"/>
                  </a:lnTo>
                  <a:lnTo>
                    <a:pt x="13868" y="32131"/>
                  </a:lnTo>
                  <a:lnTo>
                    <a:pt x="13271" y="32004"/>
                  </a:lnTo>
                  <a:lnTo>
                    <a:pt x="10896" y="32004"/>
                  </a:lnTo>
                  <a:lnTo>
                    <a:pt x="8915" y="32893"/>
                  </a:lnTo>
                  <a:lnTo>
                    <a:pt x="6527" y="35687"/>
                  </a:lnTo>
                  <a:lnTo>
                    <a:pt x="6045" y="36957"/>
                  </a:lnTo>
                  <a:lnTo>
                    <a:pt x="6578" y="40767"/>
                  </a:lnTo>
                  <a:lnTo>
                    <a:pt x="10071" y="41643"/>
                  </a:lnTo>
                  <a:lnTo>
                    <a:pt x="13157" y="40259"/>
                  </a:lnTo>
                  <a:lnTo>
                    <a:pt x="14566" y="39624"/>
                  </a:lnTo>
                  <a:lnTo>
                    <a:pt x="10172" y="40259"/>
                  </a:lnTo>
                  <a:lnTo>
                    <a:pt x="6375" y="37084"/>
                  </a:lnTo>
                  <a:lnTo>
                    <a:pt x="11201" y="33655"/>
                  </a:lnTo>
                  <a:lnTo>
                    <a:pt x="15887" y="34290"/>
                  </a:lnTo>
                  <a:lnTo>
                    <a:pt x="19253" y="42037"/>
                  </a:lnTo>
                  <a:lnTo>
                    <a:pt x="20421" y="43815"/>
                  </a:lnTo>
                  <a:lnTo>
                    <a:pt x="25539" y="43307"/>
                  </a:lnTo>
                  <a:lnTo>
                    <a:pt x="31546" y="44831"/>
                  </a:lnTo>
                  <a:lnTo>
                    <a:pt x="37973" y="45212"/>
                  </a:lnTo>
                  <a:lnTo>
                    <a:pt x="62280" y="40767"/>
                  </a:lnTo>
                  <a:lnTo>
                    <a:pt x="61976" y="27178"/>
                  </a:lnTo>
                  <a:lnTo>
                    <a:pt x="69824" y="11506"/>
                  </a:lnTo>
                  <a:close/>
                </a:path>
                <a:path w="109219" h="89535">
                  <a:moveTo>
                    <a:pt x="71386" y="10490"/>
                  </a:moveTo>
                  <a:lnTo>
                    <a:pt x="70180" y="10795"/>
                  </a:lnTo>
                  <a:lnTo>
                    <a:pt x="69824" y="11506"/>
                  </a:lnTo>
                  <a:lnTo>
                    <a:pt x="71386" y="10490"/>
                  </a:lnTo>
                  <a:close/>
                </a:path>
                <a:path w="109219" h="89535">
                  <a:moveTo>
                    <a:pt x="108978" y="14351"/>
                  </a:moveTo>
                  <a:lnTo>
                    <a:pt x="101892" y="8128"/>
                  </a:lnTo>
                  <a:lnTo>
                    <a:pt x="101942" y="6350"/>
                  </a:lnTo>
                  <a:lnTo>
                    <a:pt x="102235" y="5842"/>
                  </a:lnTo>
                  <a:lnTo>
                    <a:pt x="103314" y="3429"/>
                  </a:lnTo>
                  <a:lnTo>
                    <a:pt x="103441" y="3048"/>
                  </a:lnTo>
                  <a:lnTo>
                    <a:pt x="103466" y="2286"/>
                  </a:lnTo>
                  <a:lnTo>
                    <a:pt x="103212" y="1524"/>
                  </a:lnTo>
                  <a:lnTo>
                    <a:pt x="102590" y="889"/>
                  </a:lnTo>
                  <a:lnTo>
                    <a:pt x="101650" y="0"/>
                  </a:lnTo>
                  <a:lnTo>
                    <a:pt x="101358" y="889"/>
                  </a:lnTo>
                  <a:lnTo>
                    <a:pt x="100952" y="1778"/>
                  </a:lnTo>
                  <a:lnTo>
                    <a:pt x="100418" y="2540"/>
                  </a:lnTo>
                  <a:lnTo>
                    <a:pt x="100266" y="2921"/>
                  </a:lnTo>
                  <a:lnTo>
                    <a:pt x="99783" y="3683"/>
                  </a:lnTo>
                  <a:lnTo>
                    <a:pt x="99199" y="4445"/>
                  </a:lnTo>
                  <a:lnTo>
                    <a:pt x="97878" y="5588"/>
                  </a:lnTo>
                  <a:lnTo>
                    <a:pt x="97345" y="6096"/>
                  </a:lnTo>
                  <a:lnTo>
                    <a:pt x="97066" y="6311"/>
                  </a:lnTo>
                  <a:lnTo>
                    <a:pt x="97066" y="25400"/>
                  </a:lnTo>
                  <a:lnTo>
                    <a:pt x="94005" y="28448"/>
                  </a:lnTo>
                  <a:lnTo>
                    <a:pt x="93586" y="28702"/>
                  </a:lnTo>
                  <a:lnTo>
                    <a:pt x="93446" y="28702"/>
                  </a:lnTo>
                  <a:lnTo>
                    <a:pt x="93230" y="28575"/>
                  </a:lnTo>
                  <a:lnTo>
                    <a:pt x="93281" y="28194"/>
                  </a:lnTo>
                  <a:lnTo>
                    <a:pt x="97040" y="25400"/>
                  </a:lnTo>
                  <a:lnTo>
                    <a:pt x="97066" y="6311"/>
                  </a:lnTo>
                  <a:lnTo>
                    <a:pt x="95516" y="7493"/>
                  </a:lnTo>
                  <a:lnTo>
                    <a:pt x="94030" y="8496"/>
                  </a:lnTo>
                  <a:lnTo>
                    <a:pt x="94030" y="14224"/>
                  </a:lnTo>
                  <a:lnTo>
                    <a:pt x="88036" y="20193"/>
                  </a:lnTo>
                  <a:lnTo>
                    <a:pt x="91401" y="19939"/>
                  </a:lnTo>
                  <a:lnTo>
                    <a:pt x="92862" y="22606"/>
                  </a:lnTo>
                  <a:lnTo>
                    <a:pt x="83058" y="33147"/>
                  </a:lnTo>
                  <a:lnTo>
                    <a:pt x="79540" y="30607"/>
                  </a:lnTo>
                  <a:lnTo>
                    <a:pt x="76034" y="28194"/>
                  </a:lnTo>
                  <a:lnTo>
                    <a:pt x="76835" y="27178"/>
                  </a:lnTo>
                  <a:lnTo>
                    <a:pt x="77838" y="25908"/>
                  </a:lnTo>
                  <a:lnTo>
                    <a:pt x="84048" y="18034"/>
                  </a:lnTo>
                  <a:lnTo>
                    <a:pt x="86144" y="15367"/>
                  </a:lnTo>
                  <a:lnTo>
                    <a:pt x="94030" y="14224"/>
                  </a:lnTo>
                  <a:lnTo>
                    <a:pt x="94030" y="8496"/>
                  </a:lnTo>
                  <a:lnTo>
                    <a:pt x="91744" y="10033"/>
                  </a:lnTo>
                  <a:lnTo>
                    <a:pt x="87718" y="11430"/>
                  </a:lnTo>
                  <a:lnTo>
                    <a:pt x="85191" y="13589"/>
                  </a:lnTo>
                  <a:lnTo>
                    <a:pt x="83921" y="14605"/>
                  </a:lnTo>
                  <a:lnTo>
                    <a:pt x="82981" y="15748"/>
                  </a:lnTo>
                  <a:lnTo>
                    <a:pt x="81826" y="17399"/>
                  </a:lnTo>
                  <a:lnTo>
                    <a:pt x="81508" y="18034"/>
                  </a:lnTo>
                  <a:lnTo>
                    <a:pt x="81470" y="17907"/>
                  </a:lnTo>
                  <a:lnTo>
                    <a:pt x="81927" y="16891"/>
                  </a:lnTo>
                  <a:lnTo>
                    <a:pt x="82702" y="15494"/>
                  </a:lnTo>
                  <a:lnTo>
                    <a:pt x="83578" y="14351"/>
                  </a:lnTo>
                  <a:lnTo>
                    <a:pt x="83997" y="13970"/>
                  </a:lnTo>
                  <a:lnTo>
                    <a:pt x="86093" y="12065"/>
                  </a:lnTo>
                  <a:lnTo>
                    <a:pt x="87718" y="10922"/>
                  </a:lnTo>
                  <a:lnTo>
                    <a:pt x="91097" y="9017"/>
                  </a:lnTo>
                  <a:lnTo>
                    <a:pt x="92329" y="8382"/>
                  </a:lnTo>
                  <a:lnTo>
                    <a:pt x="92824" y="8128"/>
                  </a:lnTo>
                  <a:lnTo>
                    <a:pt x="93776" y="7493"/>
                  </a:lnTo>
                  <a:lnTo>
                    <a:pt x="94729" y="6858"/>
                  </a:lnTo>
                  <a:lnTo>
                    <a:pt x="93624" y="7112"/>
                  </a:lnTo>
                  <a:lnTo>
                    <a:pt x="91592" y="7493"/>
                  </a:lnTo>
                  <a:lnTo>
                    <a:pt x="86487" y="7493"/>
                  </a:lnTo>
                  <a:lnTo>
                    <a:pt x="80251" y="6858"/>
                  </a:lnTo>
                  <a:lnTo>
                    <a:pt x="77597" y="6858"/>
                  </a:lnTo>
                  <a:lnTo>
                    <a:pt x="76517" y="7112"/>
                  </a:lnTo>
                  <a:lnTo>
                    <a:pt x="74815" y="8255"/>
                  </a:lnTo>
                  <a:lnTo>
                    <a:pt x="71386" y="10490"/>
                  </a:lnTo>
                  <a:lnTo>
                    <a:pt x="76174" y="9271"/>
                  </a:lnTo>
                  <a:lnTo>
                    <a:pt x="80568" y="8382"/>
                  </a:lnTo>
                  <a:lnTo>
                    <a:pt x="84670" y="11049"/>
                  </a:lnTo>
                  <a:lnTo>
                    <a:pt x="85979" y="11176"/>
                  </a:lnTo>
                  <a:lnTo>
                    <a:pt x="83197" y="13716"/>
                  </a:lnTo>
                  <a:lnTo>
                    <a:pt x="79984" y="13970"/>
                  </a:lnTo>
                  <a:lnTo>
                    <a:pt x="80124" y="12192"/>
                  </a:lnTo>
                  <a:lnTo>
                    <a:pt x="78371" y="11303"/>
                  </a:lnTo>
                  <a:lnTo>
                    <a:pt x="78371" y="12319"/>
                  </a:lnTo>
                  <a:lnTo>
                    <a:pt x="78079" y="13208"/>
                  </a:lnTo>
                  <a:lnTo>
                    <a:pt x="81000" y="15367"/>
                  </a:lnTo>
                  <a:lnTo>
                    <a:pt x="79133" y="17018"/>
                  </a:lnTo>
                  <a:lnTo>
                    <a:pt x="77368" y="17018"/>
                  </a:lnTo>
                  <a:lnTo>
                    <a:pt x="78371" y="17145"/>
                  </a:lnTo>
                  <a:lnTo>
                    <a:pt x="78371" y="18542"/>
                  </a:lnTo>
                  <a:lnTo>
                    <a:pt x="73393" y="19304"/>
                  </a:lnTo>
                  <a:lnTo>
                    <a:pt x="75742" y="20193"/>
                  </a:lnTo>
                  <a:lnTo>
                    <a:pt x="76911" y="21971"/>
                  </a:lnTo>
                  <a:lnTo>
                    <a:pt x="72224" y="22606"/>
                  </a:lnTo>
                  <a:lnTo>
                    <a:pt x="74714" y="23876"/>
                  </a:lnTo>
                  <a:lnTo>
                    <a:pt x="74472" y="24218"/>
                  </a:lnTo>
                  <a:lnTo>
                    <a:pt x="74472" y="42164"/>
                  </a:lnTo>
                  <a:lnTo>
                    <a:pt x="74269" y="42291"/>
                  </a:lnTo>
                  <a:lnTo>
                    <a:pt x="71374" y="31623"/>
                  </a:lnTo>
                  <a:lnTo>
                    <a:pt x="71589" y="31623"/>
                  </a:lnTo>
                  <a:lnTo>
                    <a:pt x="72275" y="35560"/>
                  </a:lnTo>
                  <a:lnTo>
                    <a:pt x="72478" y="36322"/>
                  </a:lnTo>
                  <a:lnTo>
                    <a:pt x="73533" y="39624"/>
                  </a:lnTo>
                  <a:lnTo>
                    <a:pt x="74371" y="41643"/>
                  </a:lnTo>
                  <a:lnTo>
                    <a:pt x="74472" y="42164"/>
                  </a:lnTo>
                  <a:lnTo>
                    <a:pt x="74472" y="24218"/>
                  </a:lnTo>
                  <a:lnTo>
                    <a:pt x="74218" y="24574"/>
                  </a:lnTo>
                  <a:lnTo>
                    <a:pt x="74218" y="32766"/>
                  </a:lnTo>
                  <a:lnTo>
                    <a:pt x="74117" y="33020"/>
                  </a:lnTo>
                  <a:lnTo>
                    <a:pt x="74002" y="33147"/>
                  </a:lnTo>
                  <a:lnTo>
                    <a:pt x="73761" y="33147"/>
                  </a:lnTo>
                  <a:lnTo>
                    <a:pt x="73647" y="33020"/>
                  </a:lnTo>
                  <a:lnTo>
                    <a:pt x="73367" y="31623"/>
                  </a:lnTo>
                  <a:lnTo>
                    <a:pt x="73240" y="31115"/>
                  </a:lnTo>
                  <a:lnTo>
                    <a:pt x="73012" y="30353"/>
                  </a:lnTo>
                  <a:lnTo>
                    <a:pt x="72047" y="27940"/>
                  </a:lnTo>
                  <a:lnTo>
                    <a:pt x="71945" y="27559"/>
                  </a:lnTo>
                  <a:lnTo>
                    <a:pt x="74218" y="32766"/>
                  </a:lnTo>
                  <a:lnTo>
                    <a:pt x="74218" y="24574"/>
                  </a:lnTo>
                  <a:lnTo>
                    <a:pt x="73253" y="25908"/>
                  </a:lnTo>
                  <a:lnTo>
                    <a:pt x="69888" y="25781"/>
                  </a:lnTo>
                  <a:lnTo>
                    <a:pt x="69684" y="27686"/>
                  </a:lnTo>
                  <a:lnTo>
                    <a:pt x="69570" y="31115"/>
                  </a:lnTo>
                  <a:lnTo>
                    <a:pt x="69684" y="33147"/>
                  </a:lnTo>
                  <a:lnTo>
                    <a:pt x="69151" y="35433"/>
                  </a:lnTo>
                  <a:lnTo>
                    <a:pt x="66941" y="36322"/>
                  </a:lnTo>
                  <a:lnTo>
                    <a:pt x="66700" y="36322"/>
                  </a:lnTo>
                  <a:lnTo>
                    <a:pt x="67183" y="38481"/>
                  </a:lnTo>
                  <a:lnTo>
                    <a:pt x="67373" y="41148"/>
                  </a:lnTo>
                  <a:lnTo>
                    <a:pt x="67487" y="41783"/>
                  </a:lnTo>
                  <a:lnTo>
                    <a:pt x="76174" y="54102"/>
                  </a:lnTo>
                  <a:lnTo>
                    <a:pt x="77050" y="58674"/>
                  </a:lnTo>
                  <a:lnTo>
                    <a:pt x="72517" y="55245"/>
                  </a:lnTo>
                  <a:lnTo>
                    <a:pt x="72517" y="58547"/>
                  </a:lnTo>
                  <a:lnTo>
                    <a:pt x="68122" y="60325"/>
                  </a:lnTo>
                  <a:lnTo>
                    <a:pt x="67437" y="59436"/>
                  </a:lnTo>
                  <a:lnTo>
                    <a:pt x="65938" y="57531"/>
                  </a:lnTo>
                  <a:lnTo>
                    <a:pt x="64465" y="55880"/>
                  </a:lnTo>
                  <a:lnTo>
                    <a:pt x="55537" y="59055"/>
                  </a:lnTo>
                  <a:lnTo>
                    <a:pt x="50292" y="59296"/>
                  </a:lnTo>
                  <a:lnTo>
                    <a:pt x="50292" y="64135"/>
                  </a:lnTo>
                  <a:lnTo>
                    <a:pt x="49542" y="65786"/>
                  </a:lnTo>
                  <a:lnTo>
                    <a:pt x="49276" y="66548"/>
                  </a:lnTo>
                  <a:lnTo>
                    <a:pt x="48577" y="69215"/>
                  </a:lnTo>
                  <a:lnTo>
                    <a:pt x="48336" y="70231"/>
                  </a:lnTo>
                  <a:lnTo>
                    <a:pt x="47155" y="72644"/>
                  </a:lnTo>
                  <a:lnTo>
                    <a:pt x="40436" y="77851"/>
                  </a:lnTo>
                  <a:lnTo>
                    <a:pt x="40106" y="77851"/>
                  </a:lnTo>
                  <a:lnTo>
                    <a:pt x="40030" y="77724"/>
                  </a:lnTo>
                  <a:lnTo>
                    <a:pt x="40144" y="77343"/>
                  </a:lnTo>
                  <a:lnTo>
                    <a:pt x="41554" y="76200"/>
                  </a:lnTo>
                  <a:lnTo>
                    <a:pt x="42786" y="75438"/>
                  </a:lnTo>
                  <a:lnTo>
                    <a:pt x="45212" y="73152"/>
                  </a:lnTo>
                  <a:lnTo>
                    <a:pt x="45402" y="73025"/>
                  </a:lnTo>
                  <a:lnTo>
                    <a:pt x="46355" y="71755"/>
                  </a:lnTo>
                  <a:lnTo>
                    <a:pt x="47332" y="69977"/>
                  </a:lnTo>
                  <a:lnTo>
                    <a:pt x="48666" y="66548"/>
                  </a:lnTo>
                  <a:lnTo>
                    <a:pt x="49136" y="65659"/>
                  </a:lnTo>
                  <a:lnTo>
                    <a:pt x="49733" y="64770"/>
                  </a:lnTo>
                  <a:lnTo>
                    <a:pt x="50253" y="64135"/>
                  </a:lnTo>
                  <a:lnTo>
                    <a:pt x="50292" y="59296"/>
                  </a:lnTo>
                  <a:lnTo>
                    <a:pt x="49987" y="59309"/>
                  </a:lnTo>
                  <a:lnTo>
                    <a:pt x="50469" y="57531"/>
                  </a:lnTo>
                  <a:lnTo>
                    <a:pt x="50685" y="56769"/>
                  </a:lnTo>
                  <a:lnTo>
                    <a:pt x="50571" y="56388"/>
                  </a:lnTo>
                  <a:lnTo>
                    <a:pt x="49250" y="54102"/>
                  </a:lnTo>
                  <a:lnTo>
                    <a:pt x="37249" y="57404"/>
                  </a:lnTo>
                  <a:lnTo>
                    <a:pt x="34023" y="57658"/>
                  </a:lnTo>
                  <a:lnTo>
                    <a:pt x="37350" y="55499"/>
                  </a:lnTo>
                  <a:lnTo>
                    <a:pt x="38125" y="54991"/>
                  </a:lnTo>
                  <a:lnTo>
                    <a:pt x="36080" y="53721"/>
                  </a:lnTo>
                  <a:lnTo>
                    <a:pt x="33299" y="53467"/>
                  </a:lnTo>
                  <a:lnTo>
                    <a:pt x="25133" y="55295"/>
                  </a:lnTo>
                  <a:lnTo>
                    <a:pt x="24892" y="55626"/>
                  </a:lnTo>
                  <a:lnTo>
                    <a:pt x="24295" y="56134"/>
                  </a:lnTo>
                  <a:lnTo>
                    <a:pt x="23558" y="57023"/>
                  </a:lnTo>
                  <a:lnTo>
                    <a:pt x="21170" y="60833"/>
                  </a:lnTo>
                  <a:lnTo>
                    <a:pt x="19431" y="63246"/>
                  </a:lnTo>
                  <a:lnTo>
                    <a:pt x="18288" y="64516"/>
                  </a:lnTo>
                  <a:lnTo>
                    <a:pt x="16179" y="65913"/>
                  </a:lnTo>
                  <a:lnTo>
                    <a:pt x="15481" y="66294"/>
                  </a:lnTo>
                  <a:lnTo>
                    <a:pt x="14109" y="66548"/>
                  </a:lnTo>
                  <a:lnTo>
                    <a:pt x="13462" y="66421"/>
                  </a:lnTo>
                  <a:lnTo>
                    <a:pt x="11899" y="66040"/>
                  </a:lnTo>
                  <a:lnTo>
                    <a:pt x="9791" y="64897"/>
                  </a:lnTo>
                  <a:lnTo>
                    <a:pt x="9525" y="64643"/>
                  </a:lnTo>
                  <a:lnTo>
                    <a:pt x="9652" y="64262"/>
                  </a:lnTo>
                  <a:lnTo>
                    <a:pt x="10058" y="64262"/>
                  </a:lnTo>
                  <a:lnTo>
                    <a:pt x="11620" y="64770"/>
                  </a:lnTo>
                  <a:lnTo>
                    <a:pt x="12306" y="65151"/>
                  </a:lnTo>
                  <a:lnTo>
                    <a:pt x="13576" y="65278"/>
                  </a:lnTo>
                  <a:lnTo>
                    <a:pt x="14046" y="65278"/>
                  </a:lnTo>
                  <a:lnTo>
                    <a:pt x="15049" y="65151"/>
                  </a:lnTo>
                  <a:lnTo>
                    <a:pt x="15582" y="64897"/>
                  </a:lnTo>
                  <a:lnTo>
                    <a:pt x="15938" y="64643"/>
                  </a:lnTo>
                  <a:lnTo>
                    <a:pt x="16294" y="64389"/>
                  </a:lnTo>
                  <a:lnTo>
                    <a:pt x="17462" y="63627"/>
                  </a:lnTo>
                  <a:lnTo>
                    <a:pt x="18542" y="62484"/>
                  </a:lnTo>
                  <a:lnTo>
                    <a:pt x="23101" y="56642"/>
                  </a:lnTo>
                  <a:lnTo>
                    <a:pt x="23990" y="55880"/>
                  </a:lnTo>
                  <a:lnTo>
                    <a:pt x="24498" y="55499"/>
                  </a:lnTo>
                  <a:lnTo>
                    <a:pt x="24625" y="55410"/>
                  </a:lnTo>
                  <a:lnTo>
                    <a:pt x="24218" y="55499"/>
                  </a:lnTo>
                  <a:lnTo>
                    <a:pt x="26568" y="53467"/>
                  </a:lnTo>
                  <a:lnTo>
                    <a:pt x="28041" y="52197"/>
                  </a:lnTo>
                  <a:lnTo>
                    <a:pt x="28473" y="51816"/>
                  </a:lnTo>
                  <a:lnTo>
                    <a:pt x="25095" y="52197"/>
                  </a:lnTo>
                  <a:lnTo>
                    <a:pt x="21882" y="50038"/>
                  </a:lnTo>
                  <a:lnTo>
                    <a:pt x="23926" y="48006"/>
                  </a:lnTo>
                  <a:lnTo>
                    <a:pt x="25107" y="46736"/>
                  </a:lnTo>
                  <a:lnTo>
                    <a:pt x="26276" y="45466"/>
                  </a:lnTo>
                  <a:lnTo>
                    <a:pt x="20713" y="46101"/>
                  </a:lnTo>
                  <a:lnTo>
                    <a:pt x="19837" y="46736"/>
                  </a:lnTo>
                  <a:lnTo>
                    <a:pt x="17640" y="45720"/>
                  </a:lnTo>
                  <a:lnTo>
                    <a:pt x="16471" y="44831"/>
                  </a:lnTo>
                  <a:lnTo>
                    <a:pt x="16471" y="42672"/>
                  </a:lnTo>
                  <a:lnTo>
                    <a:pt x="14706" y="41656"/>
                  </a:lnTo>
                  <a:lnTo>
                    <a:pt x="10134" y="41656"/>
                  </a:lnTo>
                  <a:lnTo>
                    <a:pt x="11150" y="41910"/>
                  </a:lnTo>
                  <a:lnTo>
                    <a:pt x="11684" y="42418"/>
                  </a:lnTo>
                  <a:lnTo>
                    <a:pt x="11912" y="42926"/>
                  </a:lnTo>
                  <a:lnTo>
                    <a:pt x="12217" y="44069"/>
                  </a:lnTo>
                  <a:lnTo>
                    <a:pt x="13830" y="44704"/>
                  </a:lnTo>
                  <a:lnTo>
                    <a:pt x="18478" y="47117"/>
                  </a:lnTo>
                  <a:lnTo>
                    <a:pt x="19189" y="47752"/>
                  </a:lnTo>
                  <a:lnTo>
                    <a:pt x="19024" y="48006"/>
                  </a:lnTo>
                  <a:lnTo>
                    <a:pt x="18173" y="47752"/>
                  </a:lnTo>
                  <a:lnTo>
                    <a:pt x="14427" y="46101"/>
                  </a:lnTo>
                  <a:lnTo>
                    <a:pt x="12776" y="45339"/>
                  </a:lnTo>
                  <a:lnTo>
                    <a:pt x="9436" y="44196"/>
                  </a:lnTo>
                  <a:lnTo>
                    <a:pt x="8166" y="43688"/>
                  </a:lnTo>
                  <a:lnTo>
                    <a:pt x="5295" y="43180"/>
                  </a:lnTo>
                  <a:lnTo>
                    <a:pt x="3556" y="43180"/>
                  </a:lnTo>
                  <a:lnTo>
                    <a:pt x="3022" y="43307"/>
                  </a:lnTo>
                  <a:lnTo>
                    <a:pt x="2692" y="43434"/>
                  </a:lnTo>
                  <a:lnTo>
                    <a:pt x="2578" y="43561"/>
                  </a:lnTo>
                  <a:lnTo>
                    <a:pt x="2590" y="43434"/>
                  </a:lnTo>
                  <a:lnTo>
                    <a:pt x="2540" y="43561"/>
                  </a:lnTo>
                  <a:lnTo>
                    <a:pt x="1117" y="46736"/>
                  </a:lnTo>
                  <a:lnTo>
                    <a:pt x="825" y="47625"/>
                  </a:lnTo>
                  <a:lnTo>
                    <a:pt x="152" y="50419"/>
                  </a:lnTo>
                  <a:lnTo>
                    <a:pt x="0" y="52324"/>
                  </a:lnTo>
                  <a:lnTo>
                    <a:pt x="838" y="54864"/>
                  </a:lnTo>
                  <a:lnTo>
                    <a:pt x="6019" y="57912"/>
                  </a:lnTo>
                  <a:lnTo>
                    <a:pt x="8636" y="57912"/>
                  </a:lnTo>
                  <a:lnTo>
                    <a:pt x="11125" y="57531"/>
                  </a:lnTo>
                  <a:lnTo>
                    <a:pt x="12674" y="57023"/>
                  </a:lnTo>
                  <a:lnTo>
                    <a:pt x="15405" y="56261"/>
                  </a:lnTo>
                  <a:lnTo>
                    <a:pt x="17208" y="55880"/>
                  </a:lnTo>
                  <a:lnTo>
                    <a:pt x="18021" y="55880"/>
                  </a:lnTo>
                  <a:lnTo>
                    <a:pt x="18694" y="56134"/>
                  </a:lnTo>
                  <a:lnTo>
                    <a:pt x="19011" y="55880"/>
                  </a:lnTo>
                  <a:lnTo>
                    <a:pt x="20434" y="54737"/>
                  </a:lnTo>
                  <a:lnTo>
                    <a:pt x="22733" y="53467"/>
                  </a:lnTo>
                  <a:lnTo>
                    <a:pt x="22745" y="53721"/>
                  </a:lnTo>
                  <a:lnTo>
                    <a:pt x="22656" y="53848"/>
                  </a:lnTo>
                  <a:lnTo>
                    <a:pt x="21691" y="54737"/>
                  </a:lnTo>
                  <a:lnTo>
                    <a:pt x="20764" y="55499"/>
                  </a:lnTo>
                  <a:lnTo>
                    <a:pt x="18084" y="58166"/>
                  </a:lnTo>
                  <a:lnTo>
                    <a:pt x="15087" y="62611"/>
                  </a:lnTo>
                  <a:lnTo>
                    <a:pt x="14033" y="63754"/>
                  </a:lnTo>
                  <a:lnTo>
                    <a:pt x="13309" y="64389"/>
                  </a:lnTo>
                  <a:lnTo>
                    <a:pt x="12573" y="64643"/>
                  </a:lnTo>
                  <a:lnTo>
                    <a:pt x="12280" y="64516"/>
                  </a:lnTo>
                  <a:lnTo>
                    <a:pt x="11480" y="64262"/>
                  </a:lnTo>
                  <a:lnTo>
                    <a:pt x="11099" y="64008"/>
                  </a:lnTo>
                  <a:lnTo>
                    <a:pt x="9575" y="63347"/>
                  </a:lnTo>
                  <a:lnTo>
                    <a:pt x="9105" y="63119"/>
                  </a:lnTo>
                  <a:lnTo>
                    <a:pt x="7975" y="63119"/>
                  </a:lnTo>
                  <a:lnTo>
                    <a:pt x="7239" y="63500"/>
                  </a:lnTo>
                  <a:lnTo>
                    <a:pt x="6794" y="63754"/>
                  </a:lnTo>
                  <a:lnTo>
                    <a:pt x="6223" y="64135"/>
                  </a:lnTo>
                  <a:lnTo>
                    <a:pt x="5486" y="64770"/>
                  </a:lnTo>
                  <a:lnTo>
                    <a:pt x="6337" y="64897"/>
                  </a:lnTo>
                  <a:lnTo>
                    <a:pt x="6858" y="65024"/>
                  </a:lnTo>
                  <a:lnTo>
                    <a:pt x="7924" y="65405"/>
                  </a:lnTo>
                  <a:lnTo>
                    <a:pt x="8763" y="65786"/>
                  </a:lnTo>
                  <a:lnTo>
                    <a:pt x="9169" y="66294"/>
                  </a:lnTo>
                  <a:lnTo>
                    <a:pt x="10833" y="67310"/>
                  </a:lnTo>
                  <a:lnTo>
                    <a:pt x="12166" y="68199"/>
                  </a:lnTo>
                  <a:lnTo>
                    <a:pt x="14122" y="68199"/>
                  </a:lnTo>
                  <a:lnTo>
                    <a:pt x="15087" y="68326"/>
                  </a:lnTo>
                  <a:lnTo>
                    <a:pt x="24028" y="59309"/>
                  </a:lnTo>
                  <a:lnTo>
                    <a:pt x="25069" y="58039"/>
                  </a:lnTo>
                  <a:lnTo>
                    <a:pt x="25603" y="57531"/>
                  </a:lnTo>
                  <a:lnTo>
                    <a:pt x="26327" y="57023"/>
                  </a:lnTo>
                  <a:lnTo>
                    <a:pt x="26581" y="56896"/>
                  </a:lnTo>
                  <a:lnTo>
                    <a:pt x="26771" y="56769"/>
                  </a:lnTo>
                  <a:lnTo>
                    <a:pt x="27330" y="56515"/>
                  </a:lnTo>
                  <a:lnTo>
                    <a:pt x="27813" y="56388"/>
                  </a:lnTo>
                  <a:lnTo>
                    <a:pt x="27838" y="56515"/>
                  </a:lnTo>
                  <a:lnTo>
                    <a:pt x="27127" y="56642"/>
                  </a:lnTo>
                  <a:lnTo>
                    <a:pt x="25793" y="57785"/>
                  </a:lnTo>
                  <a:lnTo>
                    <a:pt x="25323" y="58293"/>
                  </a:lnTo>
                  <a:lnTo>
                    <a:pt x="24384" y="59563"/>
                  </a:lnTo>
                  <a:lnTo>
                    <a:pt x="22517" y="62738"/>
                  </a:lnTo>
                  <a:lnTo>
                    <a:pt x="21590" y="64770"/>
                  </a:lnTo>
                  <a:lnTo>
                    <a:pt x="19354" y="67310"/>
                  </a:lnTo>
                  <a:lnTo>
                    <a:pt x="18453" y="68199"/>
                  </a:lnTo>
                  <a:lnTo>
                    <a:pt x="17373" y="68580"/>
                  </a:lnTo>
                  <a:lnTo>
                    <a:pt x="16319" y="69088"/>
                  </a:lnTo>
                  <a:lnTo>
                    <a:pt x="15138" y="69215"/>
                  </a:lnTo>
                  <a:lnTo>
                    <a:pt x="13550" y="69088"/>
                  </a:lnTo>
                  <a:lnTo>
                    <a:pt x="12674" y="68961"/>
                  </a:lnTo>
                  <a:lnTo>
                    <a:pt x="12065" y="68834"/>
                  </a:lnTo>
                  <a:lnTo>
                    <a:pt x="10769" y="68199"/>
                  </a:lnTo>
                  <a:lnTo>
                    <a:pt x="11188" y="68707"/>
                  </a:lnTo>
                  <a:lnTo>
                    <a:pt x="13017" y="69723"/>
                  </a:lnTo>
                  <a:lnTo>
                    <a:pt x="13995" y="69850"/>
                  </a:lnTo>
                  <a:lnTo>
                    <a:pt x="14973" y="69723"/>
                  </a:lnTo>
                  <a:lnTo>
                    <a:pt x="15938" y="69723"/>
                  </a:lnTo>
                  <a:lnTo>
                    <a:pt x="17132" y="69215"/>
                  </a:lnTo>
                  <a:lnTo>
                    <a:pt x="18618" y="68580"/>
                  </a:lnTo>
                  <a:lnTo>
                    <a:pt x="19456" y="67945"/>
                  </a:lnTo>
                  <a:lnTo>
                    <a:pt x="21831" y="66294"/>
                  </a:lnTo>
                  <a:lnTo>
                    <a:pt x="23266" y="65151"/>
                  </a:lnTo>
                  <a:lnTo>
                    <a:pt x="24790" y="63754"/>
                  </a:lnTo>
                  <a:lnTo>
                    <a:pt x="24485" y="63754"/>
                  </a:lnTo>
                  <a:lnTo>
                    <a:pt x="23964" y="63373"/>
                  </a:lnTo>
                  <a:lnTo>
                    <a:pt x="23977" y="62865"/>
                  </a:lnTo>
                  <a:lnTo>
                    <a:pt x="26276" y="60579"/>
                  </a:lnTo>
                  <a:lnTo>
                    <a:pt x="26581" y="60325"/>
                  </a:lnTo>
                  <a:lnTo>
                    <a:pt x="26670" y="60198"/>
                  </a:lnTo>
                  <a:lnTo>
                    <a:pt x="26695" y="61087"/>
                  </a:lnTo>
                  <a:lnTo>
                    <a:pt x="26517" y="61722"/>
                  </a:lnTo>
                  <a:lnTo>
                    <a:pt x="26403" y="61976"/>
                  </a:lnTo>
                  <a:lnTo>
                    <a:pt x="26073" y="62484"/>
                  </a:lnTo>
                  <a:lnTo>
                    <a:pt x="25247" y="63347"/>
                  </a:lnTo>
                  <a:lnTo>
                    <a:pt x="26454" y="62230"/>
                  </a:lnTo>
                  <a:lnTo>
                    <a:pt x="26733" y="61214"/>
                  </a:lnTo>
                  <a:lnTo>
                    <a:pt x="27139" y="60325"/>
                  </a:lnTo>
                  <a:lnTo>
                    <a:pt x="27216" y="60198"/>
                  </a:lnTo>
                  <a:lnTo>
                    <a:pt x="28041" y="58801"/>
                  </a:lnTo>
                  <a:lnTo>
                    <a:pt x="28917" y="58166"/>
                  </a:lnTo>
                  <a:lnTo>
                    <a:pt x="30391" y="57023"/>
                  </a:lnTo>
                  <a:lnTo>
                    <a:pt x="31038" y="56642"/>
                  </a:lnTo>
                  <a:lnTo>
                    <a:pt x="31584" y="56388"/>
                  </a:lnTo>
                  <a:lnTo>
                    <a:pt x="32105" y="54991"/>
                  </a:lnTo>
                  <a:lnTo>
                    <a:pt x="31826" y="56261"/>
                  </a:lnTo>
                  <a:lnTo>
                    <a:pt x="32715" y="55880"/>
                  </a:lnTo>
                  <a:lnTo>
                    <a:pt x="33756" y="55499"/>
                  </a:lnTo>
                  <a:lnTo>
                    <a:pt x="34074" y="55499"/>
                  </a:lnTo>
                  <a:lnTo>
                    <a:pt x="34137" y="55626"/>
                  </a:lnTo>
                  <a:lnTo>
                    <a:pt x="31559" y="57150"/>
                  </a:lnTo>
                  <a:lnTo>
                    <a:pt x="30124" y="58318"/>
                  </a:lnTo>
                  <a:lnTo>
                    <a:pt x="30124" y="62357"/>
                  </a:lnTo>
                  <a:lnTo>
                    <a:pt x="29997" y="63627"/>
                  </a:lnTo>
                  <a:lnTo>
                    <a:pt x="26898" y="70866"/>
                  </a:lnTo>
                  <a:lnTo>
                    <a:pt x="26682" y="71120"/>
                  </a:lnTo>
                  <a:lnTo>
                    <a:pt x="25704" y="71882"/>
                  </a:lnTo>
                  <a:lnTo>
                    <a:pt x="23787" y="73152"/>
                  </a:lnTo>
                  <a:lnTo>
                    <a:pt x="22796" y="74041"/>
                  </a:lnTo>
                  <a:lnTo>
                    <a:pt x="22504" y="74422"/>
                  </a:lnTo>
                  <a:lnTo>
                    <a:pt x="21971" y="75438"/>
                  </a:lnTo>
                  <a:lnTo>
                    <a:pt x="21767" y="75692"/>
                  </a:lnTo>
                  <a:lnTo>
                    <a:pt x="21501" y="75692"/>
                  </a:lnTo>
                  <a:lnTo>
                    <a:pt x="21615" y="74168"/>
                  </a:lnTo>
                  <a:lnTo>
                    <a:pt x="21945" y="73406"/>
                  </a:lnTo>
                  <a:lnTo>
                    <a:pt x="23063" y="72263"/>
                  </a:lnTo>
                  <a:lnTo>
                    <a:pt x="25234" y="70739"/>
                  </a:lnTo>
                  <a:lnTo>
                    <a:pt x="26543" y="69723"/>
                  </a:lnTo>
                  <a:lnTo>
                    <a:pt x="27965" y="67818"/>
                  </a:lnTo>
                  <a:lnTo>
                    <a:pt x="28460" y="66802"/>
                  </a:lnTo>
                  <a:lnTo>
                    <a:pt x="29260" y="64770"/>
                  </a:lnTo>
                  <a:lnTo>
                    <a:pt x="30035" y="62357"/>
                  </a:lnTo>
                  <a:lnTo>
                    <a:pt x="30124" y="58318"/>
                  </a:lnTo>
                  <a:lnTo>
                    <a:pt x="29514" y="58801"/>
                  </a:lnTo>
                  <a:lnTo>
                    <a:pt x="26974" y="66040"/>
                  </a:lnTo>
                  <a:lnTo>
                    <a:pt x="26619" y="67437"/>
                  </a:lnTo>
                  <a:lnTo>
                    <a:pt x="26403" y="67945"/>
                  </a:lnTo>
                  <a:lnTo>
                    <a:pt x="25641" y="68834"/>
                  </a:lnTo>
                  <a:lnTo>
                    <a:pt x="23939" y="69977"/>
                  </a:lnTo>
                  <a:lnTo>
                    <a:pt x="23025" y="70485"/>
                  </a:lnTo>
                  <a:lnTo>
                    <a:pt x="20421" y="72390"/>
                  </a:lnTo>
                  <a:lnTo>
                    <a:pt x="20027" y="73380"/>
                  </a:lnTo>
                  <a:lnTo>
                    <a:pt x="19926" y="75565"/>
                  </a:lnTo>
                  <a:lnTo>
                    <a:pt x="20053" y="76327"/>
                  </a:lnTo>
                  <a:lnTo>
                    <a:pt x="20167" y="76835"/>
                  </a:lnTo>
                  <a:lnTo>
                    <a:pt x="20815" y="78867"/>
                  </a:lnTo>
                  <a:lnTo>
                    <a:pt x="20904" y="78105"/>
                  </a:lnTo>
                  <a:lnTo>
                    <a:pt x="21247" y="77089"/>
                  </a:lnTo>
                  <a:lnTo>
                    <a:pt x="21564" y="76454"/>
                  </a:lnTo>
                  <a:lnTo>
                    <a:pt x="22212" y="75692"/>
                  </a:lnTo>
                  <a:lnTo>
                    <a:pt x="23075" y="74676"/>
                  </a:lnTo>
                  <a:lnTo>
                    <a:pt x="24676" y="73660"/>
                  </a:lnTo>
                  <a:lnTo>
                    <a:pt x="26593" y="72644"/>
                  </a:lnTo>
                  <a:lnTo>
                    <a:pt x="28511" y="71361"/>
                  </a:lnTo>
                  <a:lnTo>
                    <a:pt x="31445" y="65532"/>
                  </a:lnTo>
                  <a:lnTo>
                    <a:pt x="32105" y="63246"/>
                  </a:lnTo>
                  <a:lnTo>
                    <a:pt x="37007" y="58547"/>
                  </a:lnTo>
                  <a:lnTo>
                    <a:pt x="38214" y="58039"/>
                  </a:lnTo>
                  <a:lnTo>
                    <a:pt x="39382" y="57658"/>
                  </a:lnTo>
                  <a:lnTo>
                    <a:pt x="39585" y="57658"/>
                  </a:lnTo>
                  <a:lnTo>
                    <a:pt x="38290" y="58166"/>
                  </a:lnTo>
                  <a:lnTo>
                    <a:pt x="37134" y="58801"/>
                  </a:lnTo>
                  <a:lnTo>
                    <a:pt x="32004" y="66548"/>
                  </a:lnTo>
                  <a:lnTo>
                    <a:pt x="31356" y="68961"/>
                  </a:lnTo>
                  <a:lnTo>
                    <a:pt x="25107" y="74422"/>
                  </a:lnTo>
                  <a:lnTo>
                    <a:pt x="23622" y="75438"/>
                  </a:lnTo>
                  <a:lnTo>
                    <a:pt x="22237" y="76962"/>
                  </a:lnTo>
                  <a:lnTo>
                    <a:pt x="21958" y="77470"/>
                  </a:lnTo>
                  <a:lnTo>
                    <a:pt x="21564" y="78486"/>
                  </a:lnTo>
                  <a:lnTo>
                    <a:pt x="21450" y="80391"/>
                  </a:lnTo>
                  <a:lnTo>
                    <a:pt x="21932" y="79502"/>
                  </a:lnTo>
                  <a:lnTo>
                    <a:pt x="22428" y="78740"/>
                  </a:lnTo>
                  <a:lnTo>
                    <a:pt x="23228" y="77597"/>
                  </a:lnTo>
                  <a:lnTo>
                    <a:pt x="23507" y="77343"/>
                  </a:lnTo>
                  <a:lnTo>
                    <a:pt x="23647" y="77216"/>
                  </a:lnTo>
                  <a:lnTo>
                    <a:pt x="23368" y="77343"/>
                  </a:lnTo>
                  <a:lnTo>
                    <a:pt x="23228" y="77216"/>
                  </a:lnTo>
                  <a:lnTo>
                    <a:pt x="23126" y="76962"/>
                  </a:lnTo>
                  <a:lnTo>
                    <a:pt x="23431" y="76708"/>
                  </a:lnTo>
                  <a:lnTo>
                    <a:pt x="24472" y="76073"/>
                  </a:lnTo>
                  <a:lnTo>
                    <a:pt x="27343" y="74676"/>
                  </a:lnTo>
                  <a:lnTo>
                    <a:pt x="29895" y="72898"/>
                  </a:lnTo>
                  <a:lnTo>
                    <a:pt x="30226" y="72771"/>
                  </a:lnTo>
                  <a:lnTo>
                    <a:pt x="30518" y="72390"/>
                  </a:lnTo>
                  <a:lnTo>
                    <a:pt x="31000" y="72136"/>
                  </a:lnTo>
                  <a:lnTo>
                    <a:pt x="32740" y="70104"/>
                  </a:lnTo>
                  <a:lnTo>
                    <a:pt x="33362" y="68834"/>
                  </a:lnTo>
                  <a:lnTo>
                    <a:pt x="33655" y="68072"/>
                  </a:lnTo>
                  <a:lnTo>
                    <a:pt x="34340" y="65532"/>
                  </a:lnTo>
                  <a:lnTo>
                    <a:pt x="35293" y="63500"/>
                  </a:lnTo>
                  <a:lnTo>
                    <a:pt x="35382" y="63347"/>
                  </a:lnTo>
                  <a:lnTo>
                    <a:pt x="37680" y="61087"/>
                  </a:lnTo>
                  <a:lnTo>
                    <a:pt x="38100" y="60706"/>
                  </a:lnTo>
                  <a:lnTo>
                    <a:pt x="38163" y="60833"/>
                  </a:lnTo>
                  <a:lnTo>
                    <a:pt x="35839" y="63754"/>
                  </a:lnTo>
                  <a:lnTo>
                    <a:pt x="35090" y="65786"/>
                  </a:lnTo>
                  <a:lnTo>
                    <a:pt x="30670" y="73787"/>
                  </a:lnTo>
                  <a:lnTo>
                    <a:pt x="31788" y="73380"/>
                  </a:lnTo>
                  <a:lnTo>
                    <a:pt x="32524" y="72898"/>
                  </a:lnTo>
                  <a:lnTo>
                    <a:pt x="33439" y="72263"/>
                  </a:lnTo>
                  <a:lnTo>
                    <a:pt x="33591" y="72009"/>
                  </a:lnTo>
                  <a:lnTo>
                    <a:pt x="34277" y="71374"/>
                  </a:lnTo>
                  <a:lnTo>
                    <a:pt x="35737" y="69342"/>
                  </a:lnTo>
                  <a:lnTo>
                    <a:pt x="35979" y="68834"/>
                  </a:lnTo>
                  <a:lnTo>
                    <a:pt x="36245" y="68453"/>
                  </a:lnTo>
                  <a:lnTo>
                    <a:pt x="39751" y="61722"/>
                  </a:lnTo>
                  <a:lnTo>
                    <a:pt x="39890" y="61468"/>
                  </a:lnTo>
                  <a:lnTo>
                    <a:pt x="40754" y="60706"/>
                  </a:lnTo>
                  <a:lnTo>
                    <a:pt x="41186" y="60325"/>
                  </a:lnTo>
                  <a:lnTo>
                    <a:pt x="41706" y="60071"/>
                  </a:lnTo>
                  <a:lnTo>
                    <a:pt x="42024" y="59817"/>
                  </a:lnTo>
                  <a:lnTo>
                    <a:pt x="43472" y="59182"/>
                  </a:lnTo>
                  <a:lnTo>
                    <a:pt x="44958" y="58801"/>
                  </a:lnTo>
                  <a:lnTo>
                    <a:pt x="44970" y="58928"/>
                  </a:lnTo>
                  <a:lnTo>
                    <a:pt x="44818" y="58928"/>
                  </a:lnTo>
                  <a:lnTo>
                    <a:pt x="43789" y="59309"/>
                  </a:lnTo>
                  <a:lnTo>
                    <a:pt x="42189" y="60198"/>
                  </a:lnTo>
                  <a:lnTo>
                    <a:pt x="41910" y="60325"/>
                  </a:lnTo>
                  <a:lnTo>
                    <a:pt x="41427" y="60706"/>
                  </a:lnTo>
                  <a:lnTo>
                    <a:pt x="40538" y="61468"/>
                  </a:lnTo>
                  <a:lnTo>
                    <a:pt x="40424" y="61722"/>
                  </a:lnTo>
                  <a:lnTo>
                    <a:pt x="39979" y="62103"/>
                  </a:lnTo>
                  <a:lnTo>
                    <a:pt x="39865" y="62357"/>
                  </a:lnTo>
                  <a:lnTo>
                    <a:pt x="39344" y="63119"/>
                  </a:lnTo>
                  <a:lnTo>
                    <a:pt x="36601" y="69723"/>
                  </a:lnTo>
                  <a:lnTo>
                    <a:pt x="35585" y="71475"/>
                  </a:lnTo>
                  <a:lnTo>
                    <a:pt x="37350" y="69088"/>
                  </a:lnTo>
                  <a:lnTo>
                    <a:pt x="38150" y="67310"/>
                  </a:lnTo>
                  <a:lnTo>
                    <a:pt x="39827" y="64262"/>
                  </a:lnTo>
                  <a:lnTo>
                    <a:pt x="40868" y="62992"/>
                  </a:lnTo>
                  <a:lnTo>
                    <a:pt x="41173" y="62738"/>
                  </a:lnTo>
                  <a:lnTo>
                    <a:pt x="43268" y="61214"/>
                  </a:lnTo>
                  <a:lnTo>
                    <a:pt x="45770" y="59055"/>
                  </a:lnTo>
                  <a:lnTo>
                    <a:pt x="46050" y="58801"/>
                  </a:lnTo>
                  <a:lnTo>
                    <a:pt x="47396" y="57531"/>
                  </a:lnTo>
                  <a:lnTo>
                    <a:pt x="43535" y="61595"/>
                  </a:lnTo>
                  <a:lnTo>
                    <a:pt x="42354" y="62484"/>
                  </a:lnTo>
                  <a:lnTo>
                    <a:pt x="42252" y="64770"/>
                  </a:lnTo>
                  <a:lnTo>
                    <a:pt x="39839" y="69596"/>
                  </a:lnTo>
                  <a:lnTo>
                    <a:pt x="37541" y="71374"/>
                  </a:lnTo>
                  <a:lnTo>
                    <a:pt x="36652" y="72009"/>
                  </a:lnTo>
                  <a:lnTo>
                    <a:pt x="35674" y="73025"/>
                  </a:lnTo>
                  <a:lnTo>
                    <a:pt x="36309" y="72517"/>
                  </a:lnTo>
                  <a:lnTo>
                    <a:pt x="37490" y="71755"/>
                  </a:lnTo>
                  <a:lnTo>
                    <a:pt x="44475" y="64008"/>
                  </a:lnTo>
                  <a:lnTo>
                    <a:pt x="44538" y="67056"/>
                  </a:lnTo>
                  <a:lnTo>
                    <a:pt x="44411" y="67437"/>
                  </a:lnTo>
                  <a:lnTo>
                    <a:pt x="43014" y="69469"/>
                  </a:lnTo>
                  <a:lnTo>
                    <a:pt x="41795" y="70485"/>
                  </a:lnTo>
                  <a:lnTo>
                    <a:pt x="40347" y="71361"/>
                  </a:lnTo>
                  <a:lnTo>
                    <a:pt x="42913" y="70993"/>
                  </a:lnTo>
                  <a:lnTo>
                    <a:pt x="44399" y="69469"/>
                  </a:lnTo>
                  <a:lnTo>
                    <a:pt x="45161" y="68834"/>
                  </a:lnTo>
                  <a:lnTo>
                    <a:pt x="45605" y="68072"/>
                  </a:lnTo>
                  <a:lnTo>
                    <a:pt x="46278" y="66421"/>
                  </a:lnTo>
                  <a:lnTo>
                    <a:pt x="46253" y="67310"/>
                  </a:lnTo>
                  <a:lnTo>
                    <a:pt x="46062" y="68072"/>
                  </a:lnTo>
                  <a:lnTo>
                    <a:pt x="45681" y="69215"/>
                  </a:lnTo>
                  <a:lnTo>
                    <a:pt x="44907" y="69977"/>
                  </a:lnTo>
                  <a:lnTo>
                    <a:pt x="44538" y="70485"/>
                  </a:lnTo>
                  <a:lnTo>
                    <a:pt x="44056" y="70866"/>
                  </a:lnTo>
                  <a:lnTo>
                    <a:pt x="43027" y="71501"/>
                  </a:lnTo>
                  <a:lnTo>
                    <a:pt x="41910" y="72136"/>
                  </a:lnTo>
                  <a:lnTo>
                    <a:pt x="39624" y="73152"/>
                  </a:lnTo>
                  <a:lnTo>
                    <a:pt x="37896" y="74295"/>
                  </a:lnTo>
                  <a:lnTo>
                    <a:pt x="37033" y="75565"/>
                  </a:lnTo>
                  <a:lnTo>
                    <a:pt x="35877" y="77851"/>
                  </a:lnTo>
                  <a:lnTo>
                    <a:pt x="35648" y="78105"/>
                  </a:lnTo>
                  <a:lnTo>
                    <a:pt x="35344" y="77978"/>
                  </a:lnTo>
                  <a:lnTo>
                    <a:pt x="35471" y="76835"/>
                  </a:lnTo>
                  <a:lnTo>
                    <a:pt x="35699" y="75946"/>
                  </a:lnTo>
                  <a:lnTo>
                    <a:pt x="36055" y="75057"/>
                  </a:lnTo>
                  <a:lnTo>
                    <a:pt x="37020" y="73533"/>
                  </a:lnTo>
                  <a:lnTo>
                    <a:pt x="38087" y="72771"/>
                  </a:lnTo>
                  <a:lnTo>
                    <a:pt x="39179" y="72047"/>
                  </a:lnTo>
                  <a:lnTo>
                    <a:pt x="37909" y="72644"/>
                  </a:lnTo>
                  <a:lnTo>
                    <a:pt x="34010" y="77343"/>
                  </a:lnTo>
                  <a:lnTo>
                    <a:pt x="34315" y="78232"/>
                  </a:lnTo>
                  <a:lnTo>
                    <a:pt x="35128" y="79883"/>
                  </a:lnTo>
                  <a:lnTo>
                    <a:pt x="36880" y="82550"/>
                  </a:lnTo>
                  <a:lnTo>
                    <a:pt x="36766" y="81534"/>
                  </a:lnTo>
                  <a:lnTo>
                    <a:pt x="36880" y="79502"/>
                  </a:lnTo>
                  <a:lnTo>
                    <a:pt x="44272" y="71882"/>
                  </a:lnTo>
                  <a:lnTo>
                    <a:pt x="45999" y="70612"/>
                  </a:lnTo>
                  <a:lnTo>
                    <a:pt x="47269" y="64008"/>
                  </a:lnTo>
                  <a:lnTo>
                    <a:pt x="47459" y="62611"/>
                  </a:lnTo>
                  <a:lnTo>
                    <a:pt x="50101" y="59817"/>
                  </a:lnTo>
                  <a:lnTo>
                    <a:pt x="49022" y="60579"/>
                  </a:lnTo>
                  <a:lnTo>
                    <a:pt x="48615" y="61087"/>
                  </a:lnTo>
                  <a:lnTo>
                    <a:pt x="48234" y="61468"/>
                  </a:lnTo>
                  <a:lnTo>
                    <a:pt x="47917" y="62103"/>
                  </a:lnTo>
                  <a:lnTo>
                    <a:pt x="47853" y="62611"/>
                  </a:lnTo>
                  <a:lnTo>
                    <a:pt x="47739" y="67818"/>
                  </a:lnTo>
                  <a:lnTo>
                    <a:pt x="47612" y="68453"/>
                  </a:lnTo>
                  <a:lnTo>
                    <a:pt x="43586" y="73025"/>
                  </a:lnTo>
                  <a:lnTo>
                    <a:pt x="41630" y="74041"/>
                  </a:lnTo>
                  <a:lnTo>
                    <a:pt x="37579" y="82931"/>
                  </a:lnTo>
                  <a:lnTo>
                    <a:pt x="37846" y="82169"/>
                  </a:lnTo>
                  <a:lnTo>
                    <a:pt x="38709" y="80645"/>
                  </a:lnTo>
                  <a:lnTo>
                    <a:pt x="39065" y="80137"/>
                  </a:lnTo>
                  <a:lnTo>
                    <a:pt x="40627" y="78740"/>
                  </a:lnTo>
                  <a:lnTo>
                    <a:pt x="42049" y="77851"/>
                  </a:lnTo>
                  <a:lnTo>
                    <a:pt x="42646" y="77470"/>
                  </a:lnTo>
                  <a:lnTo>
                    <a:pt x="44335" y="76073"/>
                  </a:lnTo>
                  <a:lnTo>
                    <a:pt x="47904" y="72263"/>
                  </a:lnTo>
                  <a:lnTo>
                    <a:pt x="53174" y="64135"/>
                  </a:lnTo>
                  <a:lnTo>
                    <a:pt x="54571" y="61976"/>
                  </a:lnTo>
                  <a:lnTo>
                    <a:pt x="55740" y="60579"/>
                  </a:lnTo>
                  <a:lnTo>
                    <a:pt x="56235" y="60071"/>
                  </a:lnTo>
                  <a:lnTo>
                    <a:pt x="56515" y="59817"/>
                  </a:lnTo>
                  <a:lnTo>
                    <a:pt x="56743" y="59563"/>
                  </a:lnTo>
                  <a:lnTo>
                    <a:pt x="57061" y="59436"/>
                  </a:lnTo>
                  <a:lnTo>
                    <a:pt x="57200" y="59309"/>
                  </a:lnTo>
                  <a:lnTo>
                    <a:pt x="59664" y="58293"/>
                  </a:lnTo>
                  <a:lnTo>
                    <a:pt x="60439" y="57912"/>
                  </a:lnTo>
                  <a:lnTo>
                    <a:pt x="61836" y="57531"/>
                  </a:lnTo>
                  <a:lnTo>
                    <a:pt x="57353" y="59690"/>
                  </a:lnTo>
                  <a:lnTo>
                    <a:pt x="56997" y="59944"/>
                  </a:lnTo>
                  <a:lnTo>
                    <a:pt x="56527" y="60325"/>
                  </a:lnTo>
                  <a:lnTo>
                    <a:pt x="56083" y="60833"/>
                  </a:lnTo>
                  <a:lnTo>
                    <a:pt x="53314" y="65151"/>
                  </a:lnTo>
                  <a:lnTo>
                    <a:pt x="53187" y="66040"/>
                  </a:lnTo>
                  <a:lnTo>
                    <a:pt x="53314" y="66802"/>
                  </a:lnTo>
                  <a:lnTo>
                    <a:pt x="53505" y="67691"/>
                  </a:lnTo>
                  <a:lnTo>
                    <a:pt x="54406" y="70104"/>
                  </a:lnTo>
                  <a:lnTo>
                    <a:pt x="54635" y="70866"/>
                  </a:lnTo>
                  <a:lnTo>
                    <a:pt x="54749" y="71361"/>
                  </a:lnTo>
                  <a:lnTo>
                    <a:pt x="54851" y="74549"/>
                  </a:lnTo>
                  <a:lnTo>
                    <a:pt x="54648" y="75311"/>
                  </a:lnTo>
                  <a:lnTo>
                    <a:pt x="53467" y="77597"/>
                  </a:lnTo>
                  <a:lnTo>
                    <a:pt x="50711" y="81407"/>
                  </a:lnTo>
                  <a:lnTo>
                    <a:pt x="49796" y="83312"/>
                  </a:lnTo>
                  <a:lnTo>
                    <a:pt x="49606" y="84074"/>
                  </a:lnTo>
                  <a:lnTo>
                    <a:pt x="49479" y="86487"/>
                  </a:lnTo>
                  <a:lnTo>
                    <a:pt x="49898" y="89281"/>
                  </a:lnTo>
                  <a:lnTo>
                    <a:pt x="50076" y="88646"/>
                  </a:lnTo>
                  <a:lnTo>
                    <a:pt x="50317" y="88138"/>
                  </a:lnTo>
                  <a:lnTo>
                    <a:pt x="50838" y="87249"/>
                  </a:lnTo>
                  <a:lnTo>
                    <a:pt x="51117" y="86487"/>
                  </a:lnTo>
                  <a:lnTo>
                    <a:pt x="51562" y="85598"/>
                  </a:lnTo>
                  <a:lnTo>
                    <a:pt x="51854" y="85090"/>
                  </a:lnTo>
                  <a:lnTo>
                    <a:pt x="51993" y="84836"/>
                  </a:lnTo>
                  <a:lnTo>
                    <a:pt x="51714" y="85090"/>
                  </a:lnTo>
                  <a:lnTo>
                    <a:pt x="51536" y="85090"/>
                  </a:lnTo>
                  <a:lnTo>
                    <a:pt x="51308" y="84963"/>
                  </a:lnTo>
                  <a:lnTo>
                    <a:pt x="51333" y="84709"/>
                  </a:lnTo>
                  <a:lnTo>
                    <a:pt x="52120" y="83185"/>
                  </a:lnTo>
                  <a:lnTo>
                    <a:pt x="55359" y="78486"/>
                  </a:lnTo>
                  <a:lnTo>
                    <a:pt x="55575" y="78105"/>
                  </a:lnTo>
                  <a:lnTo>
                    <a:pt x="55676" y="77851"/>
                  </a:lnTo>
                  <a:lnTo>
                    <a:pt x="56159" y="75946"/>
                  </a:lnTo>
                  <a:lnTo>
                    <a:pt x="56235" y="69469"/>
                  </a:lnTo>
                  <a:lnTo>
                    <a:pt x="56743" y="72009"/>
                  </a:lnTo>
                  <a:lnTo>
                    <a:pt x="56984" y="73787"/>
                  </a:lnTo>
                  <a:lnTo>
                    <a:pt x="57099" y="76327"/>
                  </a:lnTo>
                  <a:lnTo>
                    <a:pt x="56870" y="77851"/>
                  </a:lnTo>
                  <a:lnTo>
                    <a:pt x="56756" y="78232"/>
                  </a:lnTo>
                  <a:lnTo>
                    <a:pt x="56654" y="78486"/>
                  </a:lnTo>
                  <a:lnTo>
                    <a:pt x="56388" y="78994"/>
                  </a:lnTo>
                  <a:lnTo>
                    <a:pt x="55816" y="79883"/>
                  </a:lnTo>
                  <a:lnTo>
                    <a:pt x="56756" y="78740"/>
                  </a:lnTo>
                  <a:lnTo>
                    <a:pt x="57277" y="77851"/>
                  </a:lnTo>
                  <a:lnTo>
                    <a:pt x="57391" y="77597"/>
                  </a:lnTo>
                  <a:lnTo>
                    <a:pt x="57721" y="76073"/>
                  </a:lnTo>
                  <a:lnTo>
                    <a:pt x="57619" y="73380"/>
                  </a:lnTo>
                  <a:lnTo>
                    <a:pt x="56921" y="69469"/>
                  </a:lnTo>
                  <a:lnTo>
                    <a:pt x="56794" y="68707"/>
                  </a:lnTo>
                  <a:lnTo>
                    <a:pt x="56921" y="64643"/>
                  </a:lnTo>
                  <a:lnTo>
                    <a:pt x="57035" y="64008"/>
                  </a:lnTo>
                  <a:lnTo>
                    <a:pt x="57454" y="62484"/>
                  </a:lnTo>
                  <a:lnTo>
                    <a:pt x="57467" y="62611"/>
                  </a:lnTo>
                  <a:lnTo>
                    <a:pt x="57302" y="63754"/>
                  </a:lnTo>
                  <a:lnTo>
                    <a:pt x="57188" y="67945"/>
                  </a:lnTo>
                  <a:lnTo>
                    <a:pt x="57302" y="68707"/>
                  </a:lnTo>
                  <a:lnTo>
                    <a:pt x="58432" y="73914"/>
                  </a:lnTo>
                  <a:lnTo>
                    <a:pt x="58547" y="75946"/>
                  </a:lnTo>
                  <a:lnTo>
                    <a:pt x="53441" y="84074"/>
                  </a:lnTo>
                  <a:lnTo>
                    <a:pt x="52743" y="85217"/>
                  </a:lnTo>
                  <a:lnTo>
                    <a:pt x="52222" y="86233"/>
                  </a:lnTo>
                  <a:lnTo>
                    <a:pt x="52387" y="86233"/>
                  </a:lnTo>
                  <a:lnTo>
                    <a:pt x="53009" y="86106"/>
                  </a:lnTo>
                  <a:lnTo>
                    <a:pt x="53136" y="86106"/>
                  </a:lnTo>
                  <a:lnTo>
                    <a:pt x="57340" y="83058"/>
                  </a:lnTo>
                  <a:lnTo>
                    <a:pt x="56794" y="83058"/>
                  </a:lnTo>
                  <a:lnTo>
                    <a:pt x="56730" y="82677"/>
                  </a:lnTo>
                  <a:lnTo>
                    <a:pt x="60553" y="67310"/>
                  </a:lnTo>
                  <a:lnTo>
                    <a:pt x="60642" y="66802"/>
                  </a:lnTo>
                  <a:lnTo>
                    <a:pt x="60871" y="66167"/>
                  </a:lnTo>
                  <a:lnTo>
                    <a:pt x="63830" y="62484"/>
                  </a:lnTo>
                  <a:lnTo>
                    <a:pt x="66357" y="59436"/>
                  </a:lnTo>
                  <a:lnTo>
                    <a:pt x="61379" y="66167"/>
                  </a:lnTo>
                  <a:lnTo>
                    <a:pt x="61125" y="66929"/>
                  </a:lnTo>
                  <a:lnTo>
                    <a:pt x="61010" y="70739"/>
                  </a:lnTo>
                  <a:lnTo>
                    <a:pt x="61137" y="71361"/>
                  </a:lnTo>
                  <a:lnTo>
                    <a:pt x="63461" y="75438"/>
                  </a:lnTo>
                  <a:lnTo>
                    <a:pt x="63944" y="76454"/>
                  </a:lnTo>
                  <a:lnTo>
                    <a:pt x="64046" y="78994"/>
                  </a:lnTo>
                  <a:lnTo>
                    <a:pt x="63931" y="80391"/>
                  </a:lnTo>
                  <a:lnTo>
                    <a:pt x="63690" y="82550"/>
                  </a:lnTo>
                  <a:lnTo>
                    <a:pt x="63461" y="84201"/>
                  </a:lnTo>
                  <a:lnTo>
                    <a:pt x="64211" y="83693"/>
                  </a:lnTo>
                  <a:lnTo>
                    <a:pt x="64998" y="82677"/>
                  </a:lnTo>
                  <a:lnTo>
                    <a:pt x="65608" y="81661"/>
                  </a:lnTo>
                  <a:lnTo>
                    <a:pt x="65760" y="81407"/>
                  </a:lnTo>
                  <a:lnTo>
                    <a:pt x="65874" y="81153"/>
                  </a:lnTo>
                  <a:lnTo>
                    <a:pt x="65366" y="81661"/>
                  </a:lnTo>
                  <a:lnTo>
                    <a:pt x="65138" y="81534"/>
                  </a:lnTo>
                  <a:lnTo>
                    <a:pt x="65252" y="80899"/>
                  </a:lnTo>
                  <a:lnTo>
                    <a:pt x="65354" y="80518"/>
                  </a:lnTo>
                  <a:lnTo>
                    <a:pt x="65620" y="79883"/>
                  </a:lnTo>
                  <a:lnTo>
                    <a:pt x="66014" y="78486"/>
                  </a:lnTo>
                  <a:lnTo>
                    <a:pt x="66255" y="77216"/>
                  </a:lnTo>
                  <a:lnTo>
                    <a:pt x="66141" y="74803"/>
                  </a:lnTo>
                  <a:lnTo>
                    <a:pt x="66052" y="74422"/>
                  </a:lnTo>
                  <a:lnTo>
                    <a:pt x="64604" y="71501"/>
                  </a:lnTo>
                  <a:lnTo>
                    <a:pt x="63982" y="69977"/>
                  </a:lnTo>
                  <a:lnTo>
                    <a:pt x="63855" y="69596"/>
                  </a:lnTo>
                  <a:lnTo>
                    <a:pt x="63982" y="67056"/>
                  </a:lnTo>
                  <a:lnTo>
                    <a:pt x="64439" y="66040"/>
                  </a:lnTo>
                  <a:lnTo>
                    <a:pt x="65036" y="65278"/>
                  </a:lnTo>
                  <a:lnTo>
                    <a:pt x="64706" y="66167"/>
                  </a:lnTo>
                  <a:lnTo>
                    <a:pt x="64490" y="66929"/>
                  </a:lnTo>
                  <a:lnTo>
                    <a:pt x="65989" y="71882"/>
                  </a:lnTo>
                  <a:lnTo>
                    <a:pt x="65265" y="69596"/>
                  </a:lnTo>
                  <a:lnTo>
                    <a:pt x="65379" y="66675"/>
                  </a:lnTo>
                  <a:lnTo>
                    <a:pt x="66001" y="65405"/>
                  </a:lnTo>
                  <a:lnTo>
                    <a:pt x="66141" y="65278"/>
                  </a:lnTo>
                  <a:lnTo>
                    <a:pt x="66929" y="64516"/>
                  </a:lnTo>
                  <a:lnTo>
                    <a:pt x="67995" y="63754"/>
                  </a:lnTo>
                  <a:lnTo>
                    <a:pt x="68033" y="63881"/>
                  </a:lnTo>
                  <a:lnTo>
                    <a:pt x="67564" y="64135"/>
                  </a:lnTo>
                  <a:lnTo>
                    <a:pt x="66624" y="65151"/>
                  </a:lnTo>
                  <a:lnTo>
                    <a:pt x="66294" y="65659"/>
                  </a:lnTo>
                  <a:lnTo>
                    <a:pt x="65811" y="66802"/>
                  </a:lnTo>
                  <a:lnTo>
                    <a:pt x="65735" y="67818"/>
                  </a:lnTo>
                  <a:lnTo>
                    <a:pt x="65862" y="69596"/>
                  </a:lnTo>
                  <a:lnTo>
                    <a:pt x="65976" y="69977"/>
                  </a:lnTo>
                  <a:lnTo>
                    <a:pt x="67475" y="73660"/>
                  </a:lnTo>
                  <a:lnTo>
                    <a:pt x="67779" y="74676"/>
                  </a:lnTo>
                  <a:lnTo>
                    <a:pt x="67881" y="75184"/>
                  </a:lnTo>
                  <a:lnTo>
                    <a:pt x="67995" y="77978"/>
                  </a:lnTo>
                  <a:lnTo>
                    <a:pt x="67551" y="79883"/>
                  </a:lnTo>
                  <a:lnTo>
                    <a:pt x="67449" y="80137"/>
                  </a:lnTo>
                  <a:lnTo>
                    <a:pt x="66433" y="81915"/>
                  </a:lnTo>
                  <a:lnTo>
                    <a:pt x="65925" y="82677"/>
                  </a:lnTo>
                  <a:lnTo>
                    <a:pt x="66560" y="82423"/>
                  </a:lnTo>
                  <a:lnTo>
                    <a:pt x="71170" y="75946"/>
                  </a:lnTo>
                  <a:lnTo>
                    <a:pt x="71056" y="73380"/>
                  </a:lnTo>
                  <a:lnTo>
                    <a:pt x="71145" y="75946"/>
                  </a:lnTo>
                  <a:lnTo>
                    <a:pt x="71031" y="76581"/>
                  </a:lnTo>
                  <a:lnTo>
                    <a:pt x="70789" y="77343"/>
                  </a:lnTo>
                  <a:lnTo>
                    <a:pt x="70408" y="77978"/>
                  </a:lnTo>
                  <a:lnTo>
                    <a:pt x="69735" y="78486"/>
                  </a:lnTo>
                  <a:lnTo>
                    <a:pt x="69024" y="78486"/>
                  </a:lnTo>
                  <a:lnTo>
                    <a:pt x="69024" y="78232"/>
                  </a:lnTo>
                  <a:lnTo>
                    <a:pt x="69481" y="77597"/>
                  </a:lnTo>
                  <a:lnTo>
                    <a:pt x="69697" y="77216"/>
                  </a:lnTo>
                  <a:lnTo>
                    <a:pt x="69811" y="76835"/>
                  </a:lnTo>
                  <a:lnTo>
                    <a:pt x="69913" y="76327"/>
                  </a:lnTo>
                  <a:lnTo>
                    <a:pt x="69799" y="72390"/>
                  </a:lnTo>
                  <a:lnTo>
                    <a:pt x="69596" y="70993"/>
                  </a:lnTo>
                  <a:lnTo>
                    <a:pt x="69354" y="68707"/>
                  </a:lnTo>
                  <a:lnTo>
                    <a:pt x="70434" y="63246"/>
                  </a:lnTo>
                  <a:lnTo>
                    <a:pt x="70396" y="63500"/>
                  </a:lnTo>
                  <a:lnTo>
                    <a:pt x="70180" y="63754"/>
                  </a:lnTo>
                  <a:lnTo>
                    <a:pt x="69951" y="64770"/>
                  </a:lnTo>
                  <a:lnTo>
                    <a:pt x="71310" y="71120"/>
                  </a:lnTo>
                  <a:lnTo>
                    <a:pt x="71386" y="71361"/>
                  </a:lnTo>
                  <a:lnTo>
                    <a:pt x="71970" y="73660"/>
                  </a:lnTo>
                  <a:lnTo>
                    <a:pt x="72085" y="75438"/>
                  </a:lnTo>
                  <a:lnTo>
                    <a:pt x="71958" y="76835"/>
                  </a:lnTo>
                  <a:lnTo>
                    <a:pt x="69011" y="81407"/>
                  </a:lnTo>
                  <a:lnTo>
                    <a:pt x="70307" y="80772"/>
                  </a:lnTo>
                  <a:lnTo>
                    <a:pt x="73850" y="76073"/>
                  </a:lnTo>
                  <a:lnTo>
                    <a:pt x="73736" y="72771"/>
                  </a:lnTo>
                  <a:lnTo>
                    <a:pt x="73634" y="72097"/>
                  </a:lnTo>
                  <a:lnTo>
                    <a:pt x="73634" y="76073"/>
                  </a:lnTo>
                  <a:lnTo>
                    <a:pt x="73367" y="76835"/>
                  </a:lnTo>
                  <a:lnTo>
                    <a:pt x="72974" y="77216"/>
                  </a:lnTo>
                  <a:lnTo>
                    <a:pt x="72898" y="77343"/>
                  </a:lnTo>
                  <a:lnTo>
                    <a:pt x="72377" y="77724"/>
                  </a:lnTo>
                  <a:lnTo>
                    <a:pt x="72199" y="77597"/>
                  </a:lnTo>
                  <a:lnTo>
                    <a:pt x="72301" y="76581"/>
                  </a:lnTo>
                  <a:lnTo>
                    <a:pt x="72415" y="76073"/>
                  </a:lnTo>
                  <a:lnTo>
                    <a:pt x="72301" y="72390"/>
                  </a:lnTo>
                  <a:lnTo>
                    <a:pt x="71945" y="69469"/>
                  </a:lnTo>
                  <a:lnTo>
                    <a:pt x="71894" y="67945"/>
                  </a:lnTo>
                  <a:lnTo>
                    <a:pt x="73101" y="71120"/>
                  </a:lnTo>
                  <a:lnTo>
                    <a:pt x="73533" y="72644"/>
                  </a:lnTo>
                  <a:lnTo>
                    <a:pt x="73634" y="76073"/>
                  </a:lnTo>
                  <a:lnTo>
                    <a:pt x="73634" y="72097"/>
                  </a:lnTo>
                  <a:lnTo>
                    <a:pt x="73279" y="70485"/>
                  </a:lnTo>
                  <a:lnTo>
                    <a:pt x="72288" y="68199"/>
                  </a:lnTo>
                  <a:lnTo>
                    <a:pt x="72123" y="67945"/>
                  </a:lnTo>
                  <a:lnTo>
                    <a:pt x="71958" y="67691"/>
                  </a:lnTo>
                  <a:lnTo>
                    <a:pt x="71831" y="67437"/>
                  </a:lnTo>
                  <a:lnTo>
                    <a:pt x="71488" y="66294"/>
                  </a:lnTo>
                  <a:lnTo>
                    <a:pt x="71615" y="64135"/>
                  </a:lnTo>
                  <a:lnTo>
                    <a:pt x="74549" y="58674"/>
                  </a:lnTo>
                  <a:lnTo>
                    <a:pt x="73444" y="60452"/>
                  </a:lnTo>
                  <a:lnTo>
                    <a:pt x="73037" y="61341"/>
                  </a:lnTo>
                  <a:lnTo>
                    <a:pt x="74244" y="61595"/>
                  </a:lnTo>
                  <a:lnTo>
                    <a:pt x="75044" y="61722"/>
                  </a:lnTo>
                  <a:lnTo>
                    <a:pt x="77165" y="61722"/>
                  </a:lnTo>
                  <a:lnTo>
                    <a:pt x="78282" y="61214"/>
                  </a:lnTo>
                  <a:lnTo>
                    <a:pt x="79997" y="59817"/>
                  </a:lnTo>
                  <a:lnTo>
                    <a:pt x="79883" y="54229"/>
                  </a:lnTo>
                  <a:lnTo>
                    <a:pt x="79540" y="53467"/>
                  </a:lnTo>
                  <a:lnTo>
                    <a:pt x="77978" y="50292"/>
                  </a:lnTo>
                  <a:lnTo>
                    <a:pt x="75450" y="47371"/>
                  </a:lnTo>
                  <a:lnTo>
                    <a:pt x="72758" y="43561"/>
                  </a:lnTo>
                  <a:lnTo>
                    <a:pt x="71170" y="40005"/>
                  </a:lnTo>
                  <a:lnTo>
                    <a:pt x="71399" y="40513"/>
                  </a:lnTo>
                  <a:lnTo>
                    <a:pt x="72517" y="42418"/>
                  </a:lnTo>
                  <a:lnTo>
                    <a:pt x="73545" y="43815"/>
                  </a:lnTo>
                  <a:lnTo>
                    <a:pt x="75958" y="46736"/>
                  </a:lnTo>
                  <a:lnTo>
                    <a:pt x="78232" y="49276"/>
                  </a:lnTo>
                  <a:lnTo>
                    <a:pt x="79806" y="52070"/>
                  </a:lnTo>
                  <a:lnTo>
                    <a:pt x="79692" y="48006"/>
                  </a:lnTo>
                  <a:lnTo>
                    <a:pt x="79654" y="43180"/>
                  </a:lnTo>
                  <a:lnTo>
                    <a:pt x="80886" y="42291"/>
                  </a:lnTo>
                  <a:lnTo>
                    <a:pt x="81407" y="41910"/>
                  </a:lnTo>
                  <a:lnTo>
                    <a:pt x="81699" y="40894"/>
                  </a:lnTo>
                  <a:lnTo>
                    <a:pt x="83248" y="36957"/>
                  </a:lnTo>
                  <a:lnTo>
                    <a:pt x="84137" y="35052"/>
                  </a:lnTo>
                  <a:lnTo>
                    <a:pt x="85267" y="33147"/>
                  </a:lnTo>
                  <a:lnTo>
                    <a:pt x="86233" y="31496"/>
                  </a:lnTo>
                  <a:lnTo>
                    <a:pt x="87439" y="29845"/>
                  </a:lnTo>
                  <a:lnTo>
                    <a:pt x="88963" y="28194"/>
                  </a:lnTo>
                  <a:lnTo>
                    <a:pt x="89814" y="27178"/>
                  </a:lnTo>
                  <a:lnTo>
                    <a:pt x="91960" y="25654"/>
                  </a:lnTo>
                  <a:lnTo>
                    <a:pt x="92417" y="25400"/>
                  </a:lnTo>
                  <a:lnTo>
                    <a:pt x="93472" y="24765"/>
                  </a:lnTo>
                  <a:lnTo>
                    <a:pt x="93510" y="24892"/>
                  </a:lnTo>
                  <a:lnTo>
                    <a:pt x="92151" y="25908"/>
                  </a:lnTo>
                  <a:lnTo>
                    <a:pt x="91363" y="26670"/>
                  </a:lnTo>
                  <a:lnTo>
                    <a:pt x="82816" y="41402"/>
                  </a:lnTo>
                  <a:lnTo>
                    <a:pt x="86106" y="40640"/>
                  </a:lnTo>
                  <a:lnTo>
                    <a:pt x="93167" y="38862"/>
                  </a:lnTo>
                  <a:lnTo>
                    <a:pt x="98259" y="37084"/>
                  </a:lnTo>
                  <a:lnTo>
                    <a:pt x="97917" y="30607"/>
                  </a:lnTo>
                  <a:lnTo>
                    <a:pt x="97967" y="29083"/>
                  </a:lnTo>
                  <a:lnTo>
                    <a:pt x="98082" y="28702"/>
                  </a:lnTo>
                  <a:lnTo>
                    <a:pt x="98196" y="28321"/>
                  </a:lnTo>
                  <a:lnTo>
                    <a:pt x="99834" y="25400"/>
                  </a:lnTo>
                  <a:lnTo>
                    <a:pt x="99974" y="25146"/>
                  </a:lnTo>
                  <a:lnTo>
                    <a:pt x="100279" y="24765"/>
                  </a:lnTo>
                  <a:lnTo>
                    <a:pt x="103162" y="21082"/>
                  </a:lnTo>
                  <a:lnTo>
                    <a:pt x="103784" y="20320"/>
                  </a:lnTo>
                  <a:lnTo>
                    <a:pt x="104165" y="19939"/>
                  </a:lnTo>
                  <a:lnTo>
                    <a:pt x="105664" y="18415"/>
                  </a:lnTo>
                  <a:lnTo>
                    <a:pt x="106921" y="17399"/>
                  </a:lnTo>
                  <a:lnTo>
                    <a:pt x="108331" y="15367"/>
                  </a:lnTo>
                  <a:lnTo>
                    <a:pt x="108978" y="14351"/>
                  </a:lnTo>
                  <a:close/>
                </a:path>
              </a:pathLst>
            </a:custGeom>
            <a:solidFill>
              <a:srgbClr val="89211F"/>
            </a:solidFill>
          </p:spPr>
          <p:txBody>
            <a:bodyPr wrap="square" lIns="0" tIns="0" rIns="0" bIns="0" rtlCol="0"/>
            <a:lstStyle/>
            <a:p>
              <a:endParaRPr/>
            </a:p>
          </p:txBody>
        </p:sp>
        <p:sp>
          <p:nvSpPr>
            <p:cNvPr id="176" name="object 176"/>
            <p:cNvSpPr/>
            <p:nvPr/>
          </p:nvSpPr>
          <p:spPr>
            <a:xfrm>
              <a:off x="869200" y="6233249"/>
              <a:ext cx="74930" cy="194310"/>
            </a:xfrm>
            <a:custGeom>
              <a:avLst/>
              <a:gdLst/>
              <a:ahLst/>
              <a:cxnLst/>
              <a:rect l="l" t="t" r="r" b="b"/>
              <a:pathLst>
                <a:path w="74930" h="194310">
                  <a:moveTo>
                    <a:pt x="16891" y="13627"/>
                  </a:moveTo>
                  <a:lnTo>
                    <a:pt x="14960" y="15240"/>
                  </a:lnTo>
                  <a:lnTo>
                    <a:pt x="15265" y="17780"/>
                  </a:lnTo>
                  <a:lnTo>
                    <a:pt x="16891" y="13627"/>
                  </a:lnTo>
                  <a:close/>
                </a:path>
                <a:path w="74930" h="194310">
                  <a:moveTo>
                    <a:pt x="23647" y="10160"/>
                  </a:moveTo>
                  <a:lnTo>
                    <a:pt x="22923" y="8890"/>
                  </a:lnTo>
                  <a:lnTo>
                    <a:pt x="22301" y="8890"/>
                  </a:lnTo>
                  <a:lnTo>
                    <a:pt x="21069" y="6350"/>
                  </a:lnTo>
                  <a:lnTo>
                    <a:pt x="21717" y="1270"/>
                  </a:lnTo>
                  <a:lnTo>
                    <a:pt x="21564" y="0"/>
                  </a:lnTo>
                  <a:lnTo>
                    <a:pt x="21107" y="2540"/>
                  </a:lnTo>
                  <a:lnTo>
                    <a:pt x="20396" y="5080"/>
                  </a:lnTo>
                  <a:lnTo>
                    <a:pt x="18719" y="8890"/>
                  </a:lnTo>
                  <a:lnTo>
                    <a:pt x="17716" y="11430"/>
                  </a:lnTo>
                  <a:lnTo>
                    <a:pt x="16891" y="13627"/>
                  </a:lnTo>
                  <a:lnTo>
                    <a:pt x="17983" y="12700"/>
                  </a:lnTo>
                  <a:lnTo>
                    <a:pt x="19202" y="11430"/>
                  </a:lnTo>
                  <a:lnTo>
                    <a:pt x="21285" y="10160"/>
                  </a:lnTo>
                  <a:lnTo>
                    <a:pt x="23647" y="10160"/>
                  </a:lnTo>
                  <a:close/>
                </a:path>
                <a:path w="74930" h="194310">
                  <a:moveTo>
                    <a:pt x="30162" y="10871"/>
                  </a:moveTo>
                  <a:lnTo>
                    <a:pt x="27482" y="7213"/>
                  </a:lnTo>
                  <a:lnTo>
                    <a:pt x="27533" y="8153"/>
                  </a:lnTo>
                  <a:lnTo>
                    <a:pt x="27647" y="9118"/>
                  </a:lnTo>
                  <a:lnTo>
                    <a:pt x="27774" y="9931"/>
                  </a:lnTo>
                  <a:lnTo>
                    <a:pt x="28587" y="10185"/>
                  </a:lnTo>
                  <a:lnTo>
                    <a:pt x="29387" y="10502"/>
                  </a:lnTo>
                  <a:lnTo>
                    <a:pt x="30162" y="10871"/>
                  </a:lnTo>
                  <a:close/>
                </a:path>
                <a:path w="74930" h="194310">
                  <a:moveTo>
                    <a:pt x="45072" y="92710"/>
                  </a:moveTo>
                  <a:lnTo>
                    <a:pt x="43802" y="91440"/>
                  </a:lnTo>
                  <a:lnTo>
                    <a:pt x="44246" y="92583"/>
                  </a:lnTo>
                  <a:lnTo>
                    <a:pt x="44361" y="92710"/>
                  </a:lnTo>
                  <a:lnTo>
                    <a:pt x="45072" y="92710"/>
                  </a:lnTo>
                  <a:close/>
                </a:path>
                <a:path w="74930" h="194310">
                  <a:moveTo>
                    <a:pt x="47764" y="92710"/>
                  </a:moveTo>
                  <a:lnTo>
                    <a:pt x="45859" y="92710"/>
                  </a:lnTo>
                  <a:lnTo>
                    <a:pt x="46507" y="93408"/>
                  </a:lnTo>
                  <a:lnTo>
                    <a:pt x="47764" y="92710"/>
                  </a:lnTo>
                  <a:close/>
                </a:path>
                <a:path w="74930" h="194310">
                  <a:moveTo>
                    <a:pt x="74752" y="154940"/>
                  </a:moveTo>
                  <a:lnTo>
                    <a:pt x="72415" y="153670"/>
                  </a:lnTo>
                  <a:lnTo>
                    <a:pt x="71234" y="153670"/>
                  </a:lnTo>
                  <a:lnTo>
                    <a:pt x="71704" y="154940"/>
                  </a:lnTo>
                  <a:lnTo>
                    <a:pt x="70472" y="154940"/>
                  </a:lnTo>
                  <a:lnTo>
                    <a:pt x="68503" y="153670"/>
                  </a:lnTo>
                  <a:lnTo>
                    <a:pt x="68237" y="153670"/>
                  </a:lnTo>
                  <a:lnTo>
                    <a:pt x="67322" y="153670"/>
                  </a:lnTo>
                  <a:lnTo>
                    <a:pt x="66103" y="152400"/>
                  </a:lnTo>
                  <a:lnTo>
                    <a:pt x="64858" y="152400"/>
                  </a:lnTo>
                  <a:lnTo>
                    <a:pt x="63690" y="151130"/>
                  </a:lnTo>
                  <a:lnTo>
                    <a:pt x="60426" y="147320"/>
                  </a:lnTo>
                  <a:lnTo>
                    <a:pt x="58407" y="144780"/>
                  </a:lnTo>
                  <a:lnTo>
                    <a:pt x="57454" y="144780"/>
                  </a:lnTo>
                  <a:lnTo>
                    <a:pt x="56019" y="143510"/>
                  </a:lnTo>
                  <a:lnTo>
                    <a:pt x="57645" y="143510"/>
                  </a:lnTo>
                  <a:lnTo>
                    <a:pt x="58686" y="144780"/>
                  </a:lnTo>
                  <a:lnTo>
                    <a:pt x="59778" y="146050"/>
                  </a:lnTo>
                  <a:lnTo>
                    <a:pt x="62001" y="147320"/>
                  </a:lnTo>
                  <a:lnTo>
                    <a:pt x="64312" y="149860"/>
                  </a:lnTo>
                  <a:lnTo>
                    <a:pt x="67208" y="152400"/>
                  </a:lnTo>
                  <a:lnTo>
                    <a:pt x="67729" y="152400"/>
                  </a:lnTo>
                  <a:lnTo>
                    <a:pt x="68237" y="153670"/>
                  </a:lnTo>
                  <a:lnTo>
                    <a:pt x="68122" y="152400"/>
                  </a:lnTo>
                  <a:lnTo>
                    <a:pt x="66763" y="144780"/>
                  </a:lnTo>
                  <a:lnTo>
                    <a:pt x="65646" y="143510"/>
                  </a:lnTo>
                  <a:lnTo>
                    <a:pt x="60032" y="137160"/>
                  </a:lnTo>
                  <a:lnTo>
                    <a:pt x="55346" y="135890"/>
                  </a:lnTo>
                  <a:lnTo>
                    <a:pt x="55626" y="134620"/>
                  </a:lnTo>
                  <a:lnTo>
                    <a:pt x="56489" y="135890"/>
                  </a:lnTo>
                  <a:lnTo>
                    <a:pt x="57391" y="135890"/>
                  </a:lnTo>
                  <a:lnTo>
                    <a:pt x="57861" y="134620"/>
                  </a:lnTo>
                  <a:lnTo>
                    <a:pt x="58331" y="133350"/>
                  </a:lnTo>
                  <a:lnTo>
                    <a:pt x="59156" y="130810"/>
                  </a:lnTo>
                  <a:lnTo>
                    <a:pt x="59347" y="129540"/>
                  </a:lnTo>
                  <a:lnTo>
                    <a:pt x="58877" y="128270"/>
                  </a:lnTo>
                  <a:lnTo>
                    <a:pt x="57823" y="127000"/>
                  </a:lnTo>
                  <a:lnTo>
                    <a:pt x="56375" y="123190"/>
                  </a:lnTo>
                  <a:lnTo>
                    <a:pt x="55473" y="120650"/>
                  </a:lnTo>
                  <a:lnTo>
                    <a:pt x="55067" y="118110"/>
                  </a:lnTo>
                  <a:lnTo>
                    <a:pt x="54698" y="119380"/>
                  </a:lnTo>
                  <a:lnTo>
                    <a:pt x="54457" y="121920"/>
                  </a:lnTo>
                  <a:lnTo>
                    <a:pt x="54292" y="127000"/>
                  </a:lnTo>
                  <a:lnTo>
                    <a:pt x="53962" y="125730"/>
                  </a:lnTo>
                  <a:lnTo>
                    <a:pt x="53835" y="123190"/>
                  </a:lnTo>
                  <a:lnTo>
                    <a:pt x="53733" y="121920"/>
                  </a:lnTo>
                  <a:lnTo>
                    <a:pt x="53873" y="119380"/>
                  </a:lnTo>
                  <a:lnTo>
                    <a:pt x="54914" y="114300"/>
                  </a:lnTo>
                  <a:lnTo>
                    <a:pt x="55346" y="114300"/>
                  </a:lnTo>
                  <a:lnTo>
                    <a:pt x="55448" y="113030"/>
                  </a:lnTo>
                  <a:lnTo>
                    <a:pt x="56210" y="111760"/>
                  </a:lnTo>
                  <a:lnTo>
                    <a:pt x="58369" y="106680"/>
                  </a:lnTo>
                  <a:lnTo>
                    <a:pt x="63322" y="91440"/>
                  </a:lnTo>
                  <a:lnTo>
                    <a:pt x="63500" y="91440"/>
                  </a:lnTo>
                  <a:lnTo>
                    <a:pt x="63817" y="90170"/>
                  </a:lnTo>
                  <a:lnTo>
                    <a:pt x="63868" y="88900"/>
                  </a:lnTo>
                  <a:lnTo>
                    <a:pt x="64020" y="88900"/>
                  </a:lnTo>
                  <a:lnTo>
                    <a:pt x="64135" y="87630"/>
                  </a:lnTo>
                  <a:lnTo>
                    <a:pt x="64262" y="86360"/>
                  </a:lnTo>
                  <a:lnTo>
                    <a:pt x="64325" y="85090"/>
                  </a:lnTo>
                  <a:lnTo>
                    <a:pt x="64274" y="82550"/>
                  </a:lnTo>
                  <a:lnTo>
                    <a:pt x="63969" y="80010"/>
                  </a:lnTo>
                  <a:lnTo>
                    <a:pt x="63627" y="78740"/>
                  </a:lnTo>
                  <a:lnTo>
                    <a:pt x="62407" y="74930"/>
                  </a:lnTo>
                  <a:lnTo>
                    <a:pt x="59321" y="67310"/>
                  </a:lnTo>
                  <a:lnTo>
                    <a:pt x="58280" y="66040"/>
                  </a:lnTo>
                  <a:lnTo>
                    <a:pt x="56375" y="63500"/>
                  </a:lnTo>
                  <a:lnTo>
                    <a:pt x="55511" y="62230"/>
                  </a:lnTo>
                  <a:lnTo>
                    <a:pt x="56476" y="63500"/>
                  </a:lnTo>
                  <a:lnTo>
                    <a:pt x="58432" y="66040"/>
                  </a:lnTo>
                  <a:lnTo>
                    <a:pt x="59499" y="67310"/>
                  </a:lnTo>
                  <a:lnTo>
                    <a:pt x="61391" y="71120"/>
                  </a:lnTo>
                  <a:lnTo>
                    <a:pt x="62217" y="73660"/>
                  </a:lnTo>
                  <a:lnTo>
                    <a:pt x="62941" y="74930"/>
                  </a:lnTo>
                  <a:lnTo>
                    <a:pt x="50038" y="45720"/>
                  </a:lnTo>
                  <a:lnTo>
                    <a:pt x="45732" y="36830"/>
                  </a:lnTo>
                  <a:lnTo>
                    <a:pt x="42633" y="29210"/>
                  </a:lnTo>
                  <a:lnTo>
                    <a:pt x="40919" y="22860"/>
                  </a:lnTo>
                  <a:lnTo>
                    <a:pt x="40005" y="17780"/>
                  </a:lnTo>
                  <a:lnTo>
                    <a:pt x="39344" y="11430"/>
                  </a:lnTo>
                  <a:lnTo>
                    <a:pt x="39077" y="8890"/>
                  </a:lnTo>
                  <a:lnTo>
                    <a:pt x="38544" y="2540"/>
                  </a:lnTo>
                  <a:lnTo>
                    <a:pt x="36982" y="2540"/>
                  </a:lnTo>
                  <a:lnTo>
                    <a:pt x="36677" y="6350"/>
                  </a:lnTo>
                  <a:lnTo>
                    <a:pt x="35775" y="11430"/>
                  </a:lnTo>
                  <a:lnTo>
                    <a:pt x="34620" y="10160"/>
                  </a:lnTo>
                  <a:lnTo>
                    <a:pt x="27762" y="5080"/>
                  </a:lnTo>
                  <a:lnTo>
                    <a:pt x="27546" y="5080"/>
                  </a:lnTo>
                  <a:lnTo>
                    <a:pt x="27495" y="6350"/>
                  </a:lnTo>
                  <a:lnTo>
                    <a:pt x="27940" y="7620"/>
                  </a:lnTo>
                  <a:lnTo>
                    <a:pt x="28409" y="7620"/>
                  </a:lnTo>
                  <a:lnTo>
                    <a:pt x="29794" y="10160"/>
                  </a:lnTo>
                  <a:lnTo>
                    <a:pt x="30378" y="10160"/>
                  </a:lnTo>
                  <a:lnTo>
                    <a:pt x="34099" y="13970"/>
                  </a:lnTo>
                  <a:lnTo>
                    <a:pt x="37490" y="19050"/>
                  </a:lnTo>
                  <a:lnTo>
                    <a:pt x="40170" y="27940"/>
                  </a:lnTo>
                  <a:lnTo>
                    <a:pt x="42532" y="38100"/>
                  </a:lnTo>
                  <a:lnTo>
                    <a:pt x="44894" y="45720"/>
                  </a:lnTo>
                  <a:lnTo>
                    <a:pt x="48602" y="52070"/>
                  </a:lnTo>
                  <a:lnTo>
                    <a:pt x="54229" y="62230"/>
                  </a:lnTo>
                  <a:lnTo>
                    <a:pt x="57772" y="68580"/>
                  </a:lnTo>
                  <a:lnTo>
                    <a:pt x="59461" y="73660"/>
                  </a:lnTo>
                  <a:lnTo>
                    <a:pt x="59182" y="77470"/>
                  </a:lnTo>
                  <a:lnTo>
                    <a:pt x="56984" y="87630"/>
                  </a:lnTo>
                  <a:lnTo>
                    <a:pt x="47764" y="92710"/>
                  </a:lnTo>
                  <a:lnTo>
                    <a:pt x="51333" y="92710"/>
                  </a:lnTo>
                  <a:lnTo>
                    <a:pt x="58013" y="85090"/>
                  </a:lnTo>
                  <a:lnTo>
                    <a:pt x="58394" y="85090"/>
                  </a:lnTo>
                  <a:lnTo>
                    <a:pt x="58610" y="83820"/>
                  </a:lnTo>
                  <a:lnTo>
                    <a:pt x="59093" y="82550"/>
                  </a:lnTo>
                  <a:lnTo>
                    <a:pt x="59436" y="82550"/>
                  </a:lnTo>
                  <a:lnTo>
                    <a:pt x="59156" y="85090"/>
                  </a:lnTo>
                  <a:lnTo>
                    <a:pt x="58432" y="86360"/>
                  </a:lnTo>
                  <a:lnTo>
                    <a:pt x="57848" y="87630"/>
                  </a:lnTo>
                  <a:lnTo>
                    <a:pt x="55892" y="90170"/>
                  </a:lnTo>
                  <a:lnTo>
                    <a:pt x="54571" y="91440"/>
                  </a:lnTo>
                  <a:lnTo>
                    <a:pt x="53530" y="91884"/>
                  </a:lnTo>
                  <a:lnTo>
                    <a:pt x="53530" y="102870"/>
                  </a:lnTo>
                  <a:lnTo>
                    <a:pt x="53403" y="104140"/>
                  </a:lnTo>
                  <a:lnTo>
                    <a:pt x="52819" y="106680"/>
                  </a:lnTo>
                  <a:lnTo>
                    <a:pt x="52590" y="107175"/>
                  </a:lnTo>
                  <a:lnTo>
                    <a:pt x="52590" y="123190"/>
                  </a:lnTo>
                  <a:lnTo>
                    <a:pt x="52425" y="124460"/>
                  </a:lnTo>
                  <a:lnTo>
                    <a:pt x="52260" y="124460"/>
                  </a:lnTo>
                  <a:lnTo>
                    <a:pt x="51854" y="125730"/>
                  </a:lnTo>
                  <a:lnTo>
                    <a:pt x="51485" y="125730"/>
                  </a:lnTo>
                  <a:lnTo>
                    <a:pt x="50939" y="127000"/>
                  </a:lnTo>
                  <a:lnTo>
                    <a:pt x="50177" y="127000"/>
                  </a:lnTo>
                  <a:lnTo>
                    <a:pt x="50177" y="137160"/>
                  </a:lnTo>
                  <a:lnTo>
                    <a:pt x="48691" y="143510"/>
                  </a:lnTo>
                  <a:lnTo>
                    <a:pt x="47358" y="148590"/>
                  </a:lnTo>
                  <a:lnTo>
                    <a:pt x="46570" y="151130"/>
                  </a:lnTo>
                  <a:lnTo>
                    <a:pt x="44678" y="157480"/>
                  </a:lnTo>
                  <a:lnTo>
                    <a:pt x="43561" y="160020"/>
                  </a:lnTo>
                  <a:lnTo>
                    <a:pt x="42341" y="162560"/>
                  </a:lnTo>
                  <a:lnTo>
                    <a:pt x="41757" y="163830"/>
                  </a:lnTo>
                  <a:lnTo>
                    <a:pt x="41122" y="165100"/>
                  </a:lnTo>
                  <a:lnTo>
                    <a:pt x="40576" y="165100"/>
                  </a:lnTo>
                  <a:lnTo>
                    <a:pt x="39204" y="167640"/>
                  </a:lnTo>
                  <a:lnTo>
                    <a:pt x="37731" y="170180"/>
                  </a:lnTo>
                  <a:lnTo>
                    <a:pt x="37490" y="170180"/>
                  </a:lnTo>
                  <a:lnTo>
                    <a:pt x="36309" y="171450"/>
                  </a:lnTo>
                  <a:lnTo>
                    <a:pt x="34874" y="172720"/>
                  </a:lnTo>
                  <a:lnTo>
                    <a:pt x="34315" y="173990"/>
                  </a:lnTo>
                  <a:lnTo>
                    <a:pt x="34137" y="172720"/>
                  </a:lnTo>
                  <a:lnTo>
                    <a:pt x="34544" y="172720"/>
                  </a:lnTo>
                  <a:lnTo>
                    <a:pt x="35826" y="171450"/>
                  </a:lnTo>
                  <a:lnTo>
                    <a:pt x="36893" y="170180"/>
                  </a:lnTo>
                  <a:lnTo>
                    <a:pt x="37122" y="168910"/>
                  </a:lnTo>
                  <a:lnTo>
                    <a:pt x="37312" y="168910"/>
                  </a:lnTo>
                  <a:lnTo>
                    <a:pt x="38239" y="167640"/>
                  </a:lnTo>
                  <a:lnTo>
                    <a:pt x="38506" y="167640"/>
                  </a:lnTo>
                  <a:lnTo>
                    <a:pt x="39814" y="165100"/>
                  </a:lnTo>
                  <a:lnTo>
                    <a:pt x="40335" y="163830"/>
                  </a:lnTo>
                  <a:lnTo>
                    <a:pt x="40957" y="162560"/>
                  </a:lnTo>
                  <a:lnTo>
                    <a:pt x="41529" y="162560"/>
                  </a:lnTo>
                  <a:lnTo>
                    <a:pt x="42722" y="160020"/>
                  </a:lnTo>
                  <a:lnTo>
                    <a:pt x="43865" y="156210"/>
                  </a:lnTo>
                  <a:lnTo>
                    <a:pt x="45859" y="151130"/>
                  </a:lnTo>
                  <a:lnTo>
                    <a:pt x="50139" y="137160"/>
                  </a:lnTo>
                  <a:lnTo>
                    <a:pt x="50177" y="127000"/>
                  </a:lnTo>
                  <a:lnTo>
                    <a:pt x="49733" y="127000"/>
                  </a:lnTo>
                  <a:lnTo>
                    <a:pt x="49072" y="128270"/>
                  </a:lnTo>
                  <a:lnTo>
                    <a:pt x="47701" y="128270"/>
                  </a:lnTo>
                  <a:lnTo>
                    <a:pt x="48742" y="127000"/>
                  </a:lnTo>
                  <a:lnTo>
                    <a:pt x="49314" y="127000"/>
                  </a:lnTo>
                  <a:lnTo>
                    <a:pt x="50317" y="125730"/>
                  </a:lnTo>
                  <a:lnTo>
                    <a:pt x="50761" y="125730"/>
                  </a:lnTo>
                  <a:lnTo>
                    <a:pt x="51752" y="123190"/>
                  </a:lnTo>
                  <a:lnTo>
                    <a:pt x="51892" y="123190"/>
                  </a:lnTo>
                  <a:lnTo>
                    <a:pt x="51917" y="121920"/>
                  </a:lnTo>
                  <a:lnTo>
                    <a:pt x="52527" y="121920"/>
                  </a:lnTo>
                  <a:lnTo>
                    <a:pt x="52590" y="123190"/>
                  </a:lnTo>
                  <a:lnTo>
                    <a:pt x="52590" y="107175"/>
                  </a:lnTo>
                  <a:lnTo>
                    <a:pt x="51638" y="109220"/>
                  </a:lnTo>
                  <a:lnTo>
                    <a:pt x="50685" y="110490"/>
                  </a:lnTo>
                  <a:lnTo>
                    <a:pt x="49428" y="111760"/>
                  </a:lnTo>
                  <a:lnTo>
                    <a:pt x="48196" y="111760"/>
                  </a:lnTo>
                  <a:lnTo>
                    <a:pt x="46736" y="113030"/>
                  </a:lnTo>
                  <a:lnTo>
                    <a:pt x="45288" y="113030"/>
                  </a:lnTo>
                  <a:lnTo>
                    <a:pt x="46520" y="111760"/>
                  </a:lnTo>
                  <a:lnTo>
                    <a:pt x="47840" y="111760"/>
                  </a:lnTo>
                  <a:lnTo>
                    <a:pt x="50025" y="109220"/>
                  </a:lnTo>
                  <a:lnTo>
                    <a:pt x="50850" y="109220"/>
                  </a:lnTo>
                  <a:lnTo>
                    <a:pt x="51955" y="106680"/>
                  </a:lnTo>
                  <a:lnTo>
                    <a:pt x="52273" y="105410"/>
                  </a:lnTo>
                  <a:lnTo>
                    <a:pt x="52908" y="101600"/>
                  </a:lnTo>
                  <a:lnTo>
                    <a:pt x="53073" y="101600"/>
                  </a:lnTo>
                  <a:lnTo>
                    <a:pt x="53213" y="100330"/>
                  </a:lnTo>
                  <a:lnTo>
                    <a:pt x="53467" y="100330"/>
                  </a:lnTo>
                  <a:lnTo>
                    <a:pt x="53530" y="102870"/>
                  </a:lnTo>
                  <a:lnTo>
                    <a:pt x="53530" y="91884"/>
                  </a:lnTo>
                  <a:lnTo>
                    <a:pt x="51574" y="92710"/>
                  </a:lnTo>
                  <a:lnTo>
                    <a:pt x="49898" y="93980"/>
                  </a:lnTo>
                  <a:lnTo>
                    <a:pt x="47040" y="93980"/>
                  </a:lnTo>
                  <a:lnTo>
                    <a:pt x="46507" y="93408"/>
                  </a:lnTo>
                  <a:lnTo>
                    <a:pt x="45453" y="93980"/>
                  </a:lnTo>
                  <a:lnTo>
                    <a:pt x="44361" y="92710"/>
                  </a:lnTo>
                  <a:lnTo>
                    <a:pt x="44246" y="92583"/>
                  </a:lnTo>
                  <a:lnTo>
                    <a:pt x="39954" y="87630"/>
                  </a:lnTo>
                  <a:lnTo>
                    <a:pt x="39611" y="87731"/>
                  </a:lnTo>
                  <a:lnTo>
                    <a:pt x="39611" y="139700"/>
                  </a:lnTo>
                  <a:lnTo>
                    <a:pt x="39611" y="148590"/>
                  </a:lnTo>
                  <a:lnTo>
                    <a:pt x="39535" y="149860"/>
                  </a:lnTo>
                  <a:lnTo>
                    <a:pt x="38227" y="158750"/>
                  </a:lnTo>
                  <a:lnTo>
                    <a:pt x="36563" y="163830"/>
                  </a:lnTo>
                  <a:lnTo>
                    <a:pt x="35572" y="165100"/>
                  </a:lnTo>
                  <a:lnTo>
                    <a:pt x="33680" y="168910"/>
                  </a:lnTo>
                  <a:lnTo>
                    <a:pt x="33451" y="168910"/>
                  </a:lnTo>
                  <a:lnTo>
                    <a:pt x="33451" y="173990"/>
                  </a:lnTo>
                  <a:lnTo>
                    <a:pt x="33248" y="175260"/>
                  </a:lnTo>
                  <a:lnTo>
                    <a:pt x="32829" y="175260"/>
                  </a:lnTo>
                  <a:lnTo>
                    <a:pt x="32410" y="176530"/>
                  </a:lnTo>
                  <a:lnTo>
                    <a:pt x="31788" y="176530"/>
                  </a:lnTo>
                  <a:lnTo>
                    <a:pt x="30594" y="177800"/>
                  </a:lnTo>
                  <a:lnTo>
                    <a:pt x="31470" y="177800"/>
                  </a:lnTo>
                  <a:lnTo>
                    <a:pt x="30911" y="179070"/>
                  </a:lnTo>
                  <a:lnTo>
                    <a:pt x="30060" y="179070"/>
                  </a:lnTo>
                  <a:lnTo>
                    <a:pt x="26949" y="181610"/>
                  </a:lnTo>
                  <a:lnTo>
                    <a:pt x="24218" y="184150"/>
                  </a:lnTo>
                  <a:lnTo>
                    <a:pt x="20205" y="186690"/>
                  </a:lnTo>
                  <a:lnTo>
                    <a:pt x="19380" y="187960"/>
                  </a:lnTo>
                  <a:lnTo>
                    <a:pt x="18516" y="190500"/>
                  </a:lnTo>
                  <a:lnTo>
                    <a:pt x="17754" y="190500"/>
                  </a:lnTo>
                  <a:lnTo>
                    <a:pt x="17614" y="189230"/>
                  </a:lnTo>
                  <a:lnTo>
                    <a:pt x="17830" y="187960"/>
                  </a:lnTo>
                  <a:lnTo>
                    <a:pt x="18084" y="187960"/>
                  </a:lnTo>
                  <a:lnTo>
                    <a:pt x="19151" y="185420"/>
                  </a:lnTo>
                  <a:lnTo>
                    <a:pt x="19951" y="185420"/>
                  </a:lnTo>
                  <a:lnTo>
                    <a:pt x="23241" y="181610"/>
                  </a:lnTo>
                  <a:lnTo>
                    <a:pt x="26187" y="180340"/>
                  </a:lnTo>
                  <a:lnTo>
                    <a:pt x="29552" y="179070"/>
                  </a:lnTo>
                  <a:lnTo>
                    <a:pt x="30505" y="177800"/>
                  </a:lnTo>
                  <a:lnTo>
                    <a:pt x="29387" y="177800"/>
                  </a:lnTo>
                  <a:lnTo>
                    <a:pt x="29095" y="176530"/>
                  </a:lnTo>
                  <a:lnTo>
                    <a:pt x="29273" y="176530"/>
                  </a:lnTo>
                  <a:lnTo>
                    <a:pt x="29616" y="175260"/>
                  </a:lnTo>
                  <a:lnTo>
                    <a:pt x="31521" y="175260"/>
                  </a:lnTo>
                  <a:lnTo>
                    <a:pt x="32753" y="173990"/>
                  </a:lnTo>
                  <a:lnTo>
                    <a:pt x="33451" y="173990"/>
                  </a:lnTo>
                  <a:lnTo>
                    <a:pt x="33451" y="168910"/>
                  </a:lnTo>
                  <a:lnTo>
                    <a:pt x="32727" y="168910"/>
                  </a:lnTo>
                  <a:lnTo>
                    <a:pt x="31953" y="170180"/>
                  </a:lnTo>
                  <a:lnTo>
                    <a:pt x="31584" y="170180"/>
                  </a:lnTo>
                  <a:lnTo>
                    <a:pt x="30645" y="171450"/>
                  </a:lnTo>
                  <a:lnTo>
                    <a:pt x="29502" y="171450"/>
                  </a:lnTo>
                  <a:lnTo>
                    <a:pt x="29883" y="170180"/>
                  </a:lnTo>
                  <a:lnTo>
                    <a:pt x="30746" y="170180"/>
                  </a:lnTo>
                  <a:lnTo>
                    <a:pt x="32219" y="167640"/>
                  </a:lnTo>
                  <a:lnTo>
                    <a:pt x="39065" y="135890"/>
                  </a:lnTo>
                  <a:lnTo>
                    <a:pt x="39192" y="135890"/>
                  </a:lnTo>
                  <a:lnTo>
                    <a:pt x="39611" y="139700"/>
                  </a:lnTo>
                  <a:lnTo>
                    <a:pt x="39611" y="87731"/>
                  </a:lnTo>
                  <a:lnTo>
                    <a:pt x="35598" y="88900"/>
                  </a:lnTo>
                  <a:lnTo>
                    <a:pt x="32702" y="90170"/>
                  </a:lnTo>
                  <a:lnTo>
                    <a:pt x="31877" y="90170"/>
                  </a:lnTo>
                  <a:lnTo>
                    <a:pt x="31216" y="91440"/>
                  </a:lnTo>
                  <a:lnTo>
                    <a:pt x="29946" y="92710"/>
                  </a:lnTo>
                  <a:lnTo>
                    <a:pt x="29667" y="93980"/>
                  </a:lnTo>
                  <a:lnTo>
                    <a:pt x="29349" y="95250"/>
                  </a:lnTo>
                  <a:lnTo>
                    <a:pt x="29197" y="95250"/>
                  </a:lnTo>
                  <a:lnTo>
                    <a:pt x="29108" y="96520"/>
                  </a:lnTo>
                  <a:lnTo>
                    <a:pt x="28181" y="96520"/>
                  </a:lnTo>
                  <a:lnTo>
                    <a:pt x="27546" y="95250"/>
                  </a:lnTo>
                  <a:lnTo>
                    <a:pt x="27139" y="95250"/>
                  </a:lnTo>
                  <a:lnTo>
                    <a:pt x="26860" y="93980"/>
                  </a:lnTo>
                  <a:lnTo>
                    <a:pt x="26885" y="92583"/>
                  </a:lnTo>
                  <a:lnTo>
                    <a:pt x="27546" y="90170"/>
                  </a:lnTo>
                  <a:lnTo>
                    <a:pt x="29197" y="87630"/>
                  </a:lnTo>
                  <a:lnTo>
                    <a:pt x="30962" y="86360"/>
                  </a:lnTo>
                  <a:lnTo>
                    <a:pt x="32931" y="85090"/>
                  </a:lnTo>
                  <a:lnTo>
                    <a:pt x="33909" y="85090"/>
                  </a:lnTo>
                  <a:lnTo>
                    <a:pt x="34899" y="83820"/>
                  </a:lnTo>
                  <a:lnTo>
                    <a:pt x="35801" y="82550"/>
                  </a:lnTo>
                  <a:lnTo>
                    <a:pt x="36918" y="82550"/>
                  </a:lnTo>
                  <a:lnTo>
                    <a:pt x="38404" y="80010"/>
                  </a:lnTo>
                  <a:lnTo>
                    <a:pt x="41478" y="76200"/>
                  </a:lnTo>
                  <a:lnTo>
                    <a:pt x="43116" y="72390"/>
                  </a:lnTo>
                  <a:lnTo>
                    <a:pt x="43891" y="71120"/>
                  </a:lnTo>
                  <a:lnTo>
                    <a:pt x="45161" y="68580"/>
                  </a:lnTo>
                  <a:lnTo>
                    <a:pt x="45618" y="67310"/>
                  </a:lnTo>
                  <a:lnTo>
                    <a:pt x="45847" y="67310"/>
                  </a:lnTo>
                  <a:lnTo>
                    <a:pt x="45720" y="68580"/>
                  </a:lnTo>
                  <a:lnTo>
                    <a:pt x="45300" y="69850"/>
                  </a:lnTo>
                  <a:lnTo>
                    <a:pt x="47536" y="67310"/>
                  </a:lnTo>
                  <a:lnTo>
                    <a:pt x="48133" y="66040"/>
                  </a:lnTo>
                  <a:lnTo>
                    <a:pt x="47078" y="66040"/>
                  </a:lnTo>
                  <a:lnTo>
                    <a:pt x="46520" y="64770"/>
                  </a:lnTo>
                  <a:lnTo>
                    <a:pt x="45910" y="64770"/>
                  </a:lnTo>
                  <a:lnTo>
                    <a:pt x="45339" y="63500"/>
                  </a:lnTo>
                  <a:lnTo>
                    <a:pt x="44742" y="62230"/>
                  </a:lnTo>
                  <a:lnTo>
                    <a:pt x="44538" y="60960"/>
                  </a:lnTo>
                  <a:lnTo>
                    <a:pt x="44526" y="63500"/>
                  </a:lnTo>
                  <a:lnTo>
                    <a:pt x="44081" y="64770"/>
                  </a:lnTo>
                  <a:lnTo>
                    <a:pt x="43065" y="66040"/>
                  </a:lnTo>
                  <a:lnTo>
                    <a:pt x="42151" y="67310"/>
                  </a:lnTo>
                  <a:lnTo>
                    <a:pt x="40894" y="69850"/>
                  </a:lnTo>
                  <a:lnTo>
                    <a:pt x="40576" y="71120"/>
                  </a:lnTo>
                  <a:lnTo>
                    <a:pt x="40093" y="72390"/>
                  </a:lnTo>
                  <a:lnTo>
                    <a:pt x="39636" y="72390"/>
                  </a:lnTo>
                  <a:lnTo>
                    <a:pt x="39814" y="71120"/>
                  </a:lnTo>
                  <a:lnTo>
                    <a:pt x="40043" y="69850"/>
                  </a:lnTo>
                  <a:lnTo>
                    <a:pt x="41351" y="67310"/>
                  </a:lnTo>
                  <a:lnTo>
                    <a:pt x="41922" y="66040"/>
                  </a:lnTo>
                  <a:lnTo>
                    <a:pt x="42481" y="64770"/>
                  </a:lnTo>
                  <a:lnTo>
                    <a:pt x="43688" y="64770"/>
                  </a:lnTo>
                  <a:lnTo>
                    <a:pt x="43967" y="63500"/>
                  </a:lnTo>
                  <a:lnTo>
                    <a:pt x="44526" y="63500"/>
                  </a:lnTo>
                  <a:lnTo>
                    <a:pt x="44526" y="60960"/>
                  </a:lnTo>
                  <a:lnTo>
                    <a:pt x="44335" y="60960"/>
                  </a:lnTo>
                  <a:lnTo>
                    <a:pt x="44043" y="59690"/>
                  </a:lnTo>
                  <a:lnTo>
                    <a:pt x="43383" y="59690"/>
                  </a:lnTo>
                  <a:lnTo>
                    <a:pt x="43205" y="58420"/>
                  </a:lnTo>
                  <a:lnTo>
                    <a:pt x="42837" y="58420"/>
                  </a:lnTo>
                  <a:lnTo>
                    <a:pt x="41935" y="57150"/>
                  </a:lnTo>
                  <a:lnTo>
                    <a:pt x="40792" y="57150"/>
                  </a:lnTo>
                  <a:lnTo>
                    <a:pt x="40792" y="66040"/>
                  </a:lnTo>
                  <a:lnTo>
                    <a:pt x="40652" y="66484"/>
                  </a:lnTo>
                  <a:lnTo>
                    <a:pt x="40716" y="66040"/>
                  </a:lnTo>
                  <a:lnTo>
                    <a:pt x="40792" y="57150"/>
                  </a:lnTo>
                  <a:lnTo>
                    <a:pt x="40487" y="57150"/>
                  </a:lnTo>
                  <a:lnTo>
                    <a:pt x="40030" y="55880"/>
                  </a:lnTo>
                  <a:lnTo>
                    <a:pt x="39243" y="55880"/>
                  </a:lnTo>
                  <a:lnTo>
                    <a:pt x="38925" y="54610"/>
                  </a:lnTo>
                  <a:lnTo>
                    <a:pt x="38252" y="53340"/>
                  </a:lnTo>
                  <a:lnTo>
                    <a:pt x="38773" y="53340"/>
                  </a:lnTo>
                  <a:lnTo>
                    <a:pt x="39636" y="54610"/>
                  </a:lnTo>
                  <a:lnTo>
                    <a:pt x="40259" y="54610"/>
                  </a:lnTo>
                  <a:lnTo>
                    <a:pt x="39560" y="53340"/>
                  </a:lnTo>
                  <a:lnTo>
                    <a:pt x="38811" y="53340"/>
                  </a:lnTo>
                  <a:lnTo>
                    <a:pt x="37846" y="52819"/>
                  </a:lnTo>
                  <a:lnTo>
                    <a:pt x="37846" y="69850"/>
                  </a:lnTo>
                  <a:lnTo>
                    <a:pt x="37452" y="69850"/>
                  </a:lnTo>
                  <a:lnTo>
                    <a:pt x="36804" y="68580"/>
                  </a:lnTo>
                  <a:lnTo>
                    <a:pt x="36474" y="68580"/>
                  </a:lnTo>
                  <a:lnTo>
                    <a:pt x="35953" y="67310"/>
                  </a:lnTo>
                  <a:lnTo>
                    <a:pt x="35737" y="67310"/>
                  </a:lnTo>
                  <a:lnTo>
                    <a:pt x="35598" y="66484"/>
                  </a:lnTo>
                  <a:lnTo>
                    <a:pt x="35483" y="62230"/>
                  </a:lnTo>
                  <a:lnTo>
                    <a:pt x="35013" y="60960"/>
                  </a:lnTo>
                  <a:lnTo>
                    <a:pt x="34772" y="59690"/>
                  </a:lnTo>
                  <a:lnTo>
                    <a:pt x="34036" y="59690"/>
                  </a:lnTo>
                  <a:lnTo>
                    <a:pt x="33591" y="58420"/>
                  </a:lnTo>
                  <a:lnTo>
                    <a:pt x="32156" y="58420"/>
                  </a:lnTo>
                  <a:lnTo>
                    <a:pt x="31089" y="57150"/>
                  </a:lnTo>
                  <a:lnTo>
                    <a:pt x="27914" y="55880"/>
                  </a:lnTo>
                  <a:lnTo>
                    <a:pt x="26733" y="54610"/>
                  </a:lnTo>
                  <a:lnTo>
                    <a:pt x="24942" y="53340"/>
                  </a:lnTo>
                  <a:lnTo>
                    <a:pt x="24561" y="52070"/>
                  </a:lnTo>
                  <a:lnTo>
                    <a:pt x="23025" y="50800"/>
                  </a:lnTo>
                  <a:lnTo>
                    <a:pt x="21818" y="49530"/>
                  </a:lnTo>
                  <a:lnTo>
                    <a:pt x="20574" y="48260"/>
                  </a:lnTo>
                  <a:lnTo>
                    <a:pt x="20002" y="46990"/>
                  </a:lnTo>
                  <a:lnTo>
                    <a:pt x="20713" y="48260"/>
                  </a:lnTo>
                  <a:lnTo>
                    <a:pt x="22072" y="49530"/>
                  </a:lnTo>
                  <a:lnTo>
                    <a:pt x="23342" y="50800"/>
                  </a:lnTo>
                  <a:lnTo>
                    <a:pt x="24930" y="52070"/>
                  </a:lnTo>
                  <a:lnTo>
                    <a:pt x="25311" y="52070"/>
                  </a:lnTo>
                  <a:lnTo>
                    <a:pt x="27495" y="54610"/>
                  </a:lnTo>
                  <a:lnTo>
                    <a:pt x="28295" y="54610"/>
                  </a:lnTo>
                  <a:lnTo>
                    <a:pt x="31457" y="57150"/>
                  </a:lnTo>
                  <a:lnTo>
                    <a:pt x="32550" y="57150"/>
                  </a:lnTo>
                  <a:lnTo>
                    <a:pt x="34099" y="58420"/>
                  </a:lnTo>
                  <a:lnTo>
                    <a:pt x="34607" y="58420"/>
                  </a:lnTo>
                  <a:lnTo>
                    <a:pt x="35267" y="59690"/>
                  </a:lnTo>
                  <a:lnTo>
                    <a:pt x="35864" y="59690"/>
                  </a:lnTo>
                  <a:lnTo>
                    <a:pt x="36029" y="60960"/>
                  </a:lnTo>
                  <a:lnTo>
                    <a:pt x="36372" y="62115"/>
                  </a:lnTo>
                  <a:lnTo>
                    <a:pt x="36449" y="66040"/>
                  </a:lnTo>
                  <a:lnTo>
                    <a:pt x="36525" y="67310"/>
                  </a:lnTo>
                  <a:lnTo>
                    <a:pt x="36703" y="67310"/>
                  </a:lnTo>
                  <a:lnTo>
                    <a:pt x="37109" y="68580"/>
                  </a:lnTo>
                  <a:lnTo>
                    <a:pt x="37325" y="68580"/>
                  </a:lnTo>
                  <a:lnTo>
                    <a:pt x="37846" y="69850"/>
                  </a:lnTo>
                  <a:lnTo>
                    <a:pt x="37846" y="52819"/>
                  </a:lnTo>
                  <a:lnTo>
                    <a:pt x="36487" y="52070"/>
                  </a:lnTo>
                  <a:lnTo>
                    <a:pt x="34759" y="50800"/>
                  </a:lnTo>
                  <a:lnTo>
                    <a:pt x="32969" y="49530"/>
                  </a:lnTo>
                  <a:lnTo>
                    <a:pt x="31483" y="49530"/>
                  </a:lnTo>
                  <a:lnTo>
                    <a:pt x="29667" y="48260"/>
                  </a:lnTo>
                  <a:lnTo>
                    <a:pt x="28575" y="48260"/>
                  </a:lnTo>
                  <a:lnTo>
                    <a:pt x="27203" y="46990"/>
                  </a:lnTo>
                  <a:lnTo>
                    <a:pt x="26822" y="46990"/>
                  </a:lnTo>
                  <a:lnTo>
                    <a:pt x="26225" y="45720"/>
                  </a:lnTo>
                  <a:lnTo>
                    <a:pt x="26022" y="45720"/>
                  </a:lnTo>
                  <a:lnTo>
                    <a:pt x="25781" y="44450"/>
                  </a:lnTo>
                  <a:lnTo>
                    <a:pt x="24434" y="44450"/>
                  </a:lnTo>
                  <a:lnTo>
                    <a:pt x="23825" y="43180"/>
                  </a:lnTo>
                  <a:lnTo>
                    <a:pt x="23634" y="43180"/>
                  </a:lnTo>
                  <a:lnTo>
                    <a:pt x="23355" y="41910"/>
                  </a:lnTo>
                  <a:lnTo>
                    <a:pt x="23241" y="40640"/>
                  </a:lnTo>
                  <a:lnTo>
                    <a:pt x="21678" y="40640"/>
                  </a:lnTo>
                  <a:lnTo>
                    <a:pt x="21094" y="39370"/>
                  </a:lnTo>
                  <a:lnTo>
                    <a:pt x="20929" y="39370"/>
                  </a:lnTo>
                  <a:lnTo>
                    <a:pt x="20739" y="38100"/>
                  </a:lnTo>
                  <a:lnTo>
                    <a:pt x="20891" y="36830"/>
                  </a:lnTo>
                  <a:lnTo>
                    <a:pt x="20993" y="35560"/>
                  </a:lnTo>
                  <a:lnTo>
                    <a:pt x="20370" y="36830"/>
                  </a:lnTo>
                  <a:lnTo>
                    <a:pt x="19697" y="36830"/>
                  </a:lnTo>
                  <a:lnTo>
                    <a:pt x="19697" y="49530"/>
                  </a:lnTo>
                  <a:lnTo>
                    <a:pt x="19443" y="49530"/>
                  </a:lnTo>
                  <a:lnTo>
                    <a:pt x="18719" y="48260"/>
                  </a:lnTo>
                  <a:lnTo>
                    <a:pt x="18376" y="48260"/>
                  </a:lnTo>
                  <a:lnTo>
                    <a:pt x="17310" y="46990"/>
                  </a:lnTo>
                  <a:lnTo>
                    <a:pt x="17030" y="46990"/>
                  </a:lnTo>
                  <a:lnTo>
                    <a:pt x="15925" y="44450"/>
                  </a:lnTo>
                  <a:lnTo>
                    <a:pt x="15760" y="44450"/>
                  </a:lnTo>
                  <a:lnTo>
                    <a:pt x="15811" y="43180"/>
                  </a:lnTo>
                  <a:lnTo>
                    <a:pt x="16192" y="43180"/>
                  </a:lnTo>
                  <a:lnTo>
                    <a:pt x="16446" y="44450"/>
                  </a:lnTo>
                  <a:lnTo>
                    <a:pt x="16713" y="44450"/>
                  </a:lnTo>
                  <a:lnTo>
                    <a:pt x="17805" y="45720"/>
                  </a:lnTo>
                  <a:lnTo>
                    <a:pt x="18046" y="46990"/>
                  </a:lnTo>
                  <a:lnTo>
                    <a:pt x="18630" y="46990"/>
                  </a:lnTo>
                  <a:lnTo>
                    <a:pt x="18884" y="48260"/>
                  </a:lnTo>
                  <a:lnTo>
                    <a:pt x="19138" y="48260"/>
                  </a:lnTo>
                  <a:lnTo>
                    <a:pt x="19697" y="49530"/>
                  </a:lnTo>
                  <a:lnTo>
                    <a:pt x="19697" y="36830"/>
                  </a:lnTo>
                  <a:lnTo>
                    <a:pt x="18923" y="36830"/>
                  </a:lnTo>
                  <a:lnTo>
                    <a:pt x="18389" y="35560"/>
                  </a:lnTo>
                  <a:lnTo>
                    <a:pt x="18249" y="35560"/>
                  </a:lnTo>
                  <a:lnTo>
                    <a:pt x="18249" y="34290"/>
                  </a:lnTo>
                  <a:lnTo>
                    <a:pt x="18402" y="34290"/>
                  </a:lnTo>
                  <a:lnTo>
                    <a:pt x="18884" y="33020"/>
                  </a:lnTo>
                  <a:lnTo>
                    <a:pt x="18542" y="31750"/>
                  </a:lnTo>
                  <a:lnTo>
                    <a:pt x="17043" y="31750"/>
                  </a:lnTo>
                  <a:lnTo>
                    <a:pt x="16764" y="30480"/>
                  </a:lnTo>
                  <a:lnTo>
                    <a:pt x="16319" y="30480"/>
                  </a:lnTo>
                  <a:lnTo>
                    <a:pt x="16522" y="29210"/>
                  </a:lnTo>
                  <a:lnTo>
                    <a:pt x="16637" y="27940"/>
                  </a:lnTo>
                  <a:lnTo>
                    <a:pt x="16827" y="27940"/>
                  </a:lnTo>
                  <a:lnTo>
                    <a:pt x="16446" y="26670"/>
                  </a:lnTo>
                  <a:lnTo>
                    <a:pt x="16179" y="25400"/>
                  </a:lnTo>
                  <a:lnTo>
                    <a:pt x="15265" y="17780"/>
                  </a:lnTo>
                  <a:lnTo>
                    <a:pt x="15049" y="17780"/>
                  </a:lnTo>
                  <a:lnTo>
                    <a:pt x="14782" y="19050"/>
                  </a:lnTo>
                  <a:lnTo>
                    <a:pt x="14287" y="25400"/>
                  </a:lnTo>
                  <a:lnTo>
                    <a:pt x="13830" y="27940"/>
                  </a:lnTo>
                  <a:lnTo>
                    <a:pt x="13373" y="29210"/>
                  </a:lnTo>
                  <a:lnTo>
                    <a:pt x="12966" y="29210"/>
                  </a:lnTo>
                  <a:lnTo>
                    <a:pt x="12534" y="30480"/>
                  </a:lnTo>
                  <a:lnTo>
                    <a:pt x="11277" y="30480"/>
                  </a:lnTo>
                  <a:lnTo>
                    <a:pt x="10604" y="31750"/>
                  </a:lnTo>
                  <a:lnTo>
                    <a:pt x="9969" y="31750"/>
                  </a:lnTo>
                  <a:lnTo>
                    <a:pt x="10045" y="33020"/>
                  </a:lnTo>
                  <a:lnTo>
                    <a:pt x="10566" y="35560"/>
                  </a:lnTo>
                  <a:lnTo>
                    <a:pt x="11811" y="38100"/>
                  </a:lnTo>
                  <a:lnTo>
                    <a:pt x="12420" y="38100"/>
                  </a:lnTo>
                  <a:lnTo>
                    <a:pt x="12966" y="39370"/>
                  </a:lnTo>
                  <a:lnTo>
                    <a:pt x="12179" y="39370"/>
                  </a:lnTo>
                  <a:lnTo>
                    <a:pt x="10985" y="38100"/>
                  </a:lnTo>
                  <a:lnTo>
                    <a:pt x="10566" y="36830"/>
                  </a:lnTo>
                  <a:lnTo>
                    <a:pt x="9867" y="35560"/>
                  </a:lnTo>
                  <a:lnTo>
                    <a:pt x="9588" y="35560"/>
                  </a:lnTo>
                  <a:lnTo>
                    <a:pt x="9105" y="33020"/>
                  </a:lnTo>
                  <a:lnTo>
                    <a:pt x="9334" y="31750"/>
                  </a:lnTo>
                  <a:lnTo>
                    <a:pt x="8813" y="31750"/>
                  </a:lnTo>
                  <a:lnTo>
                    <a:pt x="6159" y="33020"/>
                  </a:lnTo>
                  <a:lnTo>
                    <a:pt x="1968" y="33020"/>
                  </a:lnTo>
                  <a:lnTo>
                    <a:pt x="2616" y="35560"/>
                  </a:lnTo>
                  <a:lnTo>
                    <a:pt x="3683" y="36830"/>
                  </a:lnTo>
                  <a:lnTo>
                    <a:pt x="8267" y="44450"/>
                  </a:lnTo>
                  <a:lnTo>
                    <a:pt x="27241" y="59690"/>
                  </a:lnTo>
                  <a:lnTo>
                    <a:pt x="30022" y="62230"/>
                  </a:lnTo>
                  <a:lnTo>
                    <a:pt x="30607" y="64770"/>
                  </a:lnTo>
                  <a:lnTo>
                    <a:pt x="30480" y="66040"/>
                  </a:lnTo>
                  <a:lnTo>
                    <a:pt x="30124" y="67310"/>
                  </a:lnTo>
                  <a:lnTo>
                    <a:pt x="29349" y="68580"/>
                  </a:lnTo>
                  <a:lnTo>
                    <a:pt x="29298" y="69850"/>
                  </a:lnTo>
                  <a:lnTo>
                    <a:pt x="29476" y="69850"/>
                  </a:lnTo>
                  <a:lnTo>
                    <a:pt x="29946" y="71120"/>
                  </a:lnTo>
                  <a:lnTo>
                    <a:pt x="30962" y="72390"/>
                  </a:lnTo>
                  <a:lnTo>
                    <a:pt x="34340" y="74930"/>
                  </a:lnTo>
                  <a:lnTo>
                    <a:pt x="35725" y="74930"/>
                  </a:lnTo>
                  <a:lnTo>
                    <a:pt x="36880" y="73660"/>
                  </a:lnTo>
                  <a:lnTo>
                    <a:pt x="38430" y="71120"/>
                  </a:lnTo>
                  <a:lnTo>
                    <a:pt x="38277" y="69850"/>
                  </a:lnTo>
                  <a:lnTo>
                    <a:pt x="38633" y="69850"/>
                  </a:lnTo>
                  <a:lnTo>
                    <a:pt x="39801" y="68580"/>
                  </a:lnTo>
                  <a:lnTo>
                    <a:pt x="40208" y="67868"/>
                  </a:lnTo>
                  <a:lnTo>
                    <a:pt x="39573" y="69850"/>
                  </a:lnTo>
                  <a:lnTo>
                    <a:pt x="37211" y="73660"/>
                  </a:lnTo>
                  <a:lnTo>
                    <a:pt x="35128" y="77470"/>
                  </a:lnTo>
                  <a:lnTo>
                    <a:pt x="34709" y="78740"/>
                  </a:lnTo>
                  <a:lnTo>
                    <a:pt x="34251" y="78740"/>
                  </a:lnTo>
                  <a:lnTo>
                    <a:pt x="33832" y="80010"/>
                  </a:lnTo>
                  <a:lnTo>
                    <a:pt x="32499" y="81280"/>
                  </a:lnTo>
                  <a:lnTo>
                    <a:pt x="31902" y="81280"/>
                  </a:lnTo>
                  <a:lnTo>
                    <a:pt x="29489" y="83820"/>
                  </a:lnTo>
                  <a:lnTo>
                    <a:pt x="28282" y="86360"/>
                  </a:lnTo>
                  <a:lnTo>
                    <a:pt x="27000" y="87630"/>
                  </a:lnTo>
                  <a:lnTo>
                    <a:pt x="25603" y="90170"/>
                  </a:lnTo>
                  <a:lnTo>
                    <a:pt x="25336" y="90170"/>
                  </a:lnTo>
                  <a:lnTo>
                    <a:pt x="25107" y="91440"/>
                  </a:lnTo>
                  <a:lnTo>
                    <a:pt x="25247" y="93408"/>
                  </a:lnTo>
                  <a:lnTo>
                    <a:pt x="25742" y="102870"/>
                  </a:lnTo>
                  <a:lnTo>
                    <a:pt x="26276" y="109220"/>
                  </a:lnTo>
                  <a:lnTo>
                    <a:pt x="26657" y="111760"/>
                  </a:lnTo>
                  <a:lnTo>
                    <a:pt x="27673" y="116840"/>
                  </a:lnTo>
                  <a:lnTo>
                    <a:pt x="28346" y="118110"/>
                  </a:lnTo>
                  <a:lnTo>
                    <a:pt x="29806" y="121920"/>
                  </a:lnTo>
                  <a:lnTo>
                    <a:pt x="31445" y="125730"/>
                  </a:lnTo>
                  <a:lnTo>
                    <a:pt x="32258" y="127000"/>
                  </a:lnTo>
                  <a:lnTo>
                    <a:pt x="33121" y="129540"/>
                  </a:lnTo>
                  <a:lnTo>
                    <a:pt x="34696" y="133350"/>
                  </a:lnTo>
                  <a:lnTo>
                    <a:pt x="35013" y="133350"/>
                  </a:lnTo>
                  <a:lnTo>
                    <a:pt x="35356" y="134620"/>
                  </a:lnTo>
                  <a:lnTo>
                    <a:pt x="35610" y="135890"/>
                  </a:lnTo>
                  <a:lnTo>
                    <a:pt x="35636" y="139700"/>
                  </a:lnTo>
                  <a:lnTo>
                    <a:pt x="35445" y="142240"/>
                  </a:lnTo>
                  <a:lnTo>
                    <a:pt x="30975" y="162560"/>
                  </a:lnTo>
                  <a:lnTo>
                    <a:pt x="29883" y="165100"/>
                  </a:lnTo>
                  <a:lnTo>
                    <a:pt x="29692" y="166370"/>
                  </a:lnTo>
                  <a:lnTo>
                    <a:pt x="29311" y="166370"/>
                  </a:lnTo>
                  <a:lnTo>
                    <a:pt x="27686" y="168910"/>
                  </a:lnTo>
                  <a:lnTo>
                    <a:pt x="26276" y="171450"/>
                  </a:lnTo>
                  <a:lnTo>
                    <a:pt x="25971" y="171678"/>
                  </a:lnTo>
                  <a:lnTo>
                    <a:pt x="25971" y="175260"/>
                  </a:lnTo>
                  <a:lnTo>
                    <a:pt x="25527" y="176530"/>
                  </a:lnTo>
                  <a:lnTo>
                    <a:pt x="25247" y="176530"/>
                  </a:lnTo>
                  <a:lnTo>
                    <a:pt x="24091" y="177800"/>
                  </a:lnTo>
                  <a:lnTo>
                    <a:pt x="22860" y="179070"/>
                  </a:lnTo>
                  <a:lnTo>
                    <a:pt x="19710" y="180340"/>
                  </a:lnTo>
                  <a:lnTo>
                    <a:pt x="12179" y="180340"/>
                  </a:lnTo>
                  <a:lnTo>
                    <a:pt x="8801" y="181610"/>
                  </a:lnTo>
                  <a:lnTo>
                    <a:pt x="5397" y="181610"/>
                  </a:lnTo>
                  <a:lnTo>
                    <a:pt x="4635" y="182880"/>
                  </a:lnTo>
                  <a:lnTo>
                    <a:pt x="2247" y="182880"/>
                  </a:lnTo>
                  <a:lnTo>
                    <a:pt x="2565" y="181610"/>
                  </a:lnTo>
                  <a:lnTo>
                    <a:pt x="3975" y="181610"/>
                  </a:lnTo>
                  <a:lnTo>
                    <a:pt x="4800" y="180340"/>
                  </a:lnTo>
                  <a:lnTo>
                    <a:pt x="7061" y="180340"/>
                  </a:lnTo>
                  <a:lnTo>
                    <a:pt x="8521" y="179070"/>
                  </a:lnTo>
                  <a:lnTo>
                    <a:pt x="19418" y="179070"/>
                  </a:lnTo>
                  <a:lnTo>
                    <a:pt x="22466" y="177800"/>
                  </a:lnTo>
                  <a:lnTo>
                    <a:pt x="23736" y="177800"/>
                  </a:lnTo>
                  <a:lnTo>
                    <a:pt x="25920" y="175260"/>
                  </a:lnTo>
                  <a:lnTo>
                    <a:pt x="25971" y="171678"/>
                  </a:lnTo>
                  <a:lnTo>
                    <a:pt x="24511" y="172720"/>
                  </a:lnTo>
                  <a:lnTo>
                    <a:pt x="22987" y="173990"/>
                  </a:lnTo>
                  <a:lnTo>
                    <a:pt x="25666" y="170180"/>
                  </a:lnTo>
                  <a:lnTo>
                    <a:pt x="21564" y="170180"/>
                  </a:lnTo>
                  <a:lnTo>
                    <a:pt x="21564" y="175260"/>
                  </a:lnTo>
                  <a:lnTo>
                    <a:pt x="21399" y="176530"/>
                  </a:lnTo>
                  <a:lnTo>
                    <a:pt x="20281" y="176530"/>
                  </a:lnTo>
                  <a:lnTo>
                    <a:pt x="19342" y="177800"/>
                  </a:lnTo>
                  <a:lnTo>
                    <a:pt x="16916" y="177800"/>
                  </a:lnTo>
                  <a:lnTo>
                    <a:pt x="19037" y="176530"/>
                  </a:lnTo>
                  <a:lnTo>
                    <a:pt x="20002" y="176530"/>
                  </a:lnTo>
                  <a:lnTo>
                    <a:pt x="21463" y="175260"/>
                  </a:lnTo>
                  <a:lnTo>
                    <a:pt x="21564" y="170180"/>
                  </a:lnTo>
                  <a:lnTo>
                    <a:pt x="17424" y="170180"/>
                  </a:lnTo>
                  <a:lnTo>
                    <a:pt x="17424" y="171450"/>
                  </a:lnTo>
                  <a:lnTo>
                    <a:pt x="16446" y="171450"/>
                  </a:lnTo>
                  <a:lnTo>
                    <a:pt x="14897" y="172720"/>
                  </a:lnTo>
                  <a:lnTo>
                    <a:pt x="13741" y="173990"/>
                  </a:lnTo>
                  <a:lnTo>
                    <a:pt x="9563" y="173990"/>
                  </a:lnTo>
                  <a:lnTo>
                    <a:pt x="9994" y="172720"/>
                  </a:lnTo>
                  <a:lnTo>
                    <a:pt x="10642" y="172720"/>
                  </a:lnTo>
                  <a:lnTo>
                    <a:pt x="12915" y="171450"/>
                  </a:lnTo>
                  <a:lnTo>
                    <a:pt x="15963" y="171450"/>
                  </a:lnTo>
                  <a:lnTo>
                    <a:pt x="16433" y="170180"/>
                  </a:lnTo>
                  <a:lnTo>
                    <a:pt x="17208" y="170180"/>
                  </a:lnTo>
                  <a:lnTo>
                    <a:pt x="17424" y="171450"/>
                  </a:lnTo>
                  <a:lnTo>
                    <a:pt x="17424" y="170180"/>
                  </a:lnTo>
                  <a:lnTo>
                    <a:pt x="11938" y="168910"/>
                  </a:lnTo>
                  <a:lnTo>
                    <a:pt x="10337" y="168910"/>
                  </a:lnTo>
                  <a:lnTo>
                    <a:pt x="10337" y="170180"/>
                  </a:lnTo>
                  <a:lnTo>
                    <a:pt x="9880" y="171450"/>
                  </a:lnTo>
                  <a:lnTo>
                    <a:pt x="8661" y="172720"/>
                  </a:lnTo>
                  <a:lnTo>
                    <a:pt x="7962" y="172720"/>
                  </a:lnTo>
                  <a:lnTo>
                    <a:pt x="7327" y="173990"/>
                  </a:lnTo>
                  <a:lnTo>
                    <a:pt x="5638" y="173990"/>
                  </a:lnTo>
                  <a:lnTo>
                    <a:pt x="5689" y="172720"/>
                  </a:lnTo>
                  <a:lnTo>
                    <a:pt x="5880" y="172720"/>
                  </a:lnTo>
                  <a:lnTo>
                    <a:pt x="6565" y="171450"/>
                  </a:lnTo>
                  <a:lnTo>
                    <a:pt x="7962" y="171450"/>
                  </a:lnTo>
                  <a:lnTo>
                    <a:pt x="8432" y="170180"/>
                  </a:lnTo>
                  <a:lnTo>
                    <a:pt x="10337" y="170180"/>
                  </a:lnTo>
                  <a:lnTo>
                    <a:pt x="10337" y="168910"/>
                  </a:lnTo>
                  <a:lnTo>
                    <a:pt x="7302" y="168910"/>
                  </a:lnTo>
                  <a:lnTo>
                    <a:pt x="5384" y="170180"/>
                  </a:lnTo>
                  <a:lnTo>
                    <a:pt x="4140" y="170180"/>
                  </a:lnTo>
                  <a:lnTo>
                    <a:pt x="2641" y="171450"/>
                  </a:lnTo>
                  <a:lnTo>
                    <a:pt x="2222" y="172720"/>
                  </a:lnTo>
                  <a:lnTo>
                    <a:pt x="1841" y="172720"/>
                  </a:lnTo>
                  <a:lnTo>
                    <a:pt x="1714" y="173990"/>
                  </a:lnTo>
                  <a:lnTo>
                    <a:pt x="2006" y="175260"/>
                  </a:lnTo>
                  <a:lnTo>
                    <a:pt x="2590" y="176530"/>
                  </a:lnTo>
                  <a:lnTo>
                    <a:pt x="3327" y="177800"/>
                  </a:lnTo>
                  <a:lnTo>
                    <a:pt x="7899" y="177800"/>
                  </a:lnTo>
                  <a:lnTo>
                    <a:pt x="9525" y="176530"/>
                  </a:lnTo>
                  <a:lnTo>
                    <a:pt x="12407" y="176530"/>
                  </a:lnTo>
                  <a:lnTo>
                    <a:pt x="15316" y="177800"/>
                  </a:lnTo>
                  <a:lnTo>
                    <a:pt x="7975" y="177800"/>
                  </a:lnTo>
                  <a:lnTo>
                    <a:pt x="5384" y="179070"/>
                  </a:lnTo>
                  <a:lnTo>
                    <a:pt x="2679" y="179070"/>
                  </a:lnTo>
                  <a:lnTo>
                    <a:pt x="1739" y="180340"/>
                  </a:lnTo>
                  <a:lnTo>
                    <a:pt x="673" y="180340"/>
                  </a:lnTo>
                  <a:lnTo>
                    <a:pt x="393" y="181610"/>
                  </a:lnTo>
                  <a:lnTo>
                    <a:pt x="50" y="181610"/>
                  </a:lnTo>
                  <a:lnTo>
                    <a:pt x="0" y="185420"/>
                  </a:lnTo>
                  <a:lnTo>
                    <a:pt x="292" y="186690"/>
                  </a:lnTo>
                  <a:lnTo>
                    <a:pt x="571" y="186690"/>
                  </a:lnTo>
                  <a:lnTo>
                    <a:pt x="787" y="187960"/>
                  </a:lnTo>
                  <a:lnTo>
                    <a:pt x="1562" y="187960"/>
                  </a:lnTo>
                  <a:lnTo>
                    <a:pt x="2794" y="189230"/>
                  </a:lnTo>
                  <a:lnTo>
                    <a:pt x="7073" y="189230"/>
                  </a:lnTo>
                  <a:lnTo>
                    <a:pt x="10795" y="187960"/>
                  </a:lnTo>
                  <a:lnTo>
                    <a:pt x="11557" y="186690"/>
                  </a:lnTo>
                  <a:lnTo>
                    <a:pt x="12534" y="186690"/>
                  </a:lnTo>
                  <a:lnTo>
                    <a:pt x="13208" y="187960"/>
                  </a:lnTo>
                  <a:lnTo>
                    <a:pt x="14782" y="187960"/>
                  </a:lnTo>
                  <a:lnTo>
                    <a:pt x="15176" y="186690"/>
                  </a:lnTo>
                  <a:lnTo>
                    <a:pt x="17056" y="185420"/>
                  </a:lnTo>
                  <a:lnTo>
                    <a:pt x="19596" y="182880"/>
                  </a:lnTo>
                  <a:lnTo>
                    <a:pt x="20866" y="181610"/>
                  </a:lnTo>
                  <a:lnTo>
                    <a:pt x="22339" y="180340"/>
                  </a:lnTo>
                  <a:lnTo>
                    <a:pt x="25679" y="177800"/>
                  </a:lnTo>
                  <a:lnTo>
                    <a:pt x="26504" y="176530"/>
                  </a:lnTo>
                  <a:lnTo>
                    <a:pt x="26720" y="177800"/>
                  </a:lnTo>
                  <a:lnTo>
                    <a:pt x="26073" y="177800"/>
                  </a:lnTo>
                  <a:lnTo>
                    <a:pt x="22961" y="181610"/>
                  </a:lnTo>
                  <a:lnTo>
                    <a:pt x="21564" y="181610"/>
                  </a:lnTo>
                  <a:lnTo>
                    <a:pt x="18872" y="185420"/>
                  </a:lnTo>
                  <a:lnTo>
                    <a:pt x="17881" y="185420"/>
                  </a:lnTo>
                  <a:lnTo>
                    <a:pt x="15760" y="187960"/>
                  </a:lnTo>
                  <a:lnTo>
                    <a:pt x="15125" y="189230"/>
                  </a:lnTo>
                  <a:lnTo>
                    <a:pt x="15671" y="190500"/>
                  </a:lnTo>
                  <a:lnTo>
                    <a:pt x="16662" y="191770"/>
                  </a:lnTo>
                  <a:lnTo>
                    <a:pt x="18021" y="193040"/>
                  </a:lnTo>
                  <a:lnTo>
                    <a:pt x="20523" y="194310"/>
                  </a:lnTo>
                  <a:lnTo>
                    <a:pt x="25006" y="194310"/>
                  </a:lnTo>
                  <a:lnTo>
                    <a:pt x="26657" y="193040"/>
                  </a:lnTo>
                  <a:lnTo>
                    <a:pt x="28016" y="191770"/>
                  </a:lnTo>
                  <a:lnTo>
                    <a:pt x="28790" y="190500"/>
                  </a:lnTo>
                  <a:lnTo>
                    <a:pt x="30327" y="187960"/>
                  </a:lnTo>
                  <a:lnTo>
                    <a:pt x="31305" y="186690"/>
                  </a:lnTo>
                  <a:lnTo>
                    <a:pt x="33096" y="184150"/>
                  </a:lnTo>
                  <a:lnTo>
                    <a:pt x="33883" y="182880"/>
                  </a:lnTo>
                  <a:lnTo>
                    <a:pt x="35166" y="180340"/>
                  </a:lnTo>
                  <a:lnTo>
                    <a:pt x="35560" y="180340"/>
                  </a:lnTo>
                  <a:lnTo>
                    <a:pt x="34696" y="181610"/>
                  </a:lnTo>
                  <a:lnTo>
                    <a:pt x="33769" y="184150"/>
                  </a:lnTo>
                  <a:lnTo>
                    <a:pt x="34404" y="187960"/>
                  </a:lnTo>
                  <a:lnTo>
                    <a:pt x="35039" y="190500"/>
                  </a:lnTo>
                  <a:lnTo>
                    <a:pt x="35407" y="191770"/>
                  </a:lnTo>
                  <a:lnTo>
                    <a:pt x="35623" y="191770"/>
                  </a:lnTo>
                  <a:lnTo>
                    <a:pt x="38696" y="189230"/>
                  </a:lnTo>
                  <a:lnTo>
                    <a:pt x="40868" y="184150"/>
                  </a:lnTo>
                  <a:lnTo>
                    <a:pt x="41605" y="181610"/>
                  </a:lnTo>
                  <a:lnTo>
                    <a:pt x="41986" y="179070"/>
                  </a:lnTo>
                  <a:lnTo>
                    <a:pt x="40500" y="176530"/>
                  </a:lnTo>
                  <a:lnTo>
                    <a:pt x="40005" y="175260"/>
                  </a:lnTo>
                  <a:lnTo>
                    <a:pt x="39776" y="173990"/>
                  </a:lnTo>
                  <a:lnTo>
                    <a:pt x="38773" y="174523"/>
                  </a:lnTo>
                  <a:lnTo>
                    <a:pt x="38773" y="176695"/>
                  </a:lnTo>
                  <a:lnTo>
                    <a:pt x="38341" y="177800"/>
                  </a:lnTo>
                  <a:lnTo>
                    <a:pt x="37134" y="179070"/>
                  </a:lnTo>
                  <a:lnTo>
                    <a:pt x="36271" y="180340"/>
                  </a:lnTo>
                  <a:lnTo>
                    <a:pt x="35966" y="180340"/>
                  </a:lnTo>
                  <a:lnTo>
                    <a:pt x="36855" y="179070"/>
                  </a:lnTo>
                  <a:lnTo>
                    <a:pt x="38125" y="177800"/>
                  </a:lnTo>
                  <a:lnTo>
                    <a:pt x="38773" y="176695"/>
                  </a:lnTo>
                  <a:lnTo>
                    <a:pt x="38773" y="174523"/>
                  </a:lnTo>
                  <a:lnTo>
                    <a:pt x="37363" y="175260"/>
                  </a:lnTo>
                  <a:lnTo>
                    <a:pt x="35890" y="176530"/>
                  </a:lnTo>
                  <a:lnTo>
                    <a:pt x="39649" y="172720"/>
                  </a:lnTo>
                  <a:lnTo>
                    <a:pt x="39484" y="171450"/>
                  </a:lnTo>
                  <a:lnTo>
                    <a:pt x="39776" y="168910"/>
                  </a:lnTo>
                  <a:lnTo>
                    <a:pt x="40589" y="168910"/>
                  </a:lnTo>
                  <a:lnTo>
                    <a:pt x="39776" y="173990"/>
                  </a:lnTo>
                  <a:lnTo>
                    <a:pt x="43103" y="179070"/>
                  </a:lnTo>
                  <a:lnTo>
                    <a:pt x="45250" y="181610"/>
                  </a:lnTo>
                  <a:lnTo>
                    <a:pt x="45542" y="181610"/>
                  </a:lnTo>
                  <a:lnTo>
                    <a:pt x="45250" y="185420"/>
                  </a:lnTo>
                  <a:lnTo>
                    <a:pt x="43637" y="190500"/>
                  </a:lnTo>
                  <a:lnTo>
                    <a:pt x="45377" y="193040"/>
                  </a:lnTo>
                  <a:lnTo>
                    <a:pt x="45605" y="191770"/>
                  </a:lnTo>
                  <a:lnTo>
                    <a:pt x="45720" y="190500"/>
                  </a:lnTo>
                  <a:lnTo>
                    <a:pt x="45999" y="189230"/>
                  </a:lnTo>
                  <a:lnTo>
                    <a:pt x="46355" y="189230"/>
                  </a:lnTo>
                  <a:lnTo>
                    <a:pt x="48641" y="184150"/>
                  </a:lnTo>
                  <a:lnTo>
                    <a:pt x="49377" y="181610"/>
                  </a:lnTo>
                  <a:lnTo>
                    <a:pt x="49263" y="179070"/>
                  </a:lnTo>
                  <a:lnTo>
                    <a:pt x="48145" y="177800"/>
                  </a:lnTo>
                  <a:lnTo>
                    <a:pt x="47625" y="177800"/>
                  </a:lnTo>
                  <a:lnTo>
                    <a:pt x="46926" y="176530"/>
                  </a:lnTo>
                  <a:lnTo>
                    <a:pt x="45618" y="175260"/>
                  </a:lnTo>
                  <a:lnTo>
                    <a:pt x="45021" y="173990"/>
                  </a:lnTo>
                  <a:lnTo>
                    <a:pt x="44132" y="172720"/>
                  </a:lnTo>
                  <a:lnTo>
                    <a:pt x="43700" y="170180"/>
                  </a:lnTo>
                  <a:lnTo>
                    <a:pt x="43675" y="168910"/>
                  </a:lnTo>
                  <a:lnTo>
                    <a:pt x="43865" y="167640"/>
                  </a:lnTo>
                  <a:lnTo>
                    <a:pt x="43954" y="170180"/>
                  </a:lnTo>
                  <a:lnTo>
                    <a:pt x="44145" y="171450"/>
                  </a:lnTo>
                  <a:lnTo>
                    <a:pt x="44589" y="172720"/>
                  </a:lnTo>
                  <a:lnTo>
                    <a:pt x="45059" y="172720"/>
                  </a:lnTo>
                  <a:lnTo>
                    <a:pt x="45516" y="174015"/>
                  </a:lnTo>
                  <a:lnTo>
                    <a:pt x="46113" y="175260"/>
                  </a:lnTo>
                  <a:lnTo>
                    <a:pt x="47447" y="176530"/>
                  </a:lnTo>
                  <a:lnTo>
                    <a:pt x="48196" y="176530"/>
                  </a:lnTo>
                  <a:lnTo>
                    <a:pt x="49428" y="179070"/>
                  </a:lnTo>
                  <a:lnTo>
                    <a:pt x="49885" y="179070"/>
                  </a:lnTo>
                  <a:lnTo>
                    <a:pt x="49987" y="180340"/>
                  </a:lnTo>
                  <a:lnTo>
                    <a:pt x="50038" y="182880"/>
                  </a:lnTo>
                  <a:lnTo>
                    <a:pt x="48323" y="186690"/>
                  </a:lnTo>
                  <a:lnTo>
                    <a:pt x="47066" y="189230"/>
                  </a:lnTo>
                  <a:lnTo>
                    <a:pt x="46685" y="190500"/>
                  </a:lnTo>
                  <a:lnTo>
                    <a:pt x="47371" y="190500"/>
                  </a:lnTo>
                  <a:lnTo>
                    <a:pt x="49466" y="189230"/>
                  </a:lnTo>
                  <a:lnTo>
                    <a:pt x="51892" y="185420"/>
                  </a:lnTo>
                  <a:lnTo>
                    <a:pt x="53822" y="179070"/>
                  </a:lnTo>
                  <a:lnTo>
                    <a:pt x="52222" y="175260"/>
                  </a:lnTo>
                  <a:lnTo>
                    <a:pt x="50101" y="172720"/>
                  </a:lnTo>
                  <a:lnTo>
                    <a:pt x="51257" y="170180"/>
                  </a:lnTo>
                  <a:lnTo>
                    <a:pt x="50977" y="167640"/>
                  </a:lnTo>
                  <a:lnTo>
                    <a:pt x="48044" y="162560"/>
                  </a:lnTo>
                  <a:lnTo>
                    <a:pt x="45364" y="160020"/>
                  </a:lnTo>
                  <a:lnTo>
                    <a:pt x="45618" y="158750"/>
                  </a:lnTo>
                  <a:lnTo>
                    <a:pt x="45872" y="158750"/>
                  </a:lnTo>
                  <a:lnTo>
                    <a:pt x="46659" y="160020"/>
                  </a:lnTo>
                  <a:lnTo>
                    <a:pt x="47599" y="160020"/>
                  </a:lnTo>
                  <a:lnTo>
                    <a:pt x="46494" y="158750"/>
                  </a:lnTo>
                  <a:lnTo>
                    <a:pt x="46990" y="158750"/>
                  </a:lnTo>
                  <a:lnTo>
                    <a:pt x="52984" y="162560"/>
                  </a:lnTo>
                  <a:lnTo>
                    <a:pt x="53238" y="165100"/>
                  </a:lnTo>
                  <a:lnTo>
                    <a:pt x="53276" y="167640"/>
                  </a:lnTo>
                  <a:lnTo>
                    <a:pt x="52895" y="172720"/>
                  </a:lnTo>
                  <a:lnTo>
                    <a:pt x="56908" y="176530"/>
                  </a:lnTo>
                  <a:lnTo>
                    <a:pt x="61531" y="175260"/>
                  </a:lnTo>
                  <a:lnTo>
                    <a:pt x="64008" y="173990"/>
                  </a:lnTo>
                  <a:lnTo>
                    <a:pt x="63703" y="172720"/>
                  </a:lnTo>
                  <a:lnTo>
                    <a:pt x="63258" y="171450"/>
                  </a:lnTo>
                  <a:lnTo>
                    <a:pt x="63169" y="173990"/>
                  </a:lnTo>
                  <a:lnTo>
                    <a:pt x="62357" y="173990"/>
                  </a:lnTo>
                  <a:lnTo>
                    <a:pt x="60782" y="172720"/>
                  </a:lnTo>
                  <a:lnTo>
                    <a:pt x="59385" y="171450"/>
                  </a:lnTo>
                  <a:lnTo>
                    <a:pt x="58928" y="171450"/>
                  </a:lnTo>
                  <a:lnTo>
                    <a:pt x="58178" y="170180"/>
                  </a:lnTo>
                  <a:lnTo>
                    <a:pt x="57886" y="168910"/>
                  </a:lnTo>
                  <a:lnTo>
                    <a:pt x="57238" y="166370"/>
                  </a:lnTo>
                  <a:lnTo>
                    <a:pt x="57162" y="163830"/>
                  </a:lnTo>
                  <a:lnTo>
                    <a:pt x="56553" y="161290"/>
                  </a:lnTo>
                  <a:lnTo>
                    <a:pt x="56273" y="160020"/>
                  </a:lnTo>
                  <a:lnTo>
                    <a:pt x="55422" y="158750"/>
                  </a:lnTo>
                  <a:lnTo>
                    <a:pt x="54851" y="157480"/>
                  </a:lnTo>
                  <a:lnTo>
                    <a:pt x="52984" y="156210"/>
                  </a:lnTo>
                  <a:lnTo>
                    <a:pt x="51574" y="156210"/>
                  </a:lnTo>
                  <a:lnTo>
                    <a:pt x="50584" y="154940"/>
                  </a:lnTo>
                  <a:lnTo>
                    <a:pt x="51689" y="154940"/>
                  </a:lnTo>
                  <a:lnTo>
                    <a:pt x="53187" y="156210"/>
                  </a:lnTo>
                  <a:lnTo>
                    <a:pt x="55283" y="157480"/>
                  </a:lnTo>
                  <a:lnTo>
                    <a:pt x="55943" y="158750"/>
                  </a:lnTo>
                  <a:lnTo>
                    <a:pt x="56946" y="160020"/>
                  </a:lnTo>
                  <a:lnTo>
                    <a:pt x="58013" y="163830"/>
                  </a:lnTo>
                  <a:lnTo>
                    <a:pt x="58140" y="166370"/>
                  </a:lnTo>
                  <a:lnTo>
                    <a:pt x="58762" y="168910"/>
                  </a:lnTo>
                  <a:lnTo>
                    <a:pt x="59029" y="168910"/>
                  </a:lnTo>
                  <a:lnTo>
                    <a:pt x="59664" y="170180"/>
                  </a:lnTo>
                  <a:lnTo>
                    <a:pt x="60058" y="171450"/>
                  </a:lnTo>
                  <a:lnTo>
                    <a:pt x="61226" y="172720"/>
                  </a:lnTo>
                  <a:lnTo>
                    <a:pt x="63169" y="173990"/>
                  </a:lnTo>
                  <a:lnTo>
                    <a:pt x="63169" y="171411"/>
                  </a:lnTo>
                  <a:lnTo>
                    <a:pt x="60540" y="170180"/>
                  </a:lnTo>
                  <a:lnTo>
                    <a:pt x="59766" y="170180"/>
                  </a:lnTo>
                  <a:lnTo>
                    <a:pt x="60147" y="167640"/>
                  </a:lnTo>
                  <a:lnTo>
                    <a:pt x="62903" y="158750"/>
                  </a:lnTo>
                  <a:lnTo>
                    <a:pt x="59626" y="154940"/>
                  </a:lnTo>
                  <a:lnTo>
                    <a:pt x="58534" y="153670"/>
                  </a:lnTo>
                  <a:lnTo>
                    <a:pt x="53428" y="149860"/>
                  </a:lnTo>
                  <a:lnTo>
                    <a:pt x="51854" y="149860"/>
                  </a:lnTo>
                  <a:lnTo>
                    <a:pt x="51943" y="148590"/>
                  </a:lnTo>
                  <a:lnTo>
                    <a:pt x="51574" y="148590"/>
                  </a:lnTo>
                  <a:lnTo>
                    <a:pt x="51320" y="147320"/>
                  </a:lnTo>
                  <a:lnTo>
                    <a:pt x="52184" y="147320"/>
                  </a:lnTo>
                  <a:lnTo>
                    <a:pt x="52590" y="148590"/>
                  </a:lnTo>
                  <a:lnTo>
                    <a:pt x="52400" y="148590"/>
                  </a:lnTo>
                  <a:lnTo>
                    <a:pt x="59055" y="149860"/>
                  </a:lnTo>
                  <a:lnTo>
                    <a:pt x="60655" y="152400"/>
                  </a:lnTo>
                  <a:lnTo>
                    <a:pt x="62903" y="158750"/>
                  </a:lnTo>
                  <a:lnTo>
                    <a:pt x="68643" y="160020"/>
                  </a:lnTo>
                  <a:lnTo>
                    <a:pt x="74422" y="156210"/>
                  </a:lnTo>
                  <a:lnTo>
                    <a:pt x="74752" y="154940"/>
                  </a:lnTo>
                  <a:close/>
                </a:path>
              </a:pathLst>
            </a:custGeom>
            <a:solidFill>
              <a:srgbClr val="AF2D36"/>
            </a:solidFill>
          </p:spPr>
          <p:txBody>
            <a:bodyPr wrap="square" lIns="0" tIns="0" rIns="0" bIns="0" rtlCol="0"/>
            <a:lstStyle/>
            <a:p>
              <a:endParaRPr/>
            </a:p>
          </p:txBody>
        </p:sp>
        <p:sp>
          <p:nvSpPr>
            <p:cNvPr id="177" name="object 177"/>
            <p:cNvSpPr/>
            <p:nvPr/>
          </p:nvSpPr>
          <p:spPr>
            <a:xfrm>
              <a:off x="896978" y="6230623"/>
              <a:ext cx="9525" cy="13335"/>
            </a:xfrm>
            <a:custGeom>
              <a:avLst/>
              <a:gdLst/>
              <a:ahLst/>
              <a:cxnLst/>
              <a:rect l="l" t="t" r="r" b="b"/>
              <a:pathLst>
                <a:path w="9525" h="13335">
                  <a:moveTo>
                    <a:pt x="3467" y="0"/>
                  </a:moveTo>
                  <a:lnTo>
                    <a:pt x="3314" y="292"/>
                  </a:lnTo>
                  <a:lnTo>
                    <a:pt x="1384" y="4952"/>
                  </a:lnTo>
                  <a:lnTo>
                    <a:pt x="152" y="6172"/>
                  </a:lnTo>
                  <a:lnTo>
                    <a:pt x="0" y="6502"/>
                  </a:lnTo>
                  <a:lnTo>
                    <a:pt x="6857" y="12077"/>
                  </a:lnTo>
                  <a:lnTo>
                    <a:pt x="8013" y="13233"/>
                  </a:lnTo>
                  <a:lnTo>
                    <a:pt x="8902" y="8915"/>
                  </a:lnTo>
                  <a:lnTo>
                    <a:pt x="9220" y="3987"/>
                  </a:lnTo>
                  <a:lnTo>
                    <a:pt x="8762" y="3924"/>
                  </a:lnTo>
                  <a:lnTo>
                    <a:pt x="8343" y="3797"/>
                  </a:lnTo>
                  <a:lnTo>
                    <a:pt x="6832" y="2959"/>
                  </a:lnTo>
                  <a:lnTo>
                    <a:pt x="3733" y="63"/>
                  </a:lnTo>
                  <a:lnTo>
                    <a:pt x="3467" y="0"/>
                  </a:lnTo>
                  <a:close/>
                </a:path>
              </a:pathLst>
            </a:custGeom>
            <a:solidFill>
              <a:srgbClr val="89211F"/>
            </a:solidFill>
          </p:spPr>
          <p:txBody>
            <a:bodyPr wrap="square" lIns="0" tIns="0" rIns="0" bIns="0" rtlCol="0"/>
            <a:lstStyle/>
            <a:p>
              <a:endParaRPr/>
            </a:p>
          </p:txBody>
        </p:sp>
        <p:sp>
          <p:nvSpPr>
            <p:cNvPr id="178" name="object 178"/>
            <p:cNvSpPr/>
            <p:nvPr/>
          </p:nvSpPr>
          <p:spPr>
            <a:xfrm>
              <a:off x="798207" y="6146711"/>
              <a:ext cx="139065" cy="149860"/>
            </a:xfrm>
            <a:custGeom>
              <a:avLst/>
              <a:gdLst/>
              <a:ahLst/>
              <a:cxnLst/>
              <a:rect l="l" t="t" r="r" b="b"/>
              <a:pathLst>
                <a:path w="139065" h="149860">
                  <a:moveTo>
                    <a:pt x="46494" y="107124"/>
                  </a:moveTo>
                  <a:lnTo>
                    <a:pt x="46304" y="107048"/>
                  </a:lnTo>
                  <a:lnTo>
                    <a:pt x="46062" y="107086"/>
                  </a:lnTo>
                  <a:lnTo>
                    <a:pt x="46342" y="107111"/>
                  </a:lnTo>
                  <a:lnTo>
                    <a:pt x="46494" y="107124"/>
                  </a:lnTo>
                  <a:close/>
                </a:path>
                <a:path w="139065" h="149860">
                  <a:moveTo>
                    <a:pt x="53314" y="105905"/>
                  </a:moveTo>
                  <a:lnTo>
                    <a:pt x="53263" y="105714"/>
                  </a:lnTo>
                  <a:lnTo>
                    <a:pt x="52895" y="105752"/>
                  </a:lnTo>
                  <a:lnTo>
                    <a:pt x="52705" y="105778"/>
                  </a:lnTo>
                  <a:lnTo>
                    <a:pt x="52260" y="105867"/>
                  </a:lnTo>
                  <a:lnTo>
                    <a:pt x="51396" y="106019"/>
                  </a:lnTo>
                  <a:lnTo>
                    <a:pt x="51701" y="105994"/>
                  </a:lnTo>
                  <a:lnTo>
                    <a:pt x="52019" y="105981"/>
                  </a:lnTo>
                  <a:lnTo>
                    <a:pt x="52349" y="105956"/>
                  </a:lnTo>
                  <a:lnTo>
                    <a:pt x="52666" y="105943"/>
                  </a:lnTo>
                  <a:lnTo>
                    <a:pt x="52984" y="105918"/>
                  </a:lnTo>
                  <a:lnTo>
                    <a:pt x="53314" y="105905"/>
                  </a:lnTo>
                  <a:close/>
                </a:path>
                <a:path w="139065" h="149860">
                  <a:moveTo>
                    <a:pt x="57518" y="104457"/>
                  </a:moveTo>
                  <a:lnTo>
                    <a:pt x="57289" y="104546"/>
                  </a:lnTo>
                  <a:lnTo>
                    <a:pt x="56883" y="104698"/>
                  </a:lnTo>
                  <a:lnTo>
                    <a:pt x="56464" y="104838"/>
                  </a:lnTo>
                  <a:lnTo>
                    <a:pt x="56032" y="104978"/>
                  </a:lnTo>
                  <a:lnTo>
                    <a:pt x="56629" y="104978"/>
                  </a:lnTo>
                  <a:lnTo>
                    <a:pt x="56972" y="104990"/>
                  </a:lnTo>
                  <a:lnTo>
                    <a:pt x="57124" y="104990"/>
                  </a:lnTo>
                  <a:lnTo>
                    <a:pt x="57289" y="105016"/>
                  </a:lnTo>
                  <a:lnTo>
                    <a:pt x="57454" y="105029"/>
                  </a:lnTo>
                  <a:lnTo>
                    <a:pt x="57353" y="104775"/>
                  </a:lnTo>
                  <a:lnTo>
                    <a:pt x="57378" y="104635"/>
                  </a:lnTo>
                  <a:lnTo>
                    <a:pt x="57518" y="104457"/>
                  </a:lnTo>
                  <a:close/>
                </a:path>
                <a:path w="139065" h="149860">
                  <a:moveTo>
                    <a:pt x="61531" y="102527"/>
                  </a:moveTo>
                  <a:lnTo>
                    <a:pt x="61277" y="102616"/>
                  </a:lnTo>
                  <a:lnTo>
                    <a:pt x="61442" y="102552"/>
                  </a:lnTo>
                  <a:close/>
                </a:path>
                <a:path w="139065" h="149860">
                  <a:moveTo>
                    <a:pt x="62877" y="37439"/>
                  </a:moveTo>
                  <a:lnTo>
                    <a:pt x="62484" y="37350"/>
                  </a:lnTo>
                  <a:lnTo>
                    <a:pt x="62179" y="37350"/>
                  </a:lnTo>
                  <a:lnTo>
                    <a:pt x="62699" y="37477"/>
                  </a:lnTo>
                  <a:lnTo>
                    <a:pt x="62877" y="37439"/>
                  </a:lnTo>
                  <a:close/>
                </a:path>
                <a:path w="139065" h="149860">
                  <a:moveTo>
                    <a:pt x="64579" y="100698"/>
                  </a:moveTo>
                  <a:lnTo>
                    <a:pt x="64465" y="100444"/>
                  </a:lnTo>
                  <a:lnTo>
                    <a:pt x="64427" y="100241"/>
                  </a:lnTo>
                  <a:lnTo>
                    <a:pt x="63423" y="101079"/>
                  </a:lnTo>
                  <a:lnTo>
                    <a:pt x="64135" y="100825"/>
                  </a:lnTo>
                  <a:lnTo>
                    <a:pt x="64579" y="100698"/>
                  </a:lnTo>
                  <a:close/>
                </a:path>
                <a:path w="139065" h="149860">
                  <a:moveTo>
                    <a:pt x="65239" y="99187"/>
                  </a:moveTo>
                  <a:lnTo>
                    <a:pt x="65100" y="99301"/>
                  </a:lnTo>
                  <a:lnTo>
                    <a:pt x="64439" y="100063"/>
                  </a:lnTo>
                  <a:lnTo>
                    <a:pt x="64427" y="100241"/>
                  </a:lnTo>
                  <a:lnTo>
                    <a:pt x="65239" y="99187"/>
                  </a:lnTo>
                  <a:close/>
                </a:path>
                <a:path w="139065" h="149860">
                  <a:moveTo>
                    <a:pt x="67919" y="93103"/>
                  </a:moveTo>
                  <a:lnTo>
                    <a:pt x="67779" y="92976"/>
                  </a:lnTo>
                  <a:lnTo>
                    <a:pt x="67475" y="92430"/>
                  </a:lnTo>
                  <a:lnTo>
                    <a:pt x="67360" y="92062"/>
                  </a:lnTo>
                  <a:lnTo>
                    <a:pt x="67297" y="91922"/>
                  </a:lnTo>
                  <a:lnTo>
                    <a:pt x="67246" y="91516"/>
                  </a:lnTo>
                  <a:lnTo>
                    <a:pt x="67221" y="91389"/>
                  </a:lnTo>
                  <a:lnTo>
                    <a:pt x="66217" y="88595"/>
                  </a:lnTo>
                  <a:lnTo>
                    <a:pt x="66687" y="87109"/>
                  </a:lnTo>
                  <a:lnTo>
                    <a:pt x="66865" y="86702"/>
                  </a:lnTo>
                  <a:lnTo>
                    <a:pt x="67094" y="86271"/>
                  </a:lnTo>
                  <a:lnTo>
                    <a:pt x="66789" y="86575"/>
                  </a:lnTo>
                  <a:lnTo>
                    <a:pt x="66662" y="86741"/>
                  </a:lnTo>
                  <a:lnTo>
                    <a:pt x="66167" y="87312"/>
                  </a:lnTo>
                  <a:lnTo>
                    <a:pt x="65862" y="87833"/>
                  </a:lnTo>
                  <a:lnTo>
                    <a:pt x="65443" y="88722"/>
                  </a:lnTo>
                  <a:lnTo>
                    <a:pt x="65354" y="89090"/>
                  </a:lnTo>
                  <a:lnTo>
                    <a:pt x="65214" y="89496"/>
                  </a:lnTo>
                  <a:lnTo>
                    <a:pt x="65633" y="90855"/>
                  </a:lnTo>
                  <a:lnTo>
                    <a:pt x="66979" y="92316"/>
                  </a:lnTo>
                  <a:lnTo>
                    <a:pt x="67919" y="93167"/>
                  </a:lnTo>
                  <a:close/>
                </a:path>
                <a:path w="139065" h="149860">
                  <a:moveTo>
                    <a:pt x="68389" y="45097"/>
                  </a:moveTo>
                  <a:lnTo>
                    <a:pt x="68122" y="45173"/>
                  </a:lnTo>
                  <a:lnTo>
                    <a:pt x="67995" y="45186"/>
                  </a:lnTo>
                  <a:lnTo>
                    <a:pt x="67868" y="45186"/>
                  </a:lnTo>
                  <a:lnTo>
                    <a:pt x="67132" y="45148"/>
                  </a:lnTo>
                  <a:lnTo>
                    <a:pt x="66738" y="45034"/>
                  </a:lnTo>
                  <a:lnTo>
                    <a:pt x="66014" y="44907"/>
                  </a:lnTo>
                  <a:lnTo>
                    <a:pt x="63500" y="46621"/>
                  </a:lnTo>
                  <a:lnTo>
                    <a:pt x="62814" y="47332"/>
                  </a:lnTo>
                  <a:lnTo>
                    <a:pt x="62090" y="47764"/>
                  </a:lnTo>
                  <a:lnTo>
                    <a:pt x="61823" y="48323"/>
                  </a:lnTo>
                  <a:lnTo>
                    <a:pt x="60858" y="50761"/>
                  </a:lnTo>
                  <a:lnTo>
                    <a:pt x="60579" y="51269"/>
                  </a:lnTo>
                  <a:lnTo>
                    <a:pt x="61175" y="50901"/>
                  </a:lnTo>
                  <a:lnTo>
                    <a:pt x="62407" y="49999"/>
                  </a:lnTo>
                  <a:lnTo>
                    <a:pt x="63347" y="49187"/>
                  </a:lnTo>
                  <a:lnTo>
                    <a:pt x="64731" y="48133"/>
                  </a:lnTo>
                  <a:lnTo>
                    <a:pt x="65227" y="47777"/>
                  </a:lnTo>
                  <a:lnTo>
                    <a:pt x="64236" y="48133"/>
                  </a:lnTo>
                  <a:lnTo>
                    <a:pt x="64084" y="48133"/>
                  </a:lnTo>
                  <a:lnTo>
                    <a:pt x="63881" y="47993"/>
                  </a:lnTo>
                  <a:lnTo>
                    <a:pt x="63944" y="47332"/>
                  </a:lnTo>
                  <a:lnTo>
                    <a:pt x="64084" y="47078"/>
                  </a:lnTo>
                  <a:lnTo>
                    <a:pt x="64884" y="46367"/>
                  </a:lnTo>
                  <a:lnTo>
                    <a:pt x="65506" y="46050"/>
                  </a:lnTo>
                  <a:lnTo>
                    <a:pt x="66903" y="45580"/>
                  </a:lnTo>
                  <a:lnTo>
                    <a:pt x="67652" y="45415"/>
                  </a:lnTo>
                  <a:lnTo>
                    <a:pt x="68173" y="45186"/>
                  </a:lnTo>
                  <a:lnTo>
                    <a:pt x="68389" y="45097"/>
                  </a:lnTo>
                  <a:close/>
                </a:path>
                <a:path w="139065" h="149860">
                  <a:moveTo>
                    <a:pt x="69430" y="82435"/>
                  </a:moveTo>
                  <a:lnTo>
                    <a:pt x="69037" y="82918"/>
                  </a:lnTo>
                  <a:lnTo>
                    <a:pt x="65582" y="86893"/>
                  </a:lnTo>
                  <a:lnTo>
                    <a:pt x="65176" y="88125"/>
                  </a:lnTo>
                  <a:lnTo>
                    <a:pt x="65112" y="88290"/>
                  </a:lnTo>
                  <a:lnTo>
                    <a:pt x="65087" y="88468"/>
                  </a:lnTo>
                  <a:lnTo>
                    <a:pt x="65087" y="88646"/>
                  </a:lnTo>
                  <a:lnTo>
                    <a:pt x="65189" y="88303"/>
                  </a:lnTo>
                  <a:lnTo>
                    <a:pt x="65278" y="88112"/>
                  </a:lnTo>
                  <a:lnTo>
                    <a:pt x="67805" y="85039"/>
                  </a:lnTo>
                  <a:lnTo>
                    <a:pt x="67564" y="85178"/>
                  </a:lnTo>
                  <a:lnTo>
                    <a:pt x="67437" y="85229"/>
                  </a:lnTo>
                  <a:lnTo>
                    <a:pt x="67500" y="84950"/>
                  </a:lnTo>
                  <a:lnTo>
                    <a:pt x="67970" y="84480"/>
                  </a:lnTo>
                  <a:lnTo>
                    <a:pt x="68173" y="84226"/>
                  </a:lnTo>
                  <a:lnTo>
                    <a:pt x="68478" y="83908"/>
                  </a:lnTo>
                  <a:lnTo>
                    <a:pt x="68808" y="83439"/>
                  </a:lnTo>
                  <a:lnTo>
                    <a:pt x="68986" y="83210"/>
                  </a:lnTo>
                  <a:lnTo>
                    <a:pt x="69138" y="82918"/>
                  </a:lnTo>
                  <a:lnTo>
                    <a:pt x="69367" y="82562"/>
                  </a:lnTo>
                  <a:lnTo>
                    <a:pt x="69430" y="82435"/>
                  </a:lnTo>
                  <a:close/>
                </a:path>
                <a:path w="139065" h="149860">
                  <a:moveTo>
                    <a:pt x="69748" y="105143"/>
                  </a:moveTo>
                  <a:lnTo>
                    <a:pt x="69354" y="105016"/>
                  </a:lnTo>
                  <a:lnTo>
                    <a:pt x="67017" y="104762"/>
                  </a:lnTo>
                  <a:lnTo>
                    <a:pt x="66141" y="104762"/>
                  </a:lnTo>
                  <a:lnTo>
                    <a:pt x="65265" y="104889"/>
                  </a:lnTo>
                  <a:lnTo>
                    <a:pt x="64376" y="104889"/>
                  </a:lnTo>
                  <a:lnTo>
                    <a:pt x="63474" y="105016"/>
                  </a:lnTo>
                  <a:lnTo>
                    <a:pt x="62255" y="105143"/>
                  </a:lnTo>
                  <a:lnTo>
                    <a:pt x="69748" y="105143"/>
                  </a:lnTo>
                  <a:close/>
                </a:path>
                <a:path w="139065" h="149860">
                  <a:moveTo>
                    <a:pt x="71031" y="55727"/>
                  </a:moveTo>
                  <a:lnTo>
                    <a:pt x="70827" y="56070"/>
                  </a:lnTo>
                  <a:lnTo>
                    <a:pt x="70319" y="56781"/>
                  </a:lnTo>
                  <a:lnTo>
                    <a:pt x="69786" y="57416"/>
                  </a:lnTo>
                  <a:lnTo>
                    <a:pt x="68884" y="58381"/>
                  </a:lnTo>
                  <a:lnTo>
                    <a:pt x="69735" y="58153"/>
                  </a:lnTo>
                  <a:lnTo>
                    <a:pt x="69989" y="58064"/>
                  </a:lnTo>
                  <a:lnTo>
                    <a:pt x="70167" y="57962"/>
                  </a:lnTo>
                  <a:lnTo>
                    <a:pt x="70739" y="57340"/>
                  </a:lnTo>
                  <a:lnTo>
                    <a:pt x="70954" y="56781"/>
                  </a:lnTo>
                  <a:lnTo>
                    <a:pt x="71031" y="55727"/>
                  </a:lnTo>
                  <a:close/>
                </a:path>
                <a:path w="139065" h="149860">
                  <a:moveTo>
                    <a:pt x="71488" y="85864"/>
                  </a:moveTo>
                  <a:lnTo>
                    <a:pt x="69481" y="87845"/>
                  </a:lnTo>
                  <a:lnTo>
                    <a:pt x="68148" y="89662"/>
                  </a:lnTo>
                  <a:lnTo>
                    <a:pt x="67868" y="90538"/>
                  </a:lnTo>
                  <a:lnTo>
                    <a:pt x="67843" y="91376"/>
                  </a:lnTo>
                  <a:lnTo>
                    <a:pt x="67856" y="91821"/>
                  </a:lnTo>
                  <a:lnTo>
                    <a:pt x="67894" y="91948"/>
                  </a:lnTo>
                  <a:lnTo>
                    <a:pt x="67894" y="92075"/>
                  </a:lnTo>
                  <a:lnTo>
                    <a:pt x="67919" y="92303"/>
                  </a:lnTo>
                  <a:lnTo>
                    <a:pt x="67995" y="92671"/>
                  </a:lnTo>
                  <a:lnTo>
                    <a:pt x="68148" y="92100"/>
                  </a:lnTo>
                  <a:lnTo>
                    <a:pt x="68351" y="91490"/>
                  </a:lnTo>
                  <a:lnTo>
                    <a:pt x="68656" y="90639"/>
                  </a:lnTo>
                  <a:lnTo>
                    <a:pt x="69342" y="89700"/>
                  </a:lnTo>
                  <a:lnTo>
                    <a:pt x="69507" y="89458"/>
                  </a:lnTo>
                  <a:lnTo>
                    <a:pt x="69710" y="89230"/>
                  </a:lnTo>
                  <a:lnTo>
                    <a:pt x="70129" y="88722"/>
                  </a:lnTo>
                  <a:lnTo>
                    <a:pt x="70383" y="88493"/>
                  </a:lnTo>
                  <a:lnTo>
                    <a:pt x="70637" y="88226"/>
                  </a:lnTo>
                  <a:lnTo>
                    <a:pt x="71386" y="87604"/>
                  </a:lnTo>
                  <a:lnTo>
                    <a:pt x="71170" y="87515"/>
                  </a:lnTo>
                  <a:lnTo>
                    <a:pt x="71018" y="87287"/>
                  </a:lnTo>
                  <a:lnTo>
                    <a:pt x="71107" y="86753"/>
                  </a:lnTo>
                  <a:lnTo>
                    <a:pt x="71158" y="86512"/>
                  </a:lnTo>
                  <a:lnTo>
                    <a:pt x="71285" y="86207"/>
                  </a:lnTo>
                  <a:lnTo>
                    <a:pt x="71488" y="85864"/>
                  </a:lnTo>
                  <a:close/>
                </a:path>
                <a:path w="139065" h="149860">
                  <a:moveTo>
                    <a:pt x="85496" y="102857"/>
                  </a:moveTo>
                  <a:lnTo>
                    <a:pt x="83235" y="102857"/>
                  </a:lnTo>
                  <a:lnTo>
                    <a:pt x="83235" y="112763"/>
                  </a:lnTo>
                  <a:lnTo>
                    <a:pt x="80391" y="114668"/>
                  </a:lnTo>
                  <a:lnTo>
                    <a:pt x="78727" y="114922"/>
                  </a:lnTo>
                  <a:lnTo>
                    <a:pt x="78206" y="114795"/>
                  </a:lnTo>
                  <a:lnTo>
                    <a:pt x="77838" y="114541"/>
                  </a:lnTo>
                  <a:lnTo>
                    <a:pt x="77482" y="114414"/>
                  </a:lnTo>
                  <a:lnTo>
                    <a:pt x="77266" y="114160"/>
                  </a:lnTo>
                  <a:lnTo>
                    <a:pt x="77127" y="114033"/>
                  </a:lnTo>
                  <a:lnTo>
                    <a:pt x="76987" y="113779"/>
                  </a:lnTo>
                  <a:lnTo>
                    <a:pt x="77000" y="113398"/>
                  </a:lnTo>
                  <a:lnTo>
                    <a:pt x="77343" y="113017"/>
                  </a:lnTo>
                  <a:lnTo>
                    <a:pt x="77584" y="112890"/>
                  </a:lnTo>
                  <a:lnTo>
                    <a:pt x="78193" y="113017"/>
                  </a:lnTo>
                  <a:lnTo>
                    <a:pt x="78460" y="113017"/>
                  </a:lnTo>
                  <a:lnTo>
                    <a:pt x="79768" y="112890"/>
                  </a:lnTo>
                  <a:lnTo>
                    <a:pt x="80784" y="112763"/>
                  </a:lnTo>
                  <a:lnTo>
                    <a:pt x="82511" y="112509"/>
                  </a:lnTo>
                  <a:lnTo>
                    <a:pt x="83197" y="112509"/>
                  </a:lnTo>
                  <a:lnTo>
                    <a:pt x="83235" y="112763"/>
                  </a:lnTo>
                  <a:lnTo>
                    <a:pt x="83235" y="102857"/>
                  </a:lnTo>
                  <a:lnTo>
                    <a:pt x="70675" y="102857"/>
                  </a:lnTo>
                  <a:lnTo>
                    <a:pt x="70675" y="128638"/>
                  </a:lnTo>
                  <a:lnTo>
                    <a:pt x="70294" y="131432"/>
                  </a:lnTo>
                  <a:lnTo>
                    <a:pt x="69926" y="131940"/>
                  </a:lnTo>
                  <a:lnTo>
                    <a:pt x="69583" y="132321"/>
                  </a:lnTo>
                  <a:lnTo>
                    <a:pt x="69354" y="132448"/>
                  </a:lnTo>
                  <a:lnTo>
                    <a:pt x="68884" y="132194"/>
                  </a:lnTo>
                  <a:lnTo>
                    <a:pt x="68719" y="131940"/>
                  </a:lnTo>
                  <a:lnTo>
                    <a:pt x="68618" y="131686"/>
                  </a:lnTo>
                  <a:lnTo>
                    <a:pt x="68681" y="130035"/>
                  </a:lnTo>
                  <a:lnTo>
                    <a:pt x="69176" y="129400"/>
                  </a:lnTo>
                  <a:lnTo>
                    <a:pt x="70065" y="128638"/>
                  </a:lnTo>
                  <a:lnTo>
                    <a:pt x="70485" y="128511"/>
                  </a:lnTo>
                  <a:lnTo>
                    <a:pt x="70675" y="128638"/>
                  </a:lnTo>
                  <a:lnTo>
                    <a:pt x="70675" y="102857"/>
                  </a:lnTo>
                  <a:lnTo>
                    <a:pt x="69684" y="102857"/>
                  </a:lnTo>
                  <a:lnTo>
                    <a:pt x="67564" y="102857"/>
                  </a:lnTo>
                  <a:lnTo>
                    <a:pt x="66141" y="103111"/>
                  </a:lnTo>
                  <a:lnTo>
                    <a:pt x="65392" y="103365"/>
                  </a:lnTo>
                  <a:lnTo>
                    <a:pt x="66332" y="103365"/>
                  </a:lnTo>
                  <a:lnTo>
                    <a:pt x="67259" y="103619"/>
                  </a:lnTo>
                  <a:lnTo>
                    <a:pt x="69646" y="104381"/>
                  </a:lnTo>
                  <a:lnTo>
                    <a:pt x="70446" y="105016"/>
                  </a:lnTo>
                  <a:lnTo>
                    <a:pt x="70523" y="105397"/>
                  </a:lnTo>
                  <a:lnTo>
                    <a:pt x="70129" y="105270"/>
                  </a:lnTo>
                  <a:lnTo>
                    <a:pt x="69443" y="105270"/>
                  </a:lnTo>
                  <a:lnTo>
                    <a:pt x="69443" y="116700"/>
                  </a:lnTo>
                  <a:lnTo>
                    <a:pt x="69151" y="117335"/>
                  </a:lnTo>
                  <a:lnTo>
                    <a:pt x="69024" y="117716"/>
                  </a:lnTo>
                  <a:lnTo>
                    <a:pt x="68808" y="118224"/>
                  </a:lnTo>
                  <a:lnTo>
                    <a:pt x="68757" y="118478"/>
                  </a:lnTo>
                  <a:lnTo>
                    <a:pt x="68643" y="118859"/>
                  </a:lnTo>
                  <a:lnTo>
                    <a:pt x="68529" y="121653"/>
                  </a:lnTo>
                  <a:lnTo>
                    <a:pt x="69062" y="123558"/>
                  </a:lnTo>
                  <a:lnTo>
                    <a:pt x="69303" y="124066"/>
                  </a:lnTo>
                  <a:lnTo>
                    <a:pt x="69418" y="124574"/>
                  </a:lnTo>
                  <a:lnTo>
                    <a:pt x="68808" y="123939"/>
                  </a:lnTo>
                  <a:lnTo>
                    <a:pt x="68008" y="122161"/>
                  </a:lnTo>
                  <a:lnTo>
                    <a:pt x="67805" y="121526"/>
                  </a:lnTo>
                  <a:lnTo>
                    <a:pt x="67691" y="120764"/>
                  </a:lnTo>
                  <a:lnTo>
                    <a:pt x="67792" y="118605"/>
                  </a:lnTo>
                  <a:lnTo>
                    <a:pt x="68148" y="117462"/>
                  </a:lnTo>
                  <a:lnTo>
                    <a:pt x="68262" y="117335"/>
                  </a:lnTo>
                  <a:lnTo>
                    <a:pt x="68465" y="116954"/>
                  </a:lnTo>
                  <a:lnTo>
                    <a:pt x="68707" y="116700"/>
                  </a:lnTo>
                  <a:lnTo>
                    <a:pt x="69176" y="116192"/>
                  </a:lnTo>
                  <a:lnTo>
                    <a:pt x="69354" y="116065"/>
                  </a:lnTo>
                  <a:lnTo>
                    <a:pt x="69443" y="116700"/>
                  </a:lnTo>
                  <a:lnTo>
                    <a:pt x="69443" y="105270"/>
                  </a:lnTo>
                  <a:lnTo>
                    <a:pt x="61036" y="105270"/>
                  </a:lnTo>
                  <a:lnTo>
                    <a:pt x="59944" y="105270"/>
                  </a:lnTo>
                  <a:lnTo>
                    <a:pt x="58801" y="105270"/>
                  </a:lnTo>
                  <a:lnTo>
                    <a:pt x="60731" y="105524"/>
                  </a:lnTo>
                  <a:lnTo>
                    <a:pt x="62877" y="106032"/>
                  </a:lnTo>
                  <a:lnTo>
                    <a:pt x="66319" y="107302"/>
                  </a:lnTo>
                  <a:lnTo>
                    <a:pt x="67576" y="107937"/>
                  </a:lnTo>
                  <a:lnTo>
                    <a:pt x="67500" y="108191"/>
                  </a:lnTo>
                  <a:lnTo>
                    <a:pt x="64325" y="107683"/>
                  </a:lnTo>
                  <a:lnTo>
                    <a:pt x="61099" y="107302"/>
                  </a:lnTo>
                  <a:lnTo>
                    <a:pt x="61709" y="107683"/>
                  </a:lnTo>
                  <a:lnTo>
                    <a:pt x="62191" y="108064"/>
                  </a:lnTo>
                  <a:lnTo>
                    <a:pt x="63004" y="108953"/>
                  </a:lnTo>
                  <a:lnTo>
                    <a:pt x="63106" y="109461"/>
                  </a:lnTo>
                  <a:lnTo>
                    <a:pt x="62776" y="109207"/>
                  </a:lnTo>
                  <a:lnTo>
                    <a:pt x="61620" y="108445"/>
                  </a:lnTo>
                  <a:lnTo>
                    <a:pt x="60769" y="108064"/>
                  </a:lnTo>
                  <a:lnTo>
                    <a:pt x="59728" y="107810"/>
                  </a:lnTo>
                  <a:lnTo>
                    <a:pt x="58547" y="107556"/>
                  </a:lnTo>
                  <a:lnTo>
                    <a:pt x="58547" y="124955"/>
                  </a:lnTo>
                  <a:lnTo>
                    <a:pt x="58432" y="125082"/>
                  </a:lnTo>
                  <a:lnTo>
                    <a:pt x="56235" y="120256"/>
                  </a:lnTo>
                  <a:lnTo>
                    <a:pt x="56286" y="119494"/>
                  </a:lnTo>
                  <a:lnTo>
                    <a:pt x="56362" y="119367"/>
                  </a:lnTo>
                  <a:lnTo>
                    <a:pt x="56769" y="119113"/>
                  </a:lnTo>
                  <a:lnTo>
                    <a:pt x="57010" y="119113"/>
                  </a:lnTo>
                  <a:lnTo>
                    <a:pt x="57670" y="119621"/>
                  </a:lnTo>
                  <a:lnTo>
                    <a:pt x="57988" y="120129"/>
                  </a:lnTo>
                  <a:lnTo>
                    <a:pt x="58432" y="121526"/>
                  </a:lnTo>
                  <a:lnTo>
                    <a:pt x="58547" y="124955"/>
                  </a:lnTo>
                  <a:lnTo>
                    <a:pt x="58547" y="107556"/>
                  </a:lnTo>
                  <a:lnTo>
                    <a:pt x="57962" y="107429"/>
                  </a:lnTo>
                  <a:lnTo>
                    <a:pt x="53632" y="107683"/>
                  </a:lnTo>
                  <a:lnTo>
                    <a:pt x="55232" y="108064"/>
                  </a:lnTo>
                  <a:lnTo>
                    <a:pt x="56578" y="108572"/>
                  </a:lnTo>
                  <a:lnTo>
                    <a:pt x="57124" y="108826"/>
                  </a:lnTo>
                  <a:lnTo>
                    <a:pt x="57264" y="108953"/>
                  </a:lnTo>
                  <a:lnTo>
                    <a:pt x="57365" y="109207"/>
                  </a:lnTo>
                  <a:lnTo>
                    <a:pt x="56451" y="109080"/>
                  </a:lnTo>
                  <a:lnTo>
                    <a:pt x="55092" y="108953"/>
                  </a:lnTo>
                  <a:lnTo>
                    <a:pt x="52336" y="108953"/>
                  </a:lnTo>
                  <a:lnTo>
                    <a:pt x="49987" y="109207"/>
                  </a:lnTo>
                  <a:lnTo>
                    <a:pt x="45859" y="108953"/>
                  </a:lnTo>
                  <a:lnTo>
                    <a:pt x="44526" y="108572"/>
                  </a:lnTo>
                  <a:lnTo>
                    <a:pt x="43307" y="107810"/>
                  </a:lnTo>
                  <a:lnTo>
                    <a:pt x="43205" y="107683"/>
                  </a:lnTo>
                  <a:lnTo>
                    <a:pt x="43078" y="107429"/>
                  </a:lnTo>
                  <a:lnTo>
                    <a:pt x="42672" y="107302"/>
                  </a:lnTo>
                  <a:lnTo>
                    <a:pt x="41846" y="107175"/>
                  </a:lnTo>
                  <a:lnTo>
                    <a:pt x="41846" y="106667"/>
                  </a:lnTo>
                  <a:lnTo>
                    <a:pt x="42418" y="106413"/>
                  </a:lnTo>
                  <a:lnTo>
                    <a:pt x="49034" y="104762"/>
                  </a:lnTo>
                  <a:lnTo>
                    <a:pt x="51917" y="104127"/>
                  </a:lnTo>
                  <a:lnTo>
                    <a:pt x="54838" y="103619"/>
                  </a:lnTo>
                  <a:lnTo>
                    <a:pt x="58254" y="102730"/>
                  </a:lnTo>
                  <a:lnTo>
                    <a:pt x="59651" y="102095"/>
                  </a:lnTo>
                  <a:lnTo>
                    <a:pt x="60896" y="101460"/>
                  </a:lnTo>
                  <a:lnTo>
                    <a:pt x="56934" y="101460"/>
                  </a:lnTo>
                  <a:lnTo>
                    <a:pt x="37820" y="106413"/>
                  </a:lnTo>
                  <a:lnTo>
                    <a:pt x="38163" y="106667"/>
                  </a:lnTo>
                  <a:lnTo>
                    <a:pt x="38252" y="107175"/>
                  </a:lnTo>
                  <a:lnTo>
                    <a:pt x="38061" y="107429"/>
                  </a:lnTo>
                  <a:lnTo>
                    <a:pt x="37795" y="107429"/>
                  </a:lnTo>
                  <a:lnTo>
                    <a:pt x="37452" y="107175"/>
                  </a:lnTo>
                  <a:lnTo>
                    <a:pt x="36690" y="106540"/>
                  </a:lnTo>
                  <a:lnTo>
                    <a:pt x="35179" y="105295"/>
                  </a:lnTo>
                  <a:lnTo>
                    <a:pt x="35179" y="106794"/>
                  </a:lnTo>
                  <a:lnTo>
                    <a:pt x="33235" y="107429"/>
                  </a:lnTo>
                  <a:lnTo>
                    <a:pt x="30734" y="108445"/>
                  </a:lnTo>
                  <a:lnTo>
                    <a:pt x="30708" y="108826"/>
                  </a:lnTo>
                  <a:lnTo>
                    <a:pt x="30607" y="109207"/>
                  </a:lnTo>
                  <a:lnTo>
                    <a:pt x="29705" y="110731"/>
                  </a:lnTo>
                  <a:lnTo>
                    <a:pt x="29235" y="111366"/>
                  </a:lnTo>
                  <a:lnTo>
                    <a:pt x="28841" y="112255"/>
                  </a:lnTo>
                  <a:lnTo>
                    <a:pt x="28816" y="112382"/>
                  </a:lnTo>
                  <a:lnTo>
                    <a:pt x="28600" y="113144"/>
                  </a:lnTo>
                  <a:lnTo>
                    <a:pt x="28486" y="113271"/>
                  </a:lnTo>
                  <a:lnTo>
                    <a:pt x="28371" y="113144"/>
                  </a:lnTo>
                  <a:lnTo>
                    <a:pt x="28041" y="112509"/>
                  </a:lnTo>
                  <a:lnTo>
                    <a:pt x="27940" y="112255"/>
                  </a:lnTo>
                  <a:lnTo>
                    <a:pt x="28016" y="110350"/>
                  </a:lnTo>
                  <a:lnTo>
                    <a:pt x="27774" y="110731"/>
                  </a:lnTo>
                  <a:lnTo>
                    <a:pt x="25387" y="115938"/>
                  </a:lnTo>
                  <a:lnTo>
                    <a:pt x="25146" y="115938"/>
                  </a:lnTo>
                  <a:lnTo>
                    <a:pt x="24803" y="115430"/>
                  </a:lnTo>
                  <a:lnTo>
                    <a:pt x="24688" y="115049"/>
                  </a:lnTo>
                  <a:lnTo>
                    <a:pt x="24574" y="114160"/>
                  </a:lnTo>
                  <a:lnTo>
                    <a:pt x="24536" y="113525"/>
                  </a:lnTo>
                  <a:lnTo>
                    <a:pt x="23774" y="114795"/>
                  </a:lnTo>
                  <a:lnTo>
                    <a:pt x="23152" y="116065"/>
                  </a:lnTo>
                  <a:lnTo>
                    <a:pt x="22834" y="116827"/>
                  </a:lnTo>
                  <a:lnTo>
                    <a:pt x="22555" y="116319"/>
                  </a:lnTo>
                  <a:lnTo>
                    <a:pt x="22428" y="115557"/>
                  </a:lnTo>
                  <a:lnTo>
                    <a:pt x="22529" y="114033"/>
                  </a:lnTo>
                  <a:lnTo>
                    <a:pt x="22275" y="114287"/>
                  </a:lnTo>
                  <a:lnTo>
                    <a:pt x="22275" y="118986"/>
                  </a:lnTo>
                  <a:lnTo>
                    <a:pt x="22212" y="119367"/>
                  </a:lnTo>
                  <a:lnTo>
                    <a:pt x="19265" y="124091"/>
                  </a:lnTo>
                  <a:lnTo>
                    <a:pt x="19265" y="131432"/>
                  </a:lnTo>
                  <a:lnTo>
                    <a:pt x="19050" y="132956"/>
                  </a:lnTo>
                  <a:lnTo>
                    <a:pt x="18923" y="133591"/>
                  </a:lnTo>
                  <a:lnTo>
                    <a:pt x="16510" y="142227"/>
                  </a:lnTo>
                  <a:lnTo>
                    <a:pt x="16256" y="143243"/>
                  </a:lnTo>
                  <a:lnTo>
                    <a:pt x="16154" y="145910"/>
                  </a:lnTo>
                  <a:lnTo>
                    <a:pt x="16256" y="146418"/>
                  </a:lnTo>
                  <a:lnTo>
                    <a:pt x="16776" y="147180"/>
                  </a:lnTo>
                  <a:lnTo>
                    <a:pt x="17208" y="147434"/>
                  </a:lnTo>
                  <a:lnTo>
                    <a:pt x="18376" y="147815"/>
                  </a:lnTo>
                  <a:lnTo>
                    <a:pt x="18935" y="147688"/>
                  </a:lnTo>
                  <a:lnTo>
                    <a:pt x="18935" y="147815"/>
                  </a:lnTo>
                  <a:lnTo>
                    <a:pt x="18453" y="148069"/>
                  </a:lnTo>
                  <a:lnTo>
                    <a:pt x="17043" y="148069"/>
                  </a:lnTo>
                  <a:lnTo>
                    <a:pt x="14884" y="144259"/>
                  </a:lnTo>
                  <a:lnTo>
                    <a:pt x="14998" y="142354"/>
                  </a:lnTo>
                  <a:lnTo>
                    <a:pt x="15671" y="138671"/>
                  </a:lnTo>
                  <a:lnTo>
                    <a:pt x="17627" y="131305"/>
                  </a:lnTo>
                  <a:lnTo>
                    <a:pt x="18097" y="128892"/>
                  </a:lnTo>
                  <a:lnTo>
                    <a:pt x="18135" y="128638"/>
                  </a:lnTo>
                  <a:lnTo>
                    <a:pt x="18503" y="128511"/>
                  </a:lnTo>
                  <a:lnTo>
                    <a:pt x="18656" y="128638"/>
                  </a:lnTo>
                  <a:lnTo>
                    <a:pt x="18961" y="129019"/>
                  </a:lnTo>
                  <a:lnTo>
                    <a:pt x="19037" y="129273"/>
                  </a:lnTo>
                  <a:lnTo>
                    <a:pt x="19151" y="129908"/>
                  </a:lnTo>
                  <a:lnTo>
                    <a:pt x="19265" y="131432"/>
                  </a:lnTo>
                  <a:lnTo>
                    <a:pt x="19265" y="124091"/>
                  </a:lnTo>
                  <a:lnTo>
                    <a:pt x="19037" y="124320"/>
                  </a:lnTo>
                  <a:lnTo>
                    <a:pt x="18846" y="124574"/>
                  </a:lnTo>
                  <a:lnTo>
                    <a:pt x="18364" y="124828"/>
                  </a:lnTo>
                  <a:lnTo>
                    <a:pt x="18199" y="124828"/>
                  </a:lnTo>
                  <a:lnTo>
                    <a:pt x="18021" y="124701"/>
                  </a:lnTo>
                  <a:lnTo>
                    <a:pt x="18122" y="124320"/>
                  </a:lnTo>
                  <a:lnTo>
                    <a:pt x="21386" y="120129"/>
                  </a:lnTo>
                  <a:lnTo>
                    <a:pt x="22072" y="119113"/>
                  </a:lnTo>
                  <a:lnTo>
                    <a:pt x="22161" y="118986"/>
                  </a:lnTo>
                  <a:lnTo>
                    <a:pt x="22275" y="114287"/>
                  </a:lnTo>
                  <a:lnTo>
                    <a:pt x="21767" y="114795"/>
                  </a:lnTo>
                  <a:lnTo>
                    <a:pt x="20116" y="116954"/>
                  </a:lnTo>
                  <a:lnTo>
                    <a:pt x="19723" y="117589"/>
                  </a:lnTo>
                  <a:lnTo>
                    <a:pt x="19354" y="117970"/>
                  </a:lnTo>
                  <a:lnTo>
                    <a:pt x="18707" y="118859"/>
                  </a:lnTo>
                  <a:lnTo>
                    <a:pt x="18338" y="119113"/>
                  </a:lnTo>
                  <a:lnTo>
                    <a:pt x="17881" y="118859"/>
                  </a:lnTo>
                  <a:lnTo>
                    <a:pt x="34607" y="106667"/>
                  </a:lnTo>
                  <a:lnTo>
                    <a:pt x="35128" y="106540"/>
                  </a:lnTo>
                  <a:lnTo>
                    <a:pt x="35179" y="106794"/>
                  </a:lnTo>
                  <a:lnTo>
                    <a:pt x="35179" y="105295"/>
                  </a:lnTo>
                  <a:lnTo>
                    <a:pt x="33464" y="103873"/>
                  </a:lnTo>
                  <a:lnTo>
                    <a:pt x="21577" y="109080"/>
                  </a:lnTo>
                  <a:lnTo>
                    <a:pt x="14820" y="120764"/>
                  </a:lnTo>
                  <a:lnTo>
                    <a:pt x="14160" y="121399"/>
                  </a:lnTo>
                  <a:lnTo>
                    <a:pt x="9613" y="125526"/>
                  </a:lnTo>
                  <a:lnTo>
                    <a:pt x="9613" y="128511"/>
                  </a:lnTo>
                  <a:lnTo>
                    <a:pt x="8915" y="129527"/>
                  </a:lnTo>
                  <a:lnTo>
                    <a:pt x="6515" y="132067"/>
                  </a:lnTo>
                  <a:lnTo>
                    <a:pt x="4978" y="133591"/>
                  </a:lnTo>
                  <a:lnTo>
                    <a:pt x="3225" y="136512"/>
                  </a:lnTo>
                  <a:lnTo>
                    <a:pt x="3136" y="137909"/>
                  </a:lnTo>
                  <a:lnTo>
                    <a:pt x="3022" y="138671"/>
                  </a:lnTo>
                  <a:lnTo>
                    <a:pt x="2933" y="138925"/>
                  </a:lnTo>
                  <a:lnTo>
                    <a:pt x="2844" y="139052"/>
                  </a:lnTo>
                  <a:lnTo>
                    <a:pt x="2476" y="139052"/>
                  </a:lnTo>
                  <a:lnTo>
                    <a:pt x="2006" y="138671"/>
                  </a:lnTo>
                  <a:lnTo>
                    <a:pt x="1816" y="138163"/>
                  </a:lnTo>
                  <a:lnTo>
                    <a:pt x="1689" y="137782"/>
                  </a:lnTo>
                  <a:lnTo>
                    <a:pt x="1765" y="135750"/>
                  </a:lnTo>
                  <a:lnTo>
                    <a:pt x="2019" y="134988"/>
                  </a:lnTo>
                  <a:lnTo>
                    <a:pt x="3683" y="132321"/>
                  </a:lnTo>
                  <a:lnTo>
                    <a:pt x="5549" y="130924"/>
                  </a:lnTo>
                  <a:lnTo>
                    <a:pt x="8445" y="129019"/>
                  </a:lnTo>
                  <a:lnTo>
                    <a:pt x="9512" y="128257"/>
                  </a:lnTo>
                  <a:lnTo>
                    <a:pt x="9613" y="128511"/>
                  </a:lnTo>
                  <a:lnTo>
                    <a:pt x="9613" y="125526"/>
                  </a:lnTo>
                  <a:lnTo>
                    <a:pt x="1270" y="133083"/>
                  </a:lnTo>
                  <a:lnTo>
                    <a:pt x="101" y="136893"/>
                  </a:lnTo>
                  <a:lnTo>
                    <a:pt x="0" y="138544"/>
                  </a:lnTo>
                  <a:lnTo>
                    <a:pt x="114" y="138925"/>
                  </a:lnTo>
                  <a:lnTo>
                    <a:pt x="1358" y="140576"/>
                  </a:lnTo>
                  <a:lnTo>
                    <a:pt x="2425" y="141084"/>
                  </a:lnTo>
                  <a:lnTo>
                    <a:pt x="3949" y="141084"/>
                  </a:lnTo>
                  <a:lnTo>
                    <a:pt x="4178" y="140068"/>
                  </a:lnTo>
                  <a:lnTo>
                    <a:pt x="4406" y="139433"/>
                  </a:lnTo>
                  <a:lnTo>
                    <a:pt x="4610" y="139052"/>
                  </a:lnTo>
                  <a:lnTo>
                    <a:pt x="10782" y="129908"/>
                  </a:lnTo>
                  <a:lnTo>
                    <a:pt x="12039" y="128257"/>
                  </a:lnTo>
                  <a:lnTo>
                    <a:pt x="13703" y="126098"/>
                  </a:lnTo>
                  <a:lnTo>
                    <a:pt x="13843" y="126225"/>
                  </a:lnTo>
                  <a:lnTo>
                    <a:pt x="13931" y="126479"/>
                  </a:lnTo>
                  <a:lnTo>
                    <a:pt x="13614" y="127241"/>
                  </a:lnTo>
                  <a:lnTo>
                    <a:pt x="12319" y="129235"/>
                  </a:lnTo>
                  <a:lnTo>
                    <a:pt x="12319" y="130416"/>
                  </a:lnTo>
                  <a:lnTo>
                    <a:pt x="12280" y="130670"/>
                  </a:lnTo>
                  <a:lnTo>
                    <a:pt x="12077" y="130924"/>
                  </a:lnTo>
                  <a:lnTo>
                    <a:pt x="11315" y="132321"/>
                  </a:lnTo>
                  <a:lnTo>
                    <a:pt x="7277" y="145275"/>
                  </a:lnTo>
                  <a:lnTo>
                    <a:pt x="7581" y="146164"/>
                  </a:lnTo>
                  <a:lnTo>
                    <a:pt x="8026" y="146418"/>
                  </a:lnTo>
                  <a:lnTo>
                    <a:pt x="8826" y="146926"/>
                  </a:lnTo>
                  <a:lnTo>
                    <a:pt x="9144" y="147053"/>
                  </a:lnTo>
                  <a:lnTo>
                    <a:pt x="9525" y="147307"/>
                  </a:lnTo>
                  <a:lnTo>
                    <a:pt x="9486" y="147815"/>
                  </a:lnTo>
                  <a:lnTo>
                    <a:pt x="9004" y="147942"/>
                  </a:lnTo>
                  <a:lnTo>
                    <a:pt x="8623" y="147942"/>
                  </a:lnTo>
                  <a:lnTo>
                    <a:pt x="5588" y="145783"/>
                  </a:lnTo>
                  <a:lnTo>
                    <a:pt x="5689" y="142481"/>
                  </a:lnTo>
                  <a:lnTo>
                    <a:pt x="12319" y="130416"/>
                  </a:lnTo>
                  <a:lnTo>
                    <a:pt x="12319" y="129235"/>
                  </a:lnTo>
                  <a:lnTo>
                    <a:pt x="4737" y="145275"/>
                  </a:lnTo>
                  <a:lnTo>
                    <a:pt x="5575" y="147307"/>
                  </a:lnTo>
                  <a:lnTo>
                    <a:pt x="5689" y="147434"/>
                  </a:lnTo>
                  <a:lnTo>
                    <a:pt x="5778" y="147688"/>
                  </a:lnTo>
                  <a:lnTo>
                    <a:pt x="8407" y="149085"/>
                  </a:lnTo>
                  <a:lnTo>
                    <a:pt x="8788" y="149085"/>
                  </a:lnTo>
                  <a:lnTo>
                    <a:pt x="11785" y="145783"/>
                  </a:lnTo>
                  <a:lnTo>
                    <a:pt x="11633" y="145275"/>
                  </a:lnTo>
                  <a:lnTo>
                    <a:pt x="11417" y="144386"/>
                  </a:lnTo>
                  <a:lnTo>
                    <a:pt x="16814" y="127622"/>
                  </a:lnTo>
                  <a:lnTo>
                    <a:pt x="17119" y="127749"/>
                  </a:lnTo>
                  <a:lnTo>
                    <a:pt x="14566" y="134226"/>
                  </a:lnTo>
                  <a:lnTo>
                    <a:pt x="13119" y="138544"/>
                  </a:lnTo>
                  <a:lnTo>
                    <a:pt x="13017" y="138925"/>
                  </a:lnTo>
                  <a:lnTo>
                    <a:pt x="12674" y="140449"/>
                  </a:lnTo>
                  <a:lnTo>
                    <a:pt x="12573" y="144005"/>
                  </a:lnTo>
                  <a:lnTo>
                    <a:pt x="13017" y="145783"/>
                  </a:lnTo>
                  <a:lnTo>
                    <a:pt x="13347" y="146672"/>
                  </a:lnTo>
                  <a:lnTo>
                    <a:pt x="14312" y="148069"/>
                  </a:lnTo>
                  <a:lnTo>
                    <a:pt x="14935" y="148704"/>
                  </a:lnTo>
                  <a:lnTo>
                    <a:pt x="16459" y="149466"/>
                  </a:lnTo>
                  <a:lnTo>
                    <a:pt x="17348" y="149466"/>
                  </a:lnTo>
                  <a:lnTo>
                    <a:pt x="19062" y="149085"/>
                  </a:lnTo>
                  <a:lnTo>
                    <a:pt x="19951" y="148577"/>
                  </a:lnTo>
                  <a:lnTo>
                    <a:pt x="20701" y="148069"/>
                  </a:lnTo>
                  <a:lnTo>
                    <a:pt x="21272" y="147688"/>
                  </a:lnTo>
                  <a:lnTo>
                    <a:pt x="23901" y="141084"/>
                  </a:lnTo>
                  <a:lnTo>
                    <a:pt x="23774" y="134988"/>
                  </a:lnTo>
                  <a:lnTo>
                    <a:pt x="24015" y="132829"/>
                  </a:lnTo>
                  <a:lnTo>
                    <a:pt x="24193" y="131940"/>
                  </a:lnTo>
                  <a:lnTo>
                    <a:pt x="25006" y="130416"/>
                  </a:lnTo>
                  <a:lnTo>
                    <a:pt x="25946" y="128892"/>
                  </a:lnTo>
                  <a:lnTo>
                    <a:pt x="26263" y="128511"/>
                  </a:lnTo>
                  <a:lnTo>
                    <a:pt x="27000" y="127622"/>
                  </a:lnTo>
                  <a:lnTo>
                    <a:pt x="27419" y="127114"/>
                  </a:lnTo>
                  <a:lnTo>
                    <a:pt x="25819" y="129654"/>
                  </a:lnTo>
                  <a:lnTo>
                    <a:pt x="27000" y="128892"/>
                  </a:lnTo>
                  <a:lnTo>
                    <a:pt x="28486" y="127114"/>
                  </a:lnTo>
                  <a:lnTo>
                    <a:pt x="29222" y="126098"/>
                  </a:lnTo>
                  <a:lnTo>
                    <a:pt x="29883" y="125209"/>
                  </a:lnTo>
                  <a:lnTo>
                    <a:pt x="29984" y="124955"/>
                  </a:lnTo>
                  <a:lnTo>
                    <a:pt x="30010" y="124828"/>
                  </a:lnTo>
                  <a:lnTo>
                    <a:pt x="29972" y="118986"/>
                  </a:lnTo>
                  <a:lnTo>
                    <a:pt x="30086" y="116954"/>
                  </a:lnTo>
                  <a:lnTo>
                    <a:pt x="30124" y="116827"/>
                  </a:lnTo>
                  <a:lnTo>
                    <a:pt x="30226" y="116446"/>
                  </a:lnTo>
                  <a:lnTo>
                    <a:pt x="30441" y="115938"/>
                  </a:lnTo>
                  <a:lnTo>
                    <a:pt x="35687" y="111239"/>
                  </a:lnTo>
                  <a:lnTo>
                    <a:pt x="35877" y="111239"/>
                  </a:lnTo>
                  <a:lnTo>
                    <a:pt x="35839" y="111493"/>
                  </a:lnTo>
                  <a:lnTo>
                    <a:pt x="35191" y="112001"/>
                  </a:lnTo>
                  <a:lnTo>
                    <a:pt x="32105" y="114795"/>
                  </a:lnTo>
                  <a:lnTo>
                    <a:pt x="31343" y="116700"/>
                  </a:lnTo>
                  <a:lnTo>
                    <a:pt x="31242" y="122415"/>
                  </a:lnTo>
                  <a:lnTo>
                    <a:pt x="31343" y="121653"/>
                  </a:lnTo>
                  <a:lnTo>
                    <a:pt x="31635" y="120891"/>
                  </a:lnTo>
                  <a:lnTo>
                    <a:pt x="32181" y="119748"/>
                  </a:lnTo>
                  <a:lnTo>
                    <a:pt x="32562" y="119240"/>
                  </a:lnTo>
                  <a:lnTo>
                    <a:pt x="32804" y="119240"/>
                  </a:lnTo>
                  <a:lnTo>
                    <a:pt x="32854" y="120129"/>
                  </a:lnTo>
                  <a:lnTo>
                    <a:pt x="32981" y="124193"/>
                  </a:lnTo>
                  <a:lnTo>
                    <a:pt x="32816" y="124828"/>
                  </a:lnTo>
                  <a:lnTo>
                    <a:pt x="32626" y="124955"/>
                  </a:lnTo>
                  <a:lnTo>
                    <a:pt x="32156" y="125082"/>
                  </a:lnTo>
                  <a:lnTo>
                    <a:pt x="31915" y="125082"/>
                  </a:lnTo>
                  <a:lnTo>
                    <a:pt x="31470" y="124447"/>
                  </a:lnTo>
                  <a:lnTo>
                    <a:pt x="31356" y="124193"/>
                  </a:lnTo>
                  <a:lnTo>
                    <a:pt x="31267" y="123812"/>
                  </a:lnTo>
                  <a:lnTo>
                    <a:pt x="31229" y="124828"/>
                  </a:lnTo>
                  <a:lnTo>
                    <a:pt x="31102" y="125590"/>
                  </a:lnTo>
                  <a:lnTo>
                    <a:pt x="30988" y="126098"/>
                  </a:lnTo>
                  <a:lnTo>
                    <a:pt x="30518" y="127495"/>
                  </a:lnTo>
                  <a:lnTo>
                    <a:pt x="30797" y="127368"/>
                  </a:lnTo>
                  <a:lnTo>
                    <a:pt x="31915" y="126606"/>
                  </a:lnTo>
                  <a:lnTo>
                    <a:pt x="32550" y="126098"/>
                  </a:lnTo>
                  <a:lnTo>
                    <a:pt x="33159" y="125463"/>
                  </a:lnTo>
                  <a:lnTo>
                    <a:pt x="33604" y="125082"/>
                  </a:lnTo>
                  <a:lnTo>
                    <a:pt x="33909" y="124828"/>
                  </a:lnTo>
                  <a:lnTo>
                    <a:pt x="34353" y="123304"/>
                  </a:lnTo>
                  <a:lnTo>
                    <a:pt x="34264" y="121018"/>
                  </a:lnTo>
                  <a:lnTo>
                    <a:pt x="33591" y="119240"/>
                  </a:lnTo>
                  <a:lnTo>
                    <a:pt x="33388" y="118478"/>
                  </a:lnTo>
                  <a:lnTo>
                    <a:pt x="37096" y="112509"/>
                  </a:lnTo>
                  <a:lnTo>
                    <a:pt x="36791" y="112890"/>
                  </a:lnTo>
                  <a:lnTo>
                    <a:pt x="35763" y="113906"/>
                  </a:lnTo>
                  <a:lnTo>
                    <a:pt x="35039" y="114795"/>
                  </a:lnTo>
                  <a:lnTo>
                    <a:pt x="34264" y="116573"/>
                  </a:lnTo>
                  <a:lnTo>
                    <a:pt x="34175" y="118478"/>
                  </a:lnTo>
                  <a:lnTo>
                    <a:pt x="34277" y="118859"/>
                  </a:lnTo>
                  <a:lnTo>
                    <a:pt x="34759" y="120129"/>
                  </a:lnTo>
                  <a:lnTo>
                    <a:pt x="35077" y="120764"/>
                  </a:lnTo>
                  <a:lnTo>
                    <a:pt x="35191" y="121145"/>
                  </a:lnTo>
                  <a:lnTo>
                    <a:pt x="32727" y="126987"/>
                  </a:lnTo>
                  <a:lnTo>
                    <a:pt x="33845" y="126606"/>
                  </a:lnTo>
                  <a:lnTo>
                    <a:pt x="34683" y="126352"/>
                  </a:lnTo>
                  <a:lnTo>
                    <a:pt x="35153" y="126098"/>
                  </a:lnTo>
                  <a:lnTo>
                    <a:pt x="35623" y="125590"/>
                  </a:lnTo>
                  <a:lnTo>
                    <a:pt x="36474" y="124828"/>
                  </a:lnTo>
                  <a:lnTo>
                    <a:pt x="37553" y="123431"/>
                  </a:lnTo>
                  <a:lnTo>
                    <a:pt x="37541" y="123558"/>
                  </a:lnTo>
                  <a:lnTo>
                    <a:pt x="37604" y="123431"/>
                  </a:lnTo>
                  <a:lnTo>
                    <a:pt x="41795" y="115938"/>
                  </a:lnTo>
                  <a:lnTo>
                    <a:pt x="43180" y="113652"/>
                  </a:lnTo>
                  <a:lnTo>
                    <a:pt x="43281" y="113525"/>
                  </a:lnTo>
                  <a:lnTo>
                    <a:pt x="42989" y="113398"/>
                  </a:lnTo>
                  <a:lnTo>
                    <a:pt x="43294" y="113271"/>
                  </a:lnTo>
                  <a:lnTo>
                    <a:pt x="43421" y="113271"/>
                  </a:lnTo>
                  <a:lnTo>
                    <a:pt x="43472" y="113652"/>
                  </a:lnTo>
                  <a:lnTo>
                    <a:pt x="43180" y="113779"/>
                  </a:lnTo>
                  <a:lnTo>
                    <a:pt x="42760" y="114795"/>
                  </a:lnTo>
                  <a:lnTo>
                    <a:pt x="38201" y="124066"/>
                  </a:lnTo>
                  <a:lnTo>
                    <a:pt x="38087" y="124193"/>
                  </a:lnTo>
                  <a:lnTo>
                    <a:pt x="37960" y="124955"/>
                  </a:lnTo>
                  <a:lnTo>
                    <a:pt x="38176" y="125844"/>
                  </a:lnTo>
                  <a:lnTo>
                    <a:pt x="38303" y="127241"/>
                  </a:lnTo>
                  <a:lnTo>
                    <a:pt x="37896" y="128257"/>
                  </a:lnTo>
                  <a:lnTo>
                    <a:pt x="35864" y="130924"/>
                  </a:lnTo>
                  <a:lnTo>
                    <a:pt x="35826" y="131305"/>
                  </a:lnTo>
                  <a:lnTo>
                    <a:pt x="36360" y="133337"/>
                  </a:lnTo>
                  <a:lnTo>
                    <a:pt x="37084" y="134607"/>
                  </a:lnTo>
                  <a:lnTo>
                    <a:pt x="37922" y="135750"/>
                  </a:lnTo>
                  <a:lnTo>
                    <a:pt x="38036" y="135242"/>
                  </a:lnTo>
                  <a:lnTo>
                    <a:pt x="38138" y="134861"/>
                  </a:lnTo>
                  <a:lnTo>
                    <a:pt x="38354" y="134353"/>
                  </a:lnTo>
                  <a:lnTo>
                    <a:pt x="38239" y="133337"/>
                  </a:lnTo>
                  <a:lnTo>
                    <a:pt x="38023" y="132321"/>
                  </a:lnTo>
                  <a:lnTo>
                    <a:pt x="37909" y="131432"/>
                  </a:lnTo>
                  <a:lnTo>
                    <a:pt x="37973" y="130416"/>
                  </a:lnTo>
                  <a:lnTo>
                    <a:pt x="38633" y="128003"/>
                  </a:lnTo>
                  <a:lnTo>
                    <a:pt x="39471" y="126352"/>
                  </a:lnTo>
                  <a:lnTo>
                    <a:pt x="39585" y="123939"/>
                  </a:lnTo>
                  <a:lnTo>
                    <a:pt x="39712" y="123558"/>
                  </a:lnTo>
                  <a:lnTo>
                    <a:pt x="39814" y="125463"/>
                  </a:lnTo>
                  <a:lnTo>
                    <a:pt x="39878" y="125717"/>
                  </a:lnTo>
                  <a:lnTo>
                    <a:pt x="40741" y="124193"/>
                  </a:lnTo>
                  <a:lnTo>
                    <a:pt x="40995" y="123558"/>
                  </a:lnTo>
                  <a:lnTo>
                    <a:pt x="41313" y="122669"/>
                  </a:lnTo>
                  <a:lnTo>
                    <a:pt x="42252" y="119621"/>
                  </a:lnTo>
                  <a:lnTo>
                    <a:pt x="42824" y="118732"/>
                  </a:lnTo>
                  <a:lnTo>
                    <a:pt x="43357" y="118097"/>
                  </a:lnTo>
                  <a:lnTo>
                    <a:pt x="43307" y="118478"/>
                  </a:lnTo>
                  <a:lnTo>
                    <a:pt x="43078" y="119113"/>
                  </a:lnTo>
                  <a:lnTo>
                    <a:pt x="42875" y="119875"/>
                  </a:lnTo>
                  <a:lnTo>
                    <a:pt x="42418" y="123304"/>
                  </a:lnTo>
                  <a:lnTo>
                    <a:pt x="42062" y="124701"/>
                  </a:lnTo>
                  <a:lnTo>
                    <a:pt x="41884" y="125209"/>
                  </a:lnTo>
                  <a:lnTo>
                    <a:pt x="40830" y="127495"/>
                  </a:lnTo>
                  <a:lnTo>
                    <a:pt x="40741" y="128130"/>
                  </a:lnTo>
                  <a:lnTo>
                    <a:pt x="40932" y="128638"/>
                  </a:lnTo>
                  <a:lnTo>
                    <a:pt x="41046" y="130797"/>
                  </a:lnTo>
                  <a:lnTo>
                    <a:pt x="40855" y="131305"/>
                  </a:lnTo>
                  <a:lnTo>
                    <a:pt x="39979" y="132575"/>
                  </a:lnTo>
                  <a:lnTo>
                    <a:pt x="39865" y="133083"/>
                  </a:lnTo>
                  <a:lnTo>
                    <a:pt x="40081" y="134353"/>
                  </a:lnTo>
                  <a:lnTo>
                    <a:pt x="40195" y="136004"/>
                  </a:lnTo>
                  <a:lnTo>
                    <a:pt x="39979" y="136131"/>
                  </a:lnTo>
                  <a:lnTo>
                    <a:pt x="39839" y="136004"/>
                  </a:lnTo>
                  <a:lnTo>
                    <a:pt x="39458" y="135750"/>
                  </a:lnTo>
                  <a:lnTo>
                    <a:pt x="39204" y="135496"/>
                  </a:lnTo>
                  <a:lnTo>
                    <a:pt x="38950" y="135115"/>
                  </a:lnTo>
                  <a:lnTo>
                    <a:pt x="38735" y="135750"/>
                  </a:lnTo>
                  <a:lnTo>
                    <a:pt x="38671" y="136639"/>
                  </a:lnTo>
                  <a:lnTo>
                    <a:pt x="39725" y="137909"/>
                  </a:lnTo>
                  <a:lnTo>
                    <a:pt x="40805" y="138925"/>
                  </a:lnTo>
                  <a:lnTo>
                    <a:pt x="41300" y="138798"/>
                  </a:lnTo>
                  <a:lnTo>
                    <a:pt x="41084" y="138290"/>
                  </a:lnTo>
                  <a:lnTo>
                    <a:pt x="40754" y="137147"/>
                  </a:lnTo>
                  <a:lnTo>
                    <a:pt x="40525" y="136131"/>
                  </a:lnTo>
                  <a:lnTo>
                    <a:pt x="40640" y="133337"/>
                  </a:lnTo>
                  <a:lnTo>
                    <a:pt x="40906" y="132321"/>
                  </a:lnTo>
                  <a:lnTo>
                    <a:pt x="44932" y="127876"/>
                  </a:lnTo>
                  <a:lnTo>
                    <a:pt x="45427" y="126860"/>
                  </a:lnTo>
                  <a:lnTo>
                    <a:pt x="45313" y="124574"/>
                  </a:lnTo>
                  <a:lnTo>
                    <a:pt x="45262" y="124193"/>
                  </a:lnTo>
                  <a:lnTo>
                    <a:pt x="43789" y="121653"/>
                  </a:lnTo>
                  <a:lnTo>
                    <a:pt x="43662" y="121399"/>
                  </a:lnTo>
                  <a:lnTo>
                    <a:pt x="43307" y="120383"/>
                  </a:lnTo>
                  <a:lnTo>
                    <a:pt x="43383" y="119240"/>
                  </a:lnTo>
                  <a:lnTo>
                    <a:pt x="43561" y="118732"/>
                  </a:lnTo>
                  <a:lnTo>
                    <a:pt x="44094" y="118097"/>
                  </a:lnTo>
                  <a:lnTo>
                    <a:pt x="44208" y="117970"/>
                  </a:lnTo>
                  <a:lnTo>
                    <a:pt x="43967" y="118351"/>
                  </a:lnTo>
                  <a:lnTo>
                    <a:pt x="43853" y="118605"/>
                  </a:lnTo>
                  <a:lnTo>
                    <a:pt x="43764" y="118859"/>
                  </a:lnTo>
                  <a:lnTo>
                    <a:pt x="43662" y="120383"/>
                  </a:lnTo>
                  <a:lnTo>
                    <a:pt x="44107" y="121399"/>
                  </a:lnTo>
                  <a:lnTo>
                    <a:pt x="45859" y="123939"/>
                  </a:lnTo>
                  <a:lnTo>
                    <a:pt x="46101" y="125209"/>
                  </a:lnTo>
                  <a:lnTo>
                    <a:pt x="46215" y="126733"/>
                  </a:lnTo>
                  <a:lnTo>
                    <a:pt x="46101" y="127241"/>
                  </a:lnTo>
                  <a:lnTo>
                    <a:pt x="45770" y="128003"/>
                  </a:lnTo>
                  <a:lnTo>
                    <a:pt x="45427" y="128511"/>
                  </a:lnTo>
                  <a:lnTo>
                    <a:pt x="44754" y="129146"/>
                  </a:lnTo>
                  <a:lnTo>
                    <a:pt x="43459" y="130162"/>
                  </a:lnTo>
                  <a:lnTo>
                    <a:pt x="42748" y="131051"/>
                  </a:lnTo>
                  <a:lnTo>
                    <a:pt x="41592" y="132702"/>
                  </a:lnTo>
                  <a:lnTo>
                    <a:pt x="41427" y="133591"/>
                  </a:lnTo>
                  <a:lnTo>
                    <a:pt x="41338" y="136385"/>
                  </a:lnTo>
                  <a:lnTo>
                    <a:pt x="41579" y="138290"/>
                  </a:lnTo>
                  <a:lnTo>
                    <a:pt x="41694" y="137401"/>
                  </a:lnTo>
                  <a:lnTo>
                    <a:pt x="41960" y="134353"/>
                  </a:lnTo>
                  <a:lnTo>
                    <a:pt x="45110" y="132575"/>
                  </a:lnTo>
                  <a:lnTo>
                    <a:pt x="48437" y="130162"/>
                  </a:lnTo>
                  <a:lnTo>
                    <a:pt x="48895" y="126606"/>
                  </a:lnTo>
                  <a:lnTo>
                    <a:pt x="48869" y="125463"/>
                  </a:lnTo>
                  <a:lnTo>
                    <a:pt x="48221" y="124447"/>
                  </a:lnTo>
                  <a:lnTo>
                    <a:pt x="47637" y="123177"/>
                  </a:lnTo>
                  <a:lnTo>
                    <a:pt x="47155" y="121907"/>
                  </a:lnTo>
                  <a:lnTo>
                    <a:pt x="46901" y="121145"/>
                  </a:lnTo>
                  <a:lnTo>
                    <a:pt x="47002" y="119367"/>
                  </a:lnTo>
                  <a:lnTo>
                    <a:pt x="49022" y="115049"/>
                  </a:lnTo>
                  <a:lnTo>
                    <a:pt x="49085" y="114795"/>
                  </a:lnTo>
                  <a:lnTo>
                    <a:pt x="49199" y="114668"/>
                  </a:lnTo>
                  <a:lnTo>
                    <a:pt x="49428" y="114922"/>
                  </a:lnTo>
                  <a:lnTo>
                    <a:pt x="49288" y="114922"/>
                  </a:lnTo>
                  <a:lnTo>
                    <a:pt x="48615" y="116573"/>
                  </a:lnTo>
                  <a:lnTo>
                    <a:pt x="48133" y="118097"/>
                  </a:lnTo>
                  <a:lnTo>
                    <a:pt x="48018" y="118605"/>
                  </a:lnTo>
                  <a:lnTo>
                    <a:pt x="47891" y="121018"/>
                  </a:lnTo>
                  <a:lnTo>
                    <a:pt x="48463" y="122542"/>
                  </a:lnTo>
                  <a:lnTo>
                    <a:pt x="49999" y="125209"/>
                  </a:lnTo>
                  <a:lnTo>
                    <a:pt x="50749" y="126352"/>
                  </a:lnTo>
                  <a:lnTo>
                    <a:pt x="51003" y="126606"/>
                  </a:lnTo>
                  <a:lnTo>
                    <a:pt x="51104" y="126987"/>
                  </a:lnTo>
                  <a:lnTo>
                    <a:pt x="51206" y="128003"/>
                  </a:lnTo>
                  <a:lnTo>
                    <a:pt x="50850" y="128765"/>
                  </a:lnTo>
                  <a:lnTo>
                    <a:pt x="48374" y="131686"/>
                  </a:lnTo>
                  <a:lnTo>
                    <a:pt x="47536" y="132829"/>
                  </a:lnTo>
                  <a:lnTo>
                    <a:pt x="47091" y="133591"/>
                  </a:lnTo>
                  <a:lnTo>
                    <a:pt x="46977" y="133845"/>
                  </a:lnTo>
                  <a:lnTo>
                    <a:pt x="46786" y="134607"/>
                  </a:lnTo>
                  <a:lnTo>
                    <a:pt x="46672" y="136639"/>
                  </a:lnTo>
                  <a:lnTo>
                    <a:pt x="46901" y="137274"/>
                  </a:lnTo>
                  <a:lnTo>
                    <a:pt x="53022" y="142227"/>
                  </a:lnTo>
                  <a:lnTo>
                    <a:pt x="53289" y="142227"/>
                  </a:lnTo>
                  <a:lnTo>
                    <a:pt x="53517" y="142100"/>
                  </a:lnTo>
                  <a:lnTo>
                    <a:pt x="53644" y="140703"/>
                  </a:lnTo>
                  <a:lnTo>
                    <a:pt x="53530" y="139814"/>
                  </a:lnTo>
                  <a:lnTo>
                    <a:pt x="53301" y="139052"/>
                  </a:lnTo>
                  <a:lnTo>
                    <a:pt x="52971" y="137274"/>
                  </a:lnTo>
                  <a:lnTo>
                    <a:pt x="55181" y="129400"/>
                  </a:lnTo>
                  <a:lnTo>
                    <a:pt x="55778" y="128130"/>
                  </a:lnTo>
                  <a:lnTo>
                    <a:pt x="55892" y="127749"/>
                  </a:lnTo>
                  <a:lnTo>
                    <a:pt x="55765" y="125844"/>
                  </a:lnTo>
                  <a:lnTo>
                    <a:pt x="55003" y="123685"/>
                  </a:lnTo>
                  <a:lnTo>
                    <a:pt x="53860" y="121653"/>
                  </a:lnTo>
                  <a:lnTo>
                    <a:pt x="53771" y="121475"/>
                  </a:lnTo>
                  <a:lnTo>
                    <a:pt x="53771" y="128384"/>
                  </a:lnTo>
                  <a:lnTo>
                    <a:pt x="53657" y="128892"/>
                  </a:lnTo>
                  <a:lnTo>
                    <a:pt x="53555" y="129146"/>
                  </a:lnTo>
                  <a:lnTo>
                    <a:pt x="53251" y="130162"/>
                  </a:lnTo>
                  <a:lnTo>
                    <a:pt x="51142" y="135750"/>
                  </a:lnTo>
                  <a:lnTo>
                    <a:pt x="51269" y="136385"/>
                  </a:lnTo>
                  <a:lnTo>
                    <a:pt x="51968" y="138163"/>
                  </a:lnTo>
                  <a:lnTo>
                    <a:pt x="52095" y="140068"/>
                  </a:lnTo>
                  <a:lnTo>
                    <a:pt x="51866" y="140576"/>
                  </a:lnTo>
                  <a:lnTo>
                    <a:pt x="51739" y="140703"/>
                  </a:lnTo>
                  <a:lnTo>
                    <a:pt x="51498" y="140703"/>
                  </a:lnTo>
                  <a:lnTo>
                    <a:pt x="51384" y="140576"/>
                  </a:lnTo>
                  <a:lnTo>
                    <a:pt x="50749" y="139052"/>
                  </a:lnTo>
                  <a:lnTo>
                    <a:pt x="50622" y="138671"/>
                  </a:lnTo>
                  <a:lnTo>
                    <a:pt x="49745" y="137147"/>
                  </a:lnTo>
                  <a:lnTo>
                    <a:pt x="49542" y="136639"/>
                  </a:lnTo>
                  <a:lnTo>
                    <a:pt x="49415" y="136131"/>
                  </a:lnTo>
                  <a:lnTo>
                    <a:pt x="49542" y="133718"/>
                  </a:lnTo>
                  <a:lnTo>
                    <a:pt x="49974" y="132194"/>
                  </a:lnTo>
                  <a:lnTo>
                    <a:pt x="50431" y="131305"/>
                  </a:lnTo>
                  <a:lnTo>
                    <a:pt x="51777" y="129273"/>
                  </a:lnTo>
                  <a:lnTo>
                    <a:pt x="52578" y="127495"/>
                  </a:lnTo>
                  <a:lnTo>
                    <a:pt x="52463" y="126733"/>
                  </a:lnTo>
                  <a:lnTo>
                    <a:pt x="52260" y="125971"/>
                  </a:lnTo>
                  <a:lnTo>
                    <a:pt x="51142" y="124193"/>
                  </a:lnTo>
                  <a:lnTo>
                    <a:pt x="49987" y="122669"/>
                  </a:lnTo>
                  <a:lnTo>
                    <a:pt x="49682" y="122161"/>
                  </a:lnTo>
                  <a:lnTo>
                    <a:pt x="49199" y="121145"/>
                  </a:lnTo>
                  <a:lnTo>
                    <a:pt x="49110" y="120383"/>
                  </a:lnTo>
                  <a:lnTo>
                    <a:pt x="49377" y="120891"/>
                  </a:lnTo>
                  <a:lnTo>
                    <a:pt x="50165" y="121907"/>
                  </a:lnTo>
                  <a:lnTo>
                    <a:pt x="50520" y="122288"/>
                  </a:lnTo>
                  <a:lnTo>
                    <a:pt x="51879" y="123558"/>
                  </a:lnTo>
                  <a:lnTo>
                    <a:pt x="52882" y="124701"/>
                  </a:lnTo>
                  <a:lnTo>
                    <a:pt x="53365" y="125463"/>
                  </a:lnTo>
                  <a:lnTo>
                    <a:pt x="53682" y="126479"/>
                  </a:lnTo>
                  <a:lnTo>
                    <a:pt x="53771" y="128384"/>
                  </a:lnTo>
                  <a:lnTo>
                    <a:pt x="53771" y="121475"/>
                  </a:lnTo>
                  <a:lnTo>
                    <a:pt x="53619" y="121145"/>
                  </a:lnTo>
                  <a:lnTo>
                    <a:pt x="53505" y="120764"/>
                  </a:lnTo>
                  <a:lnTo>
                    <a:pt x="53441" y="120383"/>
                  </a:lnTo>
                  <a:lnTo>
                    <a:pt x="53505" y="119113"/>
                  </a:lnTo>
                  <a:lnTo>
                    <a:pt x="53835" y="118478"/>
                  </a:lnTo>
                  <a:lnTo>
                    <a:pt x="54229" y="117970"/>
                  </a:lnTo>
                  <a:lnTo>
                    <a:pt x="54495" y="117716"/>
                  </a:lnTo>
                  <a:lnTo>
                    <a:pt x="53962" y="118605"/>
                  </a:lnTo>
                  <a:lnTo>
                    <a:pt x="53873" y="118859"/>
                  </a:lnTo>
                  <a:lnTo>
                    <a:pt x="53771" y="120129"/>
                  </a:lnTo>
                  <a:lnTo>
                    <a:pt x="53936" y="120764"/>
                  </a:lnTo>
                  <a:lnTo>
                    <a:pt x="54051" y="121018"/>
                  </a:lnTo>
                  <a:lnTo>
                    <a:pt x="55511" y="123304"/>
                  </a:lnTo>
                  <a:lnTo>
                    <a:pt x="56489" y="125463"/>
                  </a:lnTo>
                  <a:lnTo>
                    <a:pt x="56642" y="126225"/>
                  </a:lnTo>
                  <a:lnTo>
                    <a:pt x="56769" y="127622"/>
                  </a:lnTo>
                  <a:lnTo>
                    <a:pt x="56654" y="128257"/>
                  </a:lnTo>
                  <a:lnTo>
                    <a:pt x="55283" y="131051"/>
                  </a:lnTo>
                  <a:lnTo>
                    <a:pt x="54432" y="132575"/>
                  </a:lnTo>
                  <a:lnTo>
                    <a:pt x="53987" y="133591"/>
                  </a:lnTo>
                  <a:lnTo>
                    <a:pt x="53771" y="134607"/>
                  </a:lnTo>
                  <a:lnTo>
                    <a:pt x="53657" y="135369"/>
                  </a:lnTo>
                  <a:lnTo>
                    <a:pt x="54076" y="135115"/>
                  </a:lnTo>
                  <a:lnTo>
                    <a:pt x="62026" y="126352"/>
                  </a:lnTo>
                  <a:lnTo>
                    <a:pt x="61912" y="125082"/>
                  </a:lnTo>
                  <a:lnTo>
                    <a:pt x="60452" y="119113"/>
                  </a:lnTo>
                  <a:lnTo>
                    <a:pt x="60210" y="118097"/>
                  </a:lnTo>
                  <a:lnTo>
                    <a:pt x="60172" y="117716"/>
                  </a:lnTo>
                  <a:lnTo>
                    <a:pt x="60109" y="116954"/>
                  </a:lnTo>
                  <a:lnTo>
                    <a:pt x="60426" y="116827"/>
                  </a:lnTo>
                  <a:lnTo>
                    <a:pt x="60833" y="117970"/>
                  </a:lnTo>
                  <a:lnTo>
                    <a:pt x="62992" y="125209"/>
                  </a:lnTo>
                  <a:lnTo>
                    <a:pt x="63182" y="125971"/>
                  </a:lnTo>
                  <a:lnTo>
                    <a:pt x="63309" y="126352"/>
                  </a:lnTo>
                  <a:lnTo>
                    <a:pt x="63398" y="127241"/>
                  </a:lnTo>
                  <a:lnTo>
                    <a:pt x="63627" y="125971"/>
                  </a:lnTo>
                  <a:lnTo>
                    <a:pt x="63741" y="124828"/>
                  </a:lnTo>
                  <a:lnTo>
                    <a:pt x="63639" y="121399"/>
                  </a:lnTo>
                  <a:lnTo>
                    <a:pt x="63296" y="120256"/>
                  </a:lnTo>
                  <a:lnTo>
                    <a:pt x="62357" y="118097"/>
                  </a:lnTo>
                  <a:lnTo>
                    <a:pt x="62357" y="117843"/>
                  </a:lnTo>
                  <a:lnTo>
                    <a:pt x="65024" y="126606"/>
                  </a:lnTo>
                  <a:lnTo>
                    <a:pt x="64909" y="127622"/>
                  </a:lnTo>
                  <a:lnTo>
                    <a:pt x="64668" y="129146"/>
                  </a:lnTo>
                  <a:lnTo>
                    <a:pt x="64427" y="130162"/>
                  </a:lnTo>
                  <a:lnTo>
                    <a:pt x="63601" y="132829"/>
                  </a:lnTo>
                  <a:lnTo>
                    <a:pt x="63169" y="134353"/>
                  </a:lnTo>
                  <a:lnTo>
                    <a:pt x="63068" y="136893"/>
                  </a:lnTo>
                  <a:lnTo>
                    <a:pt x="63182" y="137528"/>
                  </a:lnTo>
                  <a:lnTo>
                    <a:pt x="63296" y="137909"/>
                  </a:lnTo>
                  <a:lnTo>
                    <a:pt x="63411" y="138544"/>
                  </a:lnTo>
                  <a:lnTo>
                    <a:pt x="63512" y="138798"/>
                  </a:lnTo>
                  <a:lnTo>
                    <a:pt x="64058" y="139433"/>
                  </a:lnTo>
                  <a:lnTo>
                    <a:pt x="64350" y="139941"/>
                  </a:lnTo>
                  <a:lnTo>
                    <a:pt x="64427" y="140830"/>
                  </a:lnTo>
                  <a:lnTo>
                    <a:pt x="64147" y="141211"/>
                  </a:lnTo>
                  <a:lnTo>
                    <a:pt x="63830" y="141211"/>
                  </a:lnTo>
                  <a:lnTo>
                    <a:pt x="63436" y="140449"/>
                  </a:lnTo>
                  <a:lnTo>
                    <a:pt x="62674" y="139941"/>
                  </a:lnTo>
                  <a:lnTo>
                    <a:pt x="62166" y="139433"/>
                  </a:lnTo>
                  <a:lnTo>
                    <a:pt x="61950" y="139052"/>
                  </a:lnTo>
                  <a:lnTo>
                    <a:pt x="61874" y="138671"/>
                  </a:lnTo>
                  <a:lnTo>
                    <a:pt x="61683" y="138163"/>
                  </a:lnTo>
                  <a:lnTo>
                    <a:pt x="61353" y="137020"/>
                  </a:lnTo>
                  <a:lnTo>
                    <a:pt x="61226" y="135750"/>
                  </a:lnTo>
                  <a:lnTo>
                    <a:pt x="61353" y="134099"/>
                  </a:lnTo>
                  <a:lnTo>
                    <a:pt x="61798" y="132575"/>
                  </a:lnTo>
                  <a:lnTo>
                    <a:pt x="61887" y="132194"/>
                  </a:lnTo>
                  <a:lnTo>
                    <a:pt x="59372" y="137782"/>
                  </a:lnTo>
                  <a:lnTo>
                    <a:pt x="59499" y="138163"/>
                  </a:lnTo>
                  <a:lnTo>
                    <a:pt x="60248" y="139433"/>
                  </a:lnTo>
                  <a:lnTo>
                    <a:pt x="62661" y="142481"/>
                  </a:lnTo>
                  <a:lnTo>
                    <a:pt x="62941" y="142989"/>
                  </a:lnTo>
                  <a:lnTo>
                    <a:pt x="63284" y="143751"/>
                  </a:lnTo>
                  <a:lnTo>
                    <a:pt x="63601" y="143497"/>
                  </a:lnTo>
                  <a:lnTo>
                    <a:pt x="64185" y="143116"/>
                  </a:lnTo>
                  <a:lnTo>
                    <a:pt x="64554" y="142735"/>
                  </a:lnTo>
                  <a:lnTo>
                    <a:pt x="65481" y="141465"/>
                  </a:lnTo>
                  <a:lnTo>
                    <a:pt x="65582" y="141211"/>
                  </a:lnTo>
                  <a:lnTo>
                    <a:pt x="65836" y="140576"/>
                  </a:lnTo>
                  <a:lnTo>
                    <a:pt x="65951" y="140195"/>
                  </a:lnTo>
                  <a:lnTo>
                    <a:pt x="66065" y="139687"/>
                  </a:lnTo>
                  <a:lnTo>
                    <a:pt x="66167" y="137020"/>
                  </a:lnTo>
                  <a:lnTo>
                    <a:pt x="66306" y="136639"/>
                  </a:lnTo>
                  <a:lnTo>
                    <a:pt x="65112" y="134353"/>
                  </a:lnTo>
                  <a:lnTo>
                    <a:pt x="65214" y="132575"/>
                  </a:lnTo>
                  <a:lnTo>
                    <a:pt x="66332" y="129273"/>
                  </a:lnTo>
                  <a:lnTo>
                    <a:pt x="66636" y="128130"/>
                  </a:lnTo>
                  <a:lnTo>
                    <a:pt x="66548" y="126352"/>
                  </a:lnTo>
                  <a:lnTo>
                    <a:pt x="65074" y="122669"/>
                  </a:lnTo>
                  <a:lnTo>
                    <a:pt x="64833" y="122161"/>
                  </a:lnTo>
                  <a:lnTo>
                    <a:pt x="64706" y="121780"/>
                  </a:lnTo>
                  <a:lnTo>
                    <a:pt x="64516" y="121018"/>
                  </a:lnTo>
                  <a:lnTo>
                    <a:pt x="64630" y="118859"/>
                  </a:lnTo>
                  <a:lnTo>
                    <a:pt x="64719" y="118605"/>
                  </a:lnTo>
                  <a:lnTo>
                    <a:pt x="65074" y="117843"/>
                  </a:lnTo>
                  <a:lnTo>
                    <a:pt x="65252" y="117462"/>
                  </a:lnTo>
                  <a:lnTo>
                    <a:pt x="65671" y="116827"/>
                  </a:lnTo>
                  <a:lnTo>
                    <a:pt x="65760" y="116700"/>
                  </a:lnTo>
                  <a:lnTo>
                    <a:pt x="65278" y="117970"/>
                  </a:lnTo>
                  <a:lnTo>
                    <a:pt x="65024" y="118732"/>
                  </a:lnTo>
                  <a:lnTo>
                    <a:pt x="64909" y="120510"/>
                  </a:lnTo>
                  <a:lnTo>
                    <a:pt x="65290" y="121653"/>
                  </a:lnTo>
                  <a:lnTo>
                    <a:pt x="66636" y="124447"/>
                  </a:lnTo>
                  <a:lnTo>
                    <a:pt x="67271" y="125971"/>
                  </a:lnTo>
                  <a:lnTo>
                    <a:pt x="67373" y="126352"/>
                  </a:lnTo>
                  <a:lnTo>
                    <a:pt x="67500" y="128384"/>
                  </a:lnTo>
                  <a:lnTo>
                    <a:pt x="67195" y="129527"/>
                  </a:lnTo>
                  <a:lnTo>
                    <a:pt x="66103" y="132702"/>
                  </a:lnTo>
                  <a:lnTo>
                    <a:pt x="65989" y="133083"/>
                  </a:lnTo>
                  <a:lnTo>
                    <a:pt x="65874" y="134099"/>
                  </a:lnTo>
                  <a:lnTo>
                    <a:pt x="66001" y="134734"/>
                  </a:lnTo>
                  <a:lnTo>
                    <a:pt x="66217" y="135496"/>
                  </a:lnTo>
                  <a:lnTo>
                    <a:pt x="66497" y="136258"/>
                  </a:lnTo>
                  <a:lnTo>
                    <a:pt x="66687" y="136004"/>
                  </a:lnTo>
                  <a:lnTo>
                    <a:pt x="67246" y="135496"/>
                  </a:lnTo>
                  <a:lnTo>
                    <a:pt x="72136" y="128511"/>
                  </a:lnTo>
                  <a:lnTo>
                    <a:pt x="72072" y="124574"/>
                  </a:lnTo>
                  <a:lnTo>
                    <a:pt x="72199" y="118605"/>
                  </a:lnTo>
                  <a:lnTo>
                    <a:pt x="72351" y="118097"/>
                  </a:lnTo>
                  <a:lnTo>
                    <a:pt x="72517" y="117970"/>
                  </a:lnTo>
                  <a:lnTo>
                    <a:pt x="72605" y="117716"/>
                  </a:lnTo>
                  <a:lnTo>
                    <a:pt x="73431" y="113271"/>
                  </a:lnTo>
                  <a:lnTo>
                    <a:pt x="73482" y="112509"/>
                  </a:lnTo>
                  <a:lnTo>
                    <a:pt x="73520" y="111239"/>
                  </a:lnTo>
                  <a:lnTo>
                    <a:pt x="73558" y="110096"/>
                  </a:lnTo>
                  <a:lnTo>
                    <a:pt x="73672" y="114795"/>
                  </a:lnTo>
                  <a:lnTo>
                    <a:pt x="73545" y="116065"/>
                  </a:lnTo>
                  <a:lnTo>
                    <a:pt x="73418" y="116954"/>
                  </a:lnTo>
                  <a:lnTo>
                    <a:pt x="73152" y="117716"/>
                  </a:lnTo>
                  <a:lnTo>
                    <a:pt x="73025" y="117970"/>
                  </a:lnTo>
                  <a:lnTo>
                    <a:pt x="74066" y="117970"/>
                  </a:lnTo>
                  <a:lnTo>
                    <a:pt x="77000" y="117716"/>
                  </a:lnTo>
                  <a:lnTo>
                    <a:pt x="81203" y="116573"/>
                  </a:lnTo>
                  <a:lnTo>
                    <a:pt x="82753" y="115557"/>
                  </a:lnTo>
                  <a:lnTo>
                    <a:pt x="83388" y="114922"/>
                  </a:lnTo>
                  <a:lnTo>
                    <a:pt x="83515" y="114795"/>
                  </a:lnTo>
                  <a:lnTo>
                    <a:pt x="83781" y="114033"/>
                  </a:lnTo>
                  <a:lnTo>
                    <a:pt x="83896" y="113652"/>
                  </a:lnTo>
                  <a:lnTo>
                    <a:pt x="84086" y="112509"/>
                  </a:lnTo>
                  <a:lnTo>
                    <a:pt x="84302" y="111239"/>
                  </a:lnTo>
                  <a:lnTo>
                    <a:pt x="84442" y="110096"/>
                  </a:lnTo>
                  <a:lnTo>
                    <a:pt x="84493" y="109461"/>
                  </a:lnTo>
                  <a:lnTo>
                    <a:pt x="84620" y="108191"/>
                  </a:lnTo>
                  <a:lnTo>
                    <a:pt x="84886" y="105397"/>
                  </a:lnTo>
                  <a:lnTo>
                    <a:pt x="85382" y="103111"/>
                  </a:lnTo>
                  <a:lnTo>
                    <a:pt x="85496" y="102857"/>
                  </a:lnTo>
                  <a:close/>
                </a:path>
                <a:path w="139065" h="149860">
                  <a:moveTo>
                    <a:pt x="86804" y="91414"/>
                  </a:moveTo>
                  <a:lnTo>
                    <a:pt x="86309" y="91833"/>
                  </a:lnTo>
                  <a:lnTo>
                    <a:pt x="84975" y="92824"/>
                  </a:lnTo>
                  <a:lnTo>
                    <a:pt x="83566" y="93649"/>
                  </a:lnTo>
                  <a:lnTo>
                    <a:pt x="81978" y="94640"/>
                  </a:lnTo>
                  <a:lnTo>
                    <a:pt x="81584" y="94919"/>
                  </a:lnTo>
                  <a:lnTo>
                    <a:pt x="80746" y="95694"/>
                  </a:lnTo>
                  <a:lnTo>
                    <a:pt x="80683" y="96012"/>
                  </a:lnTo>
                  <a:lnTo>
                    <a:pt x="80454" y="96126"/>
                  </a:lnTo>
                  <a:lnTo>
                    <a:pt x="80264" y="96278"/>
                  </a:lnTo>
                  <a:lnTo>
                    <a:pt x="80048" y="96240"/>
                  </a:lnTo>
                  <a:lnTo>
                    <a:pt x="81673" y="98475"/>
                  </a:lnTo>
                  <a:lnTo>
                    <a:pt x="81495" y="97777"/>
                  </a:lnTo>
                  <a:lnTo>
                    <a:pt x="81572" y="96278"/>
                  </a:lnTo>
                  <a:lnTo>
                    <a:pt x="81648" y="96012"/>
                  </a:lnTo>
                  <a:lnTo>
                    <a:pt x="82677" y="94449"/>
                  </a:lnTo>
                  <a:lnTo>
                    <a:pt x="83985" y="93637"/>
                  </a:lnTo>
                  <a:lnTo>
                    <a:pt x="86067" y="92227"/>
                  </a:lnTo>
                  <a:lnTo>
                    <a:pt x="86512" y="91821"/>
                  </a:lnTo>
                  <a:lnTo>
                    <a:pt x="86804" y="91414"/>
                  </a:lnTo>
                  <a:close/>
                </a:path>
                <a:path w="139065" h="149860">
                  <a:moveTo>
                    <a:pt x="91846" y="65493"/>
                  </a:moveTo>
                  <a:lnTo>
                    <a:pt x="91160" y="64300"/>
                  </a:lnTo>
                  <a:lnTo>
                    <a:pt x="91046" y="64058"/>
                  </a:lnTo>
                  <a:lnTo>
                    <a:pt x="90576" y="63106"/>
                  </a:lnTo>
                  <a:lnTo>
                    <a:pt x="87884" y="60452"/>
                  </a:lnTo>
                  <a:lnTo>
                    <a:pt x="87744" y="60413"/>
                  </a:lnTo>
                  <a:lnTo>
                    <a:pt x="86931" y="60452"/>
                  </a:lnTo>
                  <a:lnTo>
                    <a:pt x="86169" y="60452"/>
                  </a:lnTo>
                  <a:lnTo>
                    <a:pt x="85077" y="59867"/>
                  </a:lnTo>
                  <a:lnTo>
                    <a:pt x="83858" y="59639"/>
                  </a:lnTo>
                  <a:lnTo>
                    <a:pt x="83858" y="63919"/>
                  </a:lnTo>
                  <a:lnTo>
                    <a:pt x="83654" y="64058"/>
                  </a:lnTo>
                  <a:lnTo>
                    <a:pt x="83261" y="63868"/>
                  </a:lnTo>
                  <a:lnTo>
                    <a:pt x="82257" y="63106"/>
                  </a:lnTo>
                  <a:lnTo>
                    <a:pt x="81749" y="62661"/>
                  </a:lnTo>
                  <a:lnTo>
                    <a:pt x="80899" y="61074"/>
                  </a:lnTo>
                  <a:lnTo>
                    <a:pt x="81114" y="60629"/>
                  </a:lnTo>
                  <a:lnTo>
                    <a:pt x="83858" y="63919"/>
                  </a:lnTo>
                  <a:lnTo>
                    <a:pt x="83858" y="59639"/>
                  </a:lnTo>
                  <a:lnTo>
                    <a:pt x="83210" y="59512"/>
                  </a:lnTo>
                  <a:lnTo>
                    <a:pt x="81102" y="58966"/>
                  </a:lnTo>
                  <a:lnTo>
                    <a:pt x="80505" y="58762"/>
                  </a:lnTo>
                  <a:lnTo>
                    <a:pt x="80505" y="59512"/>
                  </a:lnTo>
                  <a:lnTo>
                    <a:pt x="82689" y="64427"/>
                  </a:lnTo>
                  <a:lnTo>
                    <a:pt x="82765" y="64592"/>
                  </a:lnTo>
                  <a:lnTo>
                    <a:pt x="87223" y="66217"/>
                  </a:lnTo>
                  <a:lnTo>
                    <a:pt x="88722" y="66332"/>
                  </a:lnTo>
                  <a:lnTo>
                    <a:pt x="90309" y="66040"/>
                  </a:lnTo>
                  <a:lnTo>
                    <a:pt x="91846" y="65493"/>
                  </a:lnTo>
                  <a:close/>
                </a:path>
                <a:path w="139065" h="149860">
                  <a:moveTo>
                    <a:pt x="92100" y="85585"/>
                  </a:moveTo>
                  <a:lnTo>
                    <a:pt x="91782" y="85204"/>
                  </a:lnTo>
                  <a:lnTo>
                    <a:pt x="91084" y="84569"/>
                  </a:lnTo>
                  <a:lnTo>
                    <a:pt x="90220" y="88379"/>
                  </a:lnTo>
                  <a:lnTo>
                    <a:pt x="89344" y="91935"/>
                  </a:lnTo>
                  <a:lnTo>
                    <a:pt x="87668" y="93840"/>
                  </a:lnTo>
                  <a:lnTo>
                    <a:pt x="83261" y="96761"/>
                  </a:lnTo>
                  <a:lnTo>
                    <a:pt x="82397" y="99555"/>
                  </a:lnTo>
                  <a:lnTo>
                    <a:pt x="82296" y="99682"/>
                  </a:lnTo>
                  <a:lnTo>
                    <a:pt x="82130" y="99809"/>
                  </a:lnTo>
                  <a:lnTo>
                    <a:pt x="81864" y="99809"/>
                  </a:lnTo>
                  <a:lnTo>
                    <a:pt x="81381" y="99428"/>
                  </a:lnTo>
                  <a:lnTo>
                    <a:pt x="77685" y="96507"/>
                  </a:lnTo>
                  <a:lnTo>
                    <a:pt x="77546" y="95364"/>
                  </a:lnTo>
                  <a:lnTo>
                    <a:pt x="77444" y="94475"/>
                  </a:lnTo>
                  <a:lnTo>
                    <a:pt x="77139" y="91935"/>
                  </a:lnTo>
                  <a:lnTo>
                    <a:pt x="79984" y="87617"/>
                  </a:lnTo>
                  <a:lnTo>
                    <a:pt x="80429" y="86855"/>
                  </a:lnTo>
                  <a:lnTo>
                    <a:pt x="79743" y="84950"/>
                  </a:lnTo>
                  <a:lnTo>
                    <a:pt x="79019" y="83426"/>
                  </a:lnTo>
                  <a:lnTo>
                    <a:pt x="78651" y="84569"/>
                  </a:lnTo>
                  <a:lnTo>
                    <a:pt x="78143" y="85966"/>
                  </a:lnTo>
                  <a:lnTo>
                    <a:pt x="76949" y="87871"/>
                  </a:lnTo>
                  <a:lnTo>
                    <a:pt x="72224" y="89839"/>
                  </a:lnTo>
                  <a:lnTo>
                    <a:pt x="72224" y="96126"/>
                  </a:lnTo>
                  <a:lnTo>
                    <a:pt x="72224" y="96507"/>
                  </a:lnTo>
                  <a:lnTo>
                    <a:pt x="70916" y="97015"/>
                  </a:lnTo>
                  <a:lnTo>
                    <a:pt x="70192" y="97269"/>
                  </a:lnTo>
                  <a:lnTo>
                    <a:pt x="69469" y="97269"/>
                  </a:lnTo>
                  <a:lnTo>
                    <a:pt x="69240" y="97142"/>
                  </a:lnTo>
                  <a:lnTo>
                    <a:pt x="68961" y="96761"/>
                  </a:lnTo>
                  <a:lnTo>
                    <a:pt x="68783" y="96507"/>
                  </a:lnTo>
                  <a:lnTo>
                    <a:pt x="68859" y="95999"/>
                  </a:lnTo>
                  <a:lnTo>
                    <a:pt x="69088" y="95745"/>
                  </a:lnTo>
                  <a:lnTo>
                    <a:pt x="69557" y="95491"/>
                  </a:lnTo>
                  <a:lnTo>
                    <a:pt x="70383" y="95364"/>
                  </a:lnTo>
                  <a:lnTo>
                    <a:pt x="70993" y="95491"/>
                  </a:lnTo>
                  <a:lnTo>
                    <a:pt x="71907" y="95872"/>
                  </a:lnTo>
                  <a:lnTo>
                    <a:pt x="72224" y="96126"/>
                  </a:lnTo>
                  <a:lnTo>
                    <a:pt x="72224" y="89839"/>
                  </a:lnTo>
                  <a:lnTo>
                    <a:pt x="70815" y="90411"/>
                  </a:lnTo>
                  <a:lnTo>
                    <a:pt x="69342" y="91300"/>
                  </a:lnTo>
                  <a:lnTo>
                    <a:pt x="68732" y="93332"/>
                  </a:lnTo>
                  <a:lnTo>
                    <a:pt x="68554" y="94221"/>
                  </a:lnTo>
                  <a:lnTo>
                    <a:pt x="68453" y="94348"/>
                  </a:lnTo>
                  <a:lnTo>
                    <a:pt x="68186" y="94475"/>
                  </a:lnTo>
                  <a:lnTo>
                    <a:pt x="65925" y="92697"/>
                  </a:lnTo>
                  <a:lnTo>
                    <a:pt x="64909" y="90919"/>
                  </a:lnTo>
                  <a:lnTo>
                    <a:pt x="64490" y="91300"/>
                  </a:lnTo>
                  <a:lnTo>
                    <a:pt x="63309" y="92697"/>
                  </a:lnTo>
                  <a:lnTo>
                    <a:pt x="62611" y="93840"/>
                  </a:lnTo>
                  <a:lnTo>
                    <a:pt x="62395" y="94475"/>
                  </a:lnTo>
                  <a:lnTo>
                    <a:pt x="61493" y="96253"/>
                  </a:lnTo>
                  <a:lnTo>
                    <a:pt x="60109" y="98793"/>
                  </a:lnTo>
                  <a:lnTo>
                    <a:pt x="58788" y="100444"/>
                  </a:lnTo>
                  <a:lnTo>
                    <a:pt x="58496" y="100698"/>
                  </a:lnTo>
                  <a:lnTo>
                    <a:pt x="60655" y="100698"/>
                  </a:lnTo>
                  <a:lnTo>
                    <a:pt x="61925" y="100952"/>
                  </a:lnTo>
                  <a:lnTo>
                    <a:pt x="62014" y="100825"/>
                  </a:lnTo>
                  <a:lnTo>
                    <a:pt x="63500" y="99936"/>
                  </a:lnTo>
                  <a:lnTo>
                    <a:pt x="64617" y="98920"/>
                  </a:lnTo>
                  <a:lnTo>
                    <a:pt x="66433" y="96761"/>
                  </a:lnTo>
                  <a:lnTo>
                    <a:pt x="66154" y="97650"/>
                  </a:lnTo>
                  <a:lnTo>
                    <a:pt x="65874" y="98158"/>
                  </a:lnTo>
                  <a:lnTo>
                    <a:pt x="65239" y="99187"/>
                  </a:lnTo>
                  <a:lnTo>
                    <a:pt x="65722" y="98793"/>
                  </a:lnTo>
                  <a:lnTo>
                    <a:pt x="67475" y="98031"/>
                  </a:lnTo>
                  <a:lnTo>
                    <a:pt x="68160" y="97650"/>
                  </a:lnTo>
                  <a:lnTo>
                    <a:pt x="70294" y="97269"/>
                  </a:lnTo>
                  <a:lnTo>
                    <a:pt x="71577" y="97269"/>
                  </a:lnTo>
                  <a:lnTo>
                    <a:pt x="72123" y="97396"/>
                  </a:lnTo>
                  <a:lnTo>
                    <a:pt x="72859" y="97650"/>
                  </a:lnTo>
                  <a:lnTo>
                    <a:pt x="73050" y="97777"/>
                  </a:lnTo>
                  <a:lnTo>
                    <a:pt x="73037" y="97904"/>
                  </a:lnTo>
                  <a:lnTo>
                    <a:pt x="72453" y="98031"/>
                  </a:lnTo>
                  <a:lnTo>
                    <a:pt x="72097" y="98031"/>
                  </a:lnTo>
                  <a:lnTo>
                    <a:pt x="71615" y="98158"/>
                  </a:lnTo>
                  <a:lnTo>
                    <a:pt x="70548" y="98539"/>
                  </a:lnTo>
                  <a:lnTo>
                    <a:pt x="68961" y="99187"/>
                  </a:lnTo>
                  <a:lnTo>
                    <a:pt x="68135" y="99682"/>
                  </a:lnTo>
                  <a:lnTo>
                    <a:pt x="70421" y="99428"/>
                  </a:lnTo>
                  <a:lnTo>
                    <a:pt x="71539" y="99682"/>
                  </a:lnTo>
                  <a:lnTo>
                    <a:pt x="71983" y="99809"/>
                  </a:lnTo>
                  <a:lnTo>
                    <a:pt x="72237" y="99936"/>
                  </a:lnTo>
                  <a:lnTo>
                    <a:pt x="72212" y="100063"/>
                  </a:lnTo>
                  <a:lnTo>
                    <a:pt x="70485" y="100444"/>
                  </a:lnTo>
                  <a:lnTo>
                    <a:pt x="69697" y="100571"/>
                  </a:lnTo>
                  <a:lnTo>
                    <a:pt x="70637" y="101079"/>
                  </a:lnTo>
                  <a:lnTo>
                    <a:pt x="71653" y="101714"/>
                  </a:lnTo>
                  <a:lnTo>
                    <a:pt x="72517" y="102476"/>
                  </a:lnTo>
                  <a:lnTo>
                    <a:pt x="70065" y="101587"/>
                  </a:lnTo>
                  <a:lnTo>
                    <a:pt x="69227" y="101206"/>
                  </a:lnTo>
                  <a:lnTo>
                    <a:pt x="68414" y="101079"/>
                  </a:lnTo>
                  <a:lnTo>
                    <a:pt x="66713" y="101714"/>
                  </a:lnTo>
                  <a:lnTo>
                    <a:pt x="68491" y="101841"/>
                  </a:lnTo>
                  <a:lnTo>
                    <a:pt x="69265" y="102095"/>
                  </a:lnTo>
                  <a:lnTo>
                    <a:pt x="70586" y="102730"/>
                  </a:lnTo>
                  <a:lnTo>
                    <a:pt x="85559" y="102730"/>
                  </a:lnTo>
                  <a:lnTo>
                    <a:pt x="85674" y="102476"/>
                  </a:lnTo>
                  <a:lnTo>
                    <a:pt x="86918" y="99809"/>
                  </a:lnTo>
                  <a:lnTo>
                    <a:pt x="89027" y="94983"/>
                  </a:lnTo>
                  <a:lnTo>
                    <a:pt x="90817" y="90157"/>
                  </a:lnTo>
                  <a:lnTo>
                    <a:pt x="91643" y="87871"/>
                  </a:lnTo>
                  <a:lnTo>
                    <a:pt x="92100" y="85585"/>
                  </a:lnTo>
                  <a:close/>
                </a:path>
                <a:path w="139065" h="149860">
                  <a:moveTo>
                    <a:pt x="92633" y="46824"/>
                  </a:moveTo>
                  <a:lnTo>
                    <a:pt x="91427" y="46558"/>
                  </a:lnTo>
                  <a:lnTo>
                    <a:pt x="90449" y="46266"/>
                  </a:lnTo>
                  <a:lnTo>
                    <a:pt x="89903" y="45910"/>
                  </a:lnTo>
                  <a:lnTo>
                    <a:pt x="89903" y="47434"/>
                  </a:lnTo>
                  <a:lnTo>
                    <a:pt x="89750" y="47701"/>
                  </a:lnTo>
                  <a:lnTo>
                    <a:pt x="89623" y="47980"/>
                  </a:lnTo>
                  <a:lnTo>
                    <a:pt x="89331" y="48247"/>
                  </a:lnTo>
                  <a:lnTo>
                    <a:pt x="88544" y="49301"/>
                  </a:lnTo>
                  <a:lnTo>
                    <a:pt x="88163" y="49949"/>
                  </a:lnTo>
                  <a:lnTo>
                    <a:pt x="87579" y="51295"/>
                  </a:lnTo>
                  <a:lnTo>
                    <a:pt x="87452" y="51879"/>
                  </a:lnTo>
                  <a:lnTo>
                    <a:pt x="87223" y="51917"/>
                  </a:lnTo>
                  <a:lnTo>
                    <a:pt x="86944" y="51498"/>
                  </a:lnTo>
                  <a:lnTo>
                    <a:pt x="86829" y="51079"/>
                  </a:lnTo>
                  <a:lnTo>
                    <a:pt x="86855" y="49060"/>
                  </a:lnTo>
                  <a:lnTo>
                    <a:pt x="89522" y="46558"/>
                  </a:lnTo>
                  <a:lnTo>
                    <a:pt x="89674" y="46697"/>
                  </a:lnTo>
                  <a:lnTo>
                    <a:pt x="89801" y="46939"/>
                  </a:lnTo>
                  <a:lnTo>
                    <a:pt x="89903" y="47434"/>
                  </a:lnTo>
                  <a:lnTo>
                    <a:pt x="89903" y="45910"/>
                  </a:lnTo>
                  <a:lnTo>
                    <a:pt x="89281" y="45491"/>
                  </a:lnTo>
                  <a:lnTo>
                    <a:pt x="88950" y="45186"/>
                  </a:lnTo>
                  <a:lnTo>
                    <a:pt x="88684" y="45542"/>
                  </a:lnTo>
                  <a:lnTo>
                    <a:pt x="87845" y="46443"/>
                  </a:lnTo>
                  <a:lnTo>
                    <a:pt x="86728" y="47434"/>
                  </a:lnTo>
                  <a:lnTo>
                    <a:pt x="83959" y="50177"/>
                  </a:lnTo>
                  <a:lnTo>
                    <a:pt x="81864" y="54419"/>
                  </a:lnTo>
                  <a:lnTo>
                    <a:pt x="82067" y="54965"/>
                  </a:lnTo>
                  <a:lnTo>
                    <a:pt x="84429" y="56222"/>
                  </a:lnTo>
                  <a:lnTo>
                    <a:pt x="84696" y="56324"/>
                  </a:lnTo>
                  <a:lnTo>
                    <a:pt x="84035" y="56324"/>
                  </a:lnTo>
                  <a:lnTo>
                    <a:pt x="83172" y="56095"/>
                  </a:lnTo>
                  <a:lnTo>
                    <a:pt x="81191" y="53365"/>
                  </a:lnTo>
                  <a:lnTo>
                    <a:pt x="81534" y="52247"/>
                  </a:lnTo>
                  <a:lnTo>
                    <a:pt x="88684" y="44894"/>
                  </a:lnTo>
                  <a:lnTo>
                    <a:pt x="88176" y="44284"/>
                  </a:lnTo>
                  <a:lnTo>
                    <a:pt x="87833" y="43472"/>
                  </a:lnTo>
                  <a:lnTo>
                    <a:pt x="87668" y="42519"/>
                  </a:lnTo>
                  <a:lnTo>
                    <a:pt x="82435" y="48247"/>
                  </a:lnTo>
                  <a:lnTo>
                    <a:pt x="80784" y="50177"/>
                  </a:lnTo>
                  <a:lnTo>
                    <a:pt x="79844" y="51498"/>
                  </a:lnTo>
                  <a:lnTo>
                    <a:pt x="80378" y="50825"/>
                  </a:lnTo>
                  <a:lnTo>
                    <a:pt x="83439" y="47752"/>
                  </a:lnTo>
                  <a:lnTo>
                    <a:pt x="83413" y="48247"/>
                  </a:lnTo>
                  <a:lnTo>
                    <a:pt x="83032" y="49123"/>
                  </a:lnTo>
                  <a:lnTo>
                    <a:pt x="81178" y="52247"/>
                  </a:lnTo>
                  <a:lnTo>
                    <a:pt x="80568" y="53365"/>
                  </a:lnTo>
                  <a:lnTo>
                    <a:pt x="80276" y="54038"/>
                  </a:lnTo>
                  <a:lnTo>
                    <a:pt x="80264" y="55092"/>
                  </a:lnTo>
                  <a:lnTo>
                    <a:pt x="80479" y="55397"/>
                  </a:lnTo>
                  <a:lnTo>
                    <a:pt x="80695" y="55613"/>
                  </a:lnTo>
                  <a:lnTo>
                    <a:pt x="81216" y="55981"/>
                  </a:lnTo>
                  <a:lnTo>
                    <a:pt x="82270" y="56616"/>
                  </a:lnTo>
                  <a:lnTo>
                    <a:pt x="82346" y="57264"/>
                  </a:lnTo>
                  <a:lnTo>
                    <a:pt x="82181" y="57480"/>
                  </a:lnTo>
                  <a:lnTo>
                    <a:pt x="80987" y="57480"/>
                  </a:lnTo>
                  <a:lnTo>
                    <a:pt x="78422" y="55397"/>
                  </a:lnTo>
                  <a:lnTo>
                    <a:pt x="78435" y="54038"/>
                  </a:lnTo>
                  <a:lnTo>
                    <a:pt x="78587" y="53581"/>
                  </a:lnTo>
                  <a:lnTo>
                    <a:pt x="78955" y="52844"/>
                  </a:lnTo>
                  <a:lnTo>
                    <a:pt x="78511" y="53581"/>
                  </a:lnTo>
                  <a:lnTo>
                    <a:pt x="78270" y="54038"/>
                  </a:lnTo>
                  <a:lnTo>
                    <a:pt x="78041" y="54762"/>
                  </a:lnTo>
                  <a:lnTo>
                    <a:pt x="78003" y="55702"/>
                  </a:lnTo>
                  <a:lnTo>
                    <a:pt x="78333" y="56222"/>
                  </a:lnTo>
                  <a:lnTo>
                    <a:pt x="85432" y="58699"/>
                  </a:lnTo>
                  <a:lnTo>
                    <a:pt x="85712" y="58280"/>
                  </a:lnTo>
                  <a:lnTo>
                    <a:pt x="86309" y="57556"/>
                  </a:lnTo>
                  <a:lnTo>
                    <a:pt x="87287" y="56375"/>
                  </a:lnTo>
                  <a:lnTo>
                    <a:pt x="87490" y="56134"/>
                  </a:lnTo>
                  <a:lnTo>
                    <a:pt x="86728" y="56121"/>
                  </a:lnTo>
                  <a:lnTo>
                    <a:pt x="85801" y="55981"/>
                  </a:lnTo>
                  <a:lnTo>
                    <a:pt x="85090" y="55638"/>
                  </a:lnTo>
                  <a:lnTo>
                    <a:pt x="84061" y="54762"/>
                  </a:lnTo>
                  <a:lnTo>
                    <a:pt x="83781" y="54419"/>
                  </a:lnTo>
                  <a:lnTo>
                    <a:pt x="85204" y="55270"/>
                  </a:lnTo>
                  <a:lnTo>
                    <a:pt x="85902" y="55524"/>
                  </a:lnTo>
                  <a:lnTo>
                    <a:pt x="86995" y="55702"/>
                  </a:lnTo>
                  <a:lnTo>
                    <a:pt x="87528" y="55740"/>
                  </a:lnTo>
                  <a:lnTo>
                    <a:pt x="87769" y="55740"/>
                  </a:lnTo>
                  <a:lnTo>
                    <a:pt x="88176" y="55092"/>
                  </a:lnTo>
                  <a:lnTo>
                    <a:pt x="88290" y="54762"/>
                  </a:lnTo>
                  <a:lnTo>
                    <a:pt x="88379" y="54394"/>
                  </a:lnTo>
                  <a:lnTo>
                    <a:pt x="88963" y="51917"/>
                  </a:lnTo>
                  <a:lnTo>
                    <a:pt x="89344" y="50342"/>
                  </a:lnTo>
                  <a:lnTo>
                    <a:pt x="90665" y="48247"/>
                  </a:lnTo>
                  <a:lnTo>
                    <a:pt x="90754" y="48120"/>
                  </a:lnTo>
                  <a:lnTo>
                    <a:pt x="91719" y="47383"/>
                  </a:lnTo>
                  <a:lnTo>
                    <a:pt x="92633" y="46824"/>
                  </a:lnTo>
                  <a:close/>
                </a:path>
                <a:path w="139065" h="149860">
                  <a:moveTo>
                    <a:pt x="97688" y="22479"/>
                  </a:moveTo>
                  <a:lnTo>
                    <a:pt x="97548" y="22618"/>
                  </a:lnTo>
                  <a:lnTo>
                    <a:pt x="97548" y="22796"/>
                  </a:lnTo>
                  <a:lnTo>
                    <a:pt x="97688" y="22479"/>
                  </a:lnTo>
                  <a:close/>
                </a:path>
                <a:path w="139065" h="149860">
                  <a:moveTo>
                    <a:pt x="98755" y="16395"/>
                  </a:moveTo>
                  <a:lnTo>
                    <a:pt x="98640" y="15671"/>
                  </a:lnTo>
                  <a:lnTo>
                    <a:pt x="98577" y="15240"/>
                  </a:lnTo>
                  <a:lnTo>
                    <a:pt x="98501" y="14325"/>
                  </a:lnTo>
                  <a:lnTo>
                    <a:pt x="98323" y="14490"/>
                  </a:lnTo>
                  <a:lnTo>
                    <a:pt x="97904" y="14757"/>
                  </a:lnTo>
                  <a:lnTo>
                    <a:pt x="98094" y="15392"/>
                  </a:lnTo>
                  <a:lnTo>
                    <a:pt x="98272" y="15938"/>
                  </a:lnTo>
                  <a:lnTo>
                    <a:pt x="98513" y="16167"/>
                  </a:lnTo>
                  <a:lnTo>
                    <a:pt x="98755" y="16395"/>
                  </a:lnTo>
                  <a:close/>
                </a:path>
                <a:path w="139065" h="149860">
                  <a:moveTo>
                    <a:pt x="107683" y="54038"/>
                  </a:moveTo>
                  <a:lnTo>
                    <a:pt x="106756" y="54444"/>
                  </a:lnTo>
                  <a:lnTo>
                    <a:pt x="105714" y="54686"/>
                  </a:lnTo>
                  <a:lnTo>
                    <a:pt x="104127" y="54686"/>
                  </a:lnTo>
                  <a:lnTo>
                    <a:pt x="103568" y="54597"/>
                  </a:lnTo>
                  <a:lnTo>
                    <a:pt x="101930" y="53975"/>
                  </a:lnTo>
                  <a:lnTo>
                    <a:pt x="101600" y="53568"/>
                  </a:lnTo>
                  <a:lnTo>
                    <a:pt x="101600" y="56629"/>
                  </a:lnTo>
                  <a:lnTo>
                    <a:pt x="95910" y="62166"/>
                  </a:lnTo>
                  <a:lnTo>
                    <a:pt x="95732" y="62166"/>
                  </a:lnTo>
                  <a:lnTo>
                    <a:pt x="95745" y="63144"/>
                  </a:lnTo>
                  <a:lnTo>
                    <a:pt x="96824" y="63296"/>
                  </a:lnTo>
                  <a:lnTo>
                    <a:pt x="97180" y="63322"/>
                  </a:lnTo>
                  <a:lnTo>
                    <a:pt x="97764" y="63207"/>
                  </a:lnTo>
                  <a:lnTo>
                    <a:pt x="97777" y="63360"/>
                  </a:lnTo>
                  <a:lnTo>
                    <a:pt x="97256" y="63665"/>
                  </a:lnTo>
                  <a:lnTo>
                    <a:pt x="96837" y="63754"/>
                  </a:lnTo>
                  <a:lnTo>
                    <a:pt x="96139" y="63792"/>
                  </a:lnTo>
                  <a:lnTo>
                    <a:pt x="95148" y="63792"/>
                  </a:lnTo>
                  <a:lnTo>
                    <a:pt x="94932" y="62712"/>
                  </a:lnTo>
                  <a:lnTo>
                    <a:pt x="94792" y="61937"/>
                  </a:lnTo>
                  <a:lnTo>
                    <a:pt x="94449" y="60718"/>
                  </a:lnTo>
                  <a:lnTo>
                    <a:pt x="94208" y="60147"/>
                  </a:lnTo>
                  <a:lnTo>
                    <a:pt x="94119" y="59740"/>
                  </a:lnTo>
                  <a:lnTo>
                    <a:pt x="94246" y="59258"/>
                  </a:lnTo>
                  <a:lnTo>
                    <a:pt x="94462" y="59258"/>
                  </a:lnTo>
                  <a:lnTo>
                    <a:pt x="94945" y="59842"/>
                  </a:lnTo>
                  <a:lnTo>
                    <a:pt x="95300" y="60363"/>
                  </a:lnTo>
                  <a:lnTo>
                    <a:pt x="95631" y="61595"/>
                  </a:lnTo>
                  <a:lnTo>
                    <a:pt x="96126" y="61341"/>
                  </a:lnTo>
                  <a:lnTo>
                    <a:pt x="101498" y="56553"/>
                  </a:lnTo>
                  <a:lnTo>
                    <a:pt x="101600" y="53568"/>
                  </a:lnTo>
                  <a:lnTo>
                    <a:pt x="100990" y="52793"/>
                  </a:lnTo>
                  <a:lnTo>
                    <a:pt x="100101" y="51536"/>
                  </a:lnTo>
                  <a:lnTo>
                    <a:pt x="99504" y="52222"/>
                  </a:lnTo>
                  <a:lnTo>
                    <a:pt x="96964" y="56451"/>
                  </a:lnTo>
                  <a:lnTo>
                    <a:pt x="95059" y="58902"/>
                  </a:lnTo>
                  <a:lnTo>
                    <a:pt x="92341" y="59740"/>
                  </a:lnTo>
                  <a:lnTo>
                    <a:pt x="89941" y="60147"/>
                  </a:lnTo>
                  <a:lnTo>
                    <a:pt x="90462" y="60718"/>
                  </a:lnTo>
                  <a:lnTo>
                    <a:pt x="91719" y="62712"/>
                  </a:lnTo>
                  <a:lnTo>
                    <a:pt x="92405" y="64211"/>
                  </a:lnTo>
                  <a:lnTo>
                    <a:pt x="93611" y="66141"/>
                  </a:lnTo>
                  <a:lnTo>
                    <a:pt x="94068" y="66789"/>
                  </a:lnTo>
                  <a:lnTo>
                    <a:pt x="94843" y="67297"/>
                  </a:lnTo>
                  <a:lnTo>
                    <a:pt x="95084" y="67373"/>
                  </a:lnTo>
                  <a:lnTo>
                    <a:pt x="95542" y="67284"/>
                  </a:lnTo>
                  <a:lnTo>
                    <a:pt x="100304" y="63169"/>
                  </a:lnTo>
                  <a:lnTo>
                    <a:pt x="107251" y="54686"/>
                  </a:lnTo>
                  <a:lnTo>
                    <a:pt x="107683" y="54038"/>
                  </a:lnTo>
                  <a:close/>
                </a:path>
                <a:path w="139065" h="149860">
                  <a:moveTo>
                    <a:pt x="108318" y="26390"/>
                  </a:moveTo>
                  <a:lnTo>
                    <a:pt x="107708" y="26009"/>
                  </a:lnTo>
                  <a:lnTo>
                    <a:pt x="107175" y="25565"/>
                  </a:lnTo>
                  <a:lnTo>
                    <a:pt x="106464" y="24523"/>
                  </a:lnTo>
                  <a:lnTo>
                    <a:pt x="105270" y="25565"/>
                  </a:lnTo>
                  <a:lnTo>
                    <a:pt x="105054" y="25755"/>
                  </a:lnTo>
                  <a:lnTo>
                    <a:pt x="105054" y="28028"/>
                  </a:lnTo>
                  <a:lnTo>
                    <a:pt x="105003" y="28435"/>
                  </a:lnTo>
                  <a:lnTo>
                    <a:pt x="103403" y="30086"/>
                  </a:lnTo>
                  <a:lnTo>
                    <a:pt x="103505" y="29718"/>
                  </a:lnTo>
                  <a:lnTo>
                    <a:pt x="104216" y="29133"/>
                  </a:lnTo>
                  <a:lnTo>
                    <a:pt x="104521" y="28816"/>
                  </a:lnTo>
                  <a:lnTo>
                    <a:pt x="105016" y="28028"/>
                  </a:lnTo>
                  <a:lnTo>
                    <a:pt x="105054" y="25755"/>
                  </a:lnTo>
                  <a:lnTo>
                    <a:pt x="102831" y="27609"/>
                  </a:lnTo>
                  <a:lnTo>
                    <a:pt x="99656" y="27609"/>
                  </a:lnTo>
                  <a:lnTo>
                    <a:pt x="97548" y="22796"/>
                  </a:lnTo>
                  <a:lnTo>
                    <a:pt x="97370" y="23228"/>
                  </a:lnTo>
                  <a:lnTo>
                    <a:pt x="101180" y="28816"/>
                  </a:lnTo>
                  <a:lnTo>
                    <a:pt x="102133" y="28638"/>
                  </a:lnTo>
                  <a:lnTo>
                    <a:pt x="103378" y="27901"/>
                  </a:lnTo>
                  <a:lnTo>
                    <a:pt x="101244" y="29718"/>
                  </a:lnTo>
                  <a:lnTo>
                    <a:pt x="96621" y="26009"/>
                  </a:lnTo>
                  <a:lnTo>
                    <a:pt x="96723" y="23761"/>
                  </a:lnTo>
                  <a:lnTo>
                    <a:pt x="97066" y="23088"/>
                  </a:lnTo>
                  <a:lnTo>
                    <a:pt x="97485" y="22440"/>
                  </a:lnTo>
                  <a:lnTo>
                    <a:pt x="97866" y="22034"/>
                  </a:lnTo>
                  <a:lnTo>
                    <a:pt x="97751" y="22326"/>
                  </a:lnTo>
                  <a:lnTo>
                    <a:pt x="97688" y="22479"/>
                  </a:lnTo>
                  <a:lnTo>
                    <a:pt x="98145" y="22034"/>
                  </a:lnTo>
                  <a:lnTo>
                    <a:pt x="100812" y="19418"/>
                  </a:lnTo>
                  <a:lnTo>
                    <a:pt x="100406" y="18973"/>
                  </a:lnTo>
                  <a:lnTo>
                    <a:pt x="99809" y="18440"/>
                  </a:lnTo>
                  <a:lnTo>
                    <a:pt x="99949" y="18973"/>
                  </a:lnTo>
                  <a:lnTo>
                    <a:pt x="99555" y="18694"/>
                  </a:lnTo>
                  <a:lnTo>
                    <a:pt x="99390" y="18440"/>
                  </a:lnTo>
                  <a:lnTo>
                    <a:pt x="99136" y="17843"/>
                  </a:lnTo>
                  <a:lnTo>
                    <a:pt x="97878" y="16700"/>
                  </a:lnTo>
                  <a:lnTo>
                    <a:pt x="97485" y="16306"/>
                  </a:lnTo>
                  <a:lnTo>
                    <a:pt x="95732" y="10185"/>
                  </a:lnTo>
                  <a:lnTo>
                    <a:pt x="95237" y="9639"/>
                  </a:lnTo>
                  <a:lnTo>
                    <a:pt x="95237" y="30975"/>
                  </a:lnTo>
                  <a:lnTo>
                    <a:pt x="94996" y="30467"/>
                  </a:lnTo>
                  <a:lnTo>
                    <a:pt x="94742" y="29705"/>
                  </a:lnTo>
                  <a:lnTo>
                    <a:pt x="94627" y="29273"/>
                  </a:lnTo>
                  <a:lnTo>
                    <a:pt x="94665" y="27076"/>
                  </a:lnTo>
                  <a:lnTo>
                    <a:pt x="94843" y="26682"/>
                  </a:lnTo>
                  <a:lnTo>
                    <a:pt x="94957" y="26543"/>
                  </a:lnTo>
                  <a:lnTo>
                    <a:pt x="94983" y="28956"/>
                  </a:lnTo>
                  <a:lnTo>
                    <a:pt x="95237" y="30975"/>
                  </a:lnTo>
                  <a:lnTo>
                    <a:pt x="95237" y="9639"/>
                  </a:lnTo>
                  <a:lnTo>
                    <a:pt x="92786" y="6921"/>
                  </a:lnTo>
                  <a:lnTo>
                    <a:pt x="91122" y="6464"/>
                  </a:lnTo>
                  <a:lnTo>
                    <a:pt x="89954" y="6337"/>
                  </a:lnTo>
                  <a:lnTo>
                    <a:pt x="91351" y="7162"/>
                  </a:lnTo>
                  <a:lnTo>
                    <a:pt x="94284" y="8623"/>
                  </a:lnTo>
                  <a:lnTo>
                    <a:pt x="94348" y="15278"/>
                  </a:lnTo>
                  <a:lnTo>
                    <a:pt x="87350" y="29273"/>
                  </a:lnTo>
                  <a:lnTo>
                    <a:pt x="87236" y="29654"/>
                  </a:lnTo>
                  <a:lnTo>
                    <a:pt x="86791" y="32296"/>
                  </a:lnTo>
                  <a:lnTo>
                    <a:pt x="86690" y="33439"/>
                  </a:lnTo>
                  <a:lnTo>
                    <a:pt x="87833" y="35433"/>
                  </a:lnTo>
                  <a:lnTo>
                    <a:pt x="88138" y="35788"/>
                  </a:lnTo>
                  <a:lnTo>
                    <a:pt x="89115" y="36779"/>
                  </a:lnTo>
                  <a:lnTo>
                    <a:pt x="89306" y="36563"/>
                  </a:lnTo>
                  <a:lnTo>
                    <a:pt x="90220" y="35788"/>
                  </a:lnTo>
                  <a:lnTo>
                    <a:pt x="91706" y="35433"/>
                  </a:lnTo>
                  <a:lnTo>
                    <a:pt x="95326" y="35433"/>
                  </a:lnTo>
                  <a:lnTo>
                    <a:pt x="96761" y="35598"/>
                  </a:lnTo>
                  <a:lnTo>
                    <a:pt x="97574" y="35712"/>
                  </a:lnTo>
                  <a:lnTo>
                    <a:pt x="97713" y="35433"/>
                  </a:lnTo>
                  <a:lnTo>
                    <a:pt x="101688" y="32321"/>
                  </a:lnTo>
                  <a:lnTo>
                    <a:pt x="102222" y="31965"/>
                  </a:lnTo>
                  <a:lnTo>
                    <a:pt x="101625" y="32118"/>
                  </a:lnTo>
                  <a:lnTo>
                    <a:pt x="100533" y="32296"/>
                  </a:lnTo>
                  <a:lnTo>
                    <a:pt x="99631" y="32321"/>
                  </a:lnTo>
                  <a:lnTo>
                    <a:pt x="98386" y="31864"/>
                  </a:lnTo>
                  <a:lnTo>
                    <a:pt x="96189" y="28536"/>
                  </a:lnTo>
                  <a:lnTo>
                    <a:pt x="96202" y="28155"/>
                  </a:lnTo>
                  <a:lnTo>
                    <a:pt x="96964" y="29654"/>
                  </a:lnTo>
                  <a:lnTo>
                    <a:pt x="97790" y="30594"/>
                  </a:lnTo>
                  <a:lnTo>
                    <a:pt x="98386" y="31013"/>
                  </a:lnTo>
                  <a:lnTo>
                    <a:pt x="98704" y="31165"/>
                  </a:lnTo>
                  <a:lnTo>
                    <a:pt x="99720" y="31432"/>
                  </a:lnTo>
                  <a:lnTo>
                    <a:pt x="100457" y="31394"/>
                  </a:lnTo>
                  <a:lnTo>
                    <a:pt x="101815" y="31165"/>
                  </a:lnTo>
                  <a:lnTo>
                    <a:pt x="102654" y="30949"/>
                  </a:lnTo>
                  <a:lnTo>
                    <a:pt x="103670" y="30721"/>
                  </a:lnTo>
                  <a:lnTo>
                    <a:pt x="104051" y="30683"/>
                  </a:lnTo>
                  <a:lnTo>
                    <a:pt x="104787" y="30162"/>
                  </a:lnTo>
                  <a:lnTo>
                    <a:pt x="106934" y="28028"/>
                  </a:lnTo>
                  <a:lnTo>
                    <a:pt x="107073" y="27889"/>
                  </a:lnTo>
                  <a:lnTo>
                    <a:pt x="107327" y="27609"/>
                  </a:lnTo>
                  <a:lnTo>
                    <a:pt x="108292" y="26581"/>
                  </a:lnTo>
                  <a:lnTo>
                    <a:pt x="108318" y="26390"/>
                  </a:lnTo>
                  <a:close/>
                </a:path>
                <a:path w="139065" h="149860">
                  <a:moveTo>
                    <a:pt x="132575" y="62750"/>
                  </a:moveTo>
                  <a:lnTo>
                    <a:pt x="130403" y="59702"/>
                  </a:lnTo>
                  <a:lnTo>
                    <a:pt x="128905" y="57924"/>
                  </a:lnTo>
                  <a:lnTo>
                    <a:pt x="129019" y="57035"/>
                  </a:lnTo>
                  <a:lnTo>
                    <a:pt x="129641" y="53987"/>
                  </a:lnTo>
                  <a:lnTo>
                    <a:pt x="129692" y="53733"/>
                  </a:lnTo>
                  <a:lnTo>
                    <a:pt x="129260" y="53860"/>
                  </a:lnTo>
                  <a:lnTo>
                    <a:pt x="128651" y="53987"/>
                  </a:lnTo>
                  <a:lnTo>
                    <a:pt x="127165" y="53987"/>
                  </a:lnTo>
                  <a:lnTo>
                    <a:pt x="126453" y="53860"/>
                  </a:lnTo>
                  <a:lnTo>
                    <a:pt x="126314" y="59194"/>
                  </a:lnTo>
                  <a:lnTo>
                    <a:pt x="127660" y="62115"/>
                  </a:lnTo>
                  <a:lnTo>
                    <a:pt x="127787" y="62369"/>
                  </a:lnTo>
                  <a:lnTo>
                    <a:pt x="128282" y="62750"/>
                  </a:lnTo>
                  <a:lnTo>
                    <a:pt x="125336" y="58305"/>
                  </a:lnTo>
                  <a:lnTo>
                    <a:pt x="125412" y="55384"/>
                  </a:lnTo>
                  <a:lnTo>
                    <a:pt x="125628" y="54622"/>
                  </a:lnTo>
                  <a:lnTo>
                    <a:pt x="125958" y="53733"/>
                  </a:lnTo>
                  <a:lnTo>
                    <a:pt x="124104" y="53479"/>
                  </a:lnTo>
                  <a:lnTo>
                    <a:pt x="121183" y="52844"/>
                  </a:lnTo>
                  <a:lnTo>
                    <a:pt x="120815" y="53098"/>
                  </a:lnTo>
                  <a:lnTo>
                    <a:pt x="120294" y="53352"/>
                  </a:lnTo>
                  <a:lnTo>
                    <a:pt x="119684" y="53860"/>
                  </a:lnTo>
                  <a:lnTo>
                    <a:pt x="118757" y="54495"/>
                  </a:lnTo>
                  <a:lnTo>
                    <a:pt x="117665" y="54876"/>
                  </a:lnTo>
                  <a:lnTo>
                    <a:pt x="118033" y="55257"/>
                  </a:lnTo>
                  <a:lnTo>
                    <a:pt x="119456" y="60845"/>
                  </a:lnTo>
                  <a:lnTo>
                    <a:pt x="118567" y="65163"/>
                  </a:lnTo>
                  <a:lnTo>
                    <a:pt x="118440" y="67957"/>
                  </a:lnTo>
                  <a:lnTo>
                    <a:pt x="118567" y="68592"/>
                  </a:lnTo>
                  <a:lnTo>
                    <a:pt x="118783" y="69354"/>
                  </a:lnTo>
                  <a:lnTo>
                    <a:pt x="118986" y="69862"/>
                  </a:lnTo>
                  <a:lnTo>
                    <a:pt x="118821" y="69697"/>
                  </a:lnTo>
                  <a:lnTo>
                    <a:pt x="118821" y="77990"/>
                  </a:lnTo>
                  <a:lnTo>
                    <a:pt x="118694" y="78244"/>
                  </a:lnTo>
                  <a:lnTo>
                    <a:pt x="118478" y="78498"/>
                  </a:lnTo>
                  <a:lnTo>
                    <a:pt x="118237" y="78625"/>
                  </a:lnTo>
                  <a:lnTo>
                    <a:pt x="117373" y="78371"/>
                  </a:lnTo>
                  <a:lnTo>
                    <a:pt x="116687" y="78244"/>
                  </a:lnTo>
                  <a:lnTo>
                    <a:pt x="114427" y="76847"/>
                  </a:lnTo>
                  <a:lnTo>
                    <a:pt x="113906" y="76339"/>
                  </a:lnTo>
                  <a:lnTo>
                    <a:pt x="113512" y="75958"/>
                  </a:lnTo>
                  <a:lnTo>
                    <a:pt x="113385" y="75831"/>
                  </a:lnTo>
                  <a:lnTo>
                    <a:pt x="113309" y="75704"/>
                  </a:lnTo>
                  <a:lnTo>
                    <a:pt x="113233" y="75577"/>
                  </a:lnTo>
                  <a:lnTo>
                    <a:pt x="113017" y="75196"/>
                  </a:lnTo>
                  <a:lnTo>
                    <a:pt x="112903" y="74942"/>
                  </a:lnTo>
                  <a:lnTo>
                    <a:pt x="112788" y="74434"/>
                  </a:lnTo>
                  <a:lnTo>
                    <a:pt x="112763" y="73037"/>
                  </a:lnTo>
                  <a:lnTo>
                    <a:pt x="112852" y="72783"/>
                  </a:lnTo>
                  <a:lnTo>
                    <a:pt x="112979" y="72402"/>
                  </a:lnTo>
                  <a:lnTo>
                    <a:pt x="113093" y="72275"/>
                  </a:lnTo>
                  <a:lnTo>
                    <a:pt x="113309" y="72275"/>
                  </a:lnTo>
                  <a:lnTo>
                    <a:pt x="113309" y="73418"/>
                  </a:lnTo>
                  <a:lnTo>
                    <a:pt x="114300" y="74815"/>
                  </a:lnTo>
                  <a:lnTo>
                    <a:pt x="118173" y="76974"/>
                  </a:lnTo>
                  <a:lnTo>
                    <a:pt x="118732" y="77736"/>
                  </a:lnTo>
                  <a:lnTo>
                    <a:pt x="118821" y="77990"/>
                  </a:lnTo>
                  <a:lnTo>
                    <a:pt x="118821" y="69697"/>
                  </a:lnTo>
                  <a:lnTo>
                    <a:pt x="118681" y="69481"/>
                  </a:lnTo>
                  <a:lnTo>
                    <a:pt x="118211" y="68465"/>
                  </a:lnTo>
                  <a:lnTo>
                    <a:pt x="117995" y="67703"/>
                  </a:lnTo>
                  <a:lnTo>
                    <a:pt x="117868" y="65544"/>
                  </a:lnTo>
                  <a:lnTo>
                    <a:pt x="117932" y="63893"/>
                  </a:lnTo>
                  <a:lnTo>
                    <a:pt x="118440" y="61988"/>
                  </a:lnTo>
                  <a:lnTo>
                    <a:pt x="118567" y="61099"/>
                  </a:lnTo>
                  <a:lnTo>
                    <a:pt x="118681" y="58178"/>
                  </a:lnTo>
                  <a:lnTo>
                    <a:pt x="118630" y="57289"/>
                  </a:lnTo>
                  <a:lnTo>
                    <a:pt x="117170" y="55130"/>
                  </a:lnTo>
                  <a:lnTo>
                    <a:pt x="116979" y="55257"/>
                  </a:lnTo>
                  <a:lnTo>
                    <a:pt x="117157" y="55638"/>
                  </a:lnTo>
                  <a:lnTo>
                    <a:pt x="117284" y="56019"/>
                  </a:lnTo>
                  <a:lnTo>
                    <a:pt x="117386" y="56400"/>
                  </a:lnTo>
                  <a:lnTo>
                    <a:pt x="117487" y="57289"/>
                  </a:lnTo>
                  <a:lnTo>
                    <a:pt x="117373" y="58559"/>
                  </a:lnTo>
                  <a:lnTo>
                    <a:pt x="117246" y="59067"/>
                  </a:lnTo>
                  <a:lnTo>
                    <a:pt x="116840" y="60210"/>
                  </a:lnTo>
                  <a:lnTo>
                    <a:pt x="115989" y="61988"/>
                  </a:lnTo>
                  <a:lnTo>
                    <a:pt x="113893" y="65290"/>
                  </a:lnTo>
                  <a:lnTo>
                    <a:pt x="113398" y="66306"/>
                  </a:lnTo>
                  <a:lnTo>
                    <a:pt x="113309" y="66560"/>
                  </a:lnTo>
                  <a:lnTo>
                    <a:pt x="113207" y="67195"/>
                  </a:lnTo>
                  <a:lnTo>
                    <a:pt x="113093" y="68719"/>
                  </a:lnTo>
                  <a:lnTo>
                    <a:pt x="113220" y="69735"/>
                  </a:lnTo>
                  <a:lnTo>
                    <a:pt x="113817" y="71386"/>
                  </a:lnTo>
                  <a:lnTo>
                    <a:pt x="113334" y="70751"/>
                  </a:lnTo>
                  <a:lnTo>
                    <a:pt x="113068" y="70243"/>
                  </a:lnTo>
                  <a:lnTo>
                    <a:pt x="112966" y="69989"/>
                  </a:lnTo>
                  <a:lnTo>
                    <a:pt x="112725" y="69100"/>
                  </a:lnTo>
                  <a:lnTo>
                    <a:pt x="112610" y="68465"/>
                  </a:lnTo>
                  <a:lnTo>
                    <a:pt x="112712" y="66306"/>
                  </a:lnTo>
                  <a:lnTo>
                    <a:pt x="113436" y="64655"/>
                  </a:lnTo>
                  <a:lnTo>
                    <a:pt x="114973" y="61861"/>
                  </a:lnTo>
                  <a:lnTo>
                    <a:pt x="115214" y="61480"/>
                  </a:lnTo>
                  <a:lnTo>
                    <a:pt x="115519" y="60845"/>
                  </a:lnTo>
                  <a:lnTo>
                    <a:pt x="116052" y="59702"/>
                  </a:lnTo>
                  <a:lnTo>
                    <a:pt x="116497" y="58432"/>
                  </a:lnTo>
                  <a:lnTo>
                    <a:pt x="116611" y="57797"/>
                  </a:lnTo>
                  <a:lnTo>
                    <a:pt x="116547" y="55638"/>
                  </a:lnTo>
                  <a:lnTo>
                    <a:pt x="116509" y="55384"/>
                  </a:lnTo>
                  <a:lnTo>
                    <a:pt x="115239" y="55638"/>
                  </a:lnTo>
                  <a:lnTo>
                    <a:pt x="113931" y="55638"/>
                  </a:lnTo>
                  <a:lnTo>
                    <a:pt x="113309" y="55511"/>
                  </a:lnTo>
                  <a:lnTo>
                    <a:pt x="112242" y="55130"/>
                  </a:lnTo>
                  <a:lnTo>
                    <a:pt x="112001" y="55003"/>
                  </a:lnTo>
                  <a:lnTo>
                    <a:pt x="112331" y="55765"/>
                  </a:lnTo>
                  <a:lnTo>
                    <a:pt x="112534" y="56400"/>
                  </a:lnTo>
                  <a:lnTo>
                    <a:pt x="112649" y="56908"/>
                  </a:lnTo>
                  <a:lnTo>
                    <a:pt x="112763" y="59575"/>
                  </a:lnTo>
                  <a:lnTo>
                    <a:pt x="112572" y="60337"/>
                  </a:lnTo>
                  <a:lnTo>
                    <a:pt x="112356" y="60845"/>
                  </a:lnTo>
                  <a:lnTo>
                    <a:pt x="112204" y="58305"/>
                  </a:lnTo>
                  <a:lnTo>
                    <a:pt x="112090" y="57797"/>
                  </a:lnTo>
                  <a:lnTo>
                    <a:pt x="111734" y="56654"/>
                  </a:lnTo>
                  <a:lnTo>
                    <a:pt x="110858" y="54749"/>
                  </a:lnTo>
                  <a:lnTo>
                    <a:pt x="110324" y="53860"/>
                  </a:lnTo>
                  <a:lnTo>
                    <a:pt x="109715" y="53352"/>
                  </a:lnTo>
                  <a:lnTo>
                    <a:pt x="109423" y="52971"/>
                  </a:lnTo>
                  <a:lnTo>
                    <a:pt x="109042" y="53352"/>
                  </a:lnTo>
                  <a:lnTo>
                    <a:pt x="107569" y="55892"/>
                  </a:lnTo>
                  <a:lnTo>
                    <a:pt x="108089" y="55892"/>
                  </a:lnTo>
                  <a:lnTo>
                    <a:pt x="108966" y="56400"/>
                  </a:lnTo>
                  <a:lnTo>
                    <a:pt x="110426" y="61226"/>
                  </a:lnTo>
                  <a:lnTo>
                    <a:pt x="110312" y="63131"/>
                  </a:lnTo>
                  <a:lnTo>
                    <a:pt x="110185" y="63893"/>
                  </a:lnTo>
                  <a:lnTo>
                    <a:pt x="109359" y="66306"/>
                  </a:lnTo>
                  <a:lnTo>
                    <a:pt x="108712" y="69481"/>
                  </a:lnTo>
                  <a:lnTo>
                    <a:pt x="108597" y="72529"/>
                  </a:lnTo>
                  <a:lnTo>
                    <a:pt x="108699" y="72783"/>
                  </a:lnTo>
                  <a:lnTo>
                    <a:pt x="108521" y="72529"/>
                  </a:lnTo>
                  <a:lnTo>
                    <a:pt x="108419" y="72275"/>
                  </a:lnTo>
                  <a:lnTo>
                    <a:pt x="108305" y="71894"/>
                  </a:lnTo>
                  <a:lnTo>
                    <a:pt x="108191" y="71259"/>
                  </a:lnTo>
                  <a:lnTo>
                    <a:pt x="108305" y="68719"/>
                  </a:lnTo>
                  <a:lnTo>
                    <a:pt x="108534" y="66941"/>
                  </a:lnTo>
                  <a:lnTo>
                    <a:pt x="108648" y="66179"/>
                  </a:lnTo>
                  <a:lnTo>
                    <a:pt x="109359" y="63512"/>
                  </a:lnTo>
                  <a:lnTo>
                    <a:pt x="109486" y="61988"/>
                  </a:lnTo>
                  <a:lnTo>
                    <a:pt x="107556" y="56273"/>
                  </a:lnTo>
                  <a:lnTo>
                    <a:pt x="107365" y="56146"/>
                  </a:lnTo>
                  <a:lnTo>
                    <a:pt x="106260" y="57594"/>
                  </a:lnTo>
                  <a:lnTo>
                    <a:pt x="106260" y="64782"/>
                  </a:lnTo>
                  <a:lnTo>
                    <a:pt x="106133" y="65671"/>
                  </a:lnTo>
                  <a:lnTo>
                    <a:pt x="106019" y="66052"/>
                  </a:lnTo>
                  <a:lnTo>
                    <a:pt x="104444" y="69608"/>
                  </a:lnTo>
                  <a:lnTo>
                    <a:pt x="104127" y="70497"/>
                  </a:lnTo>
                  <a:lnTo>
                    <a:pt x="103911" y="71513"/>
                  </a:lnTo>
                  <a:lnTo>
                    <a:pt x="103784" y="73037"/>
                  </a:lnTo>
                  <a:lnTo>
                    <a:pt x="103619" y="72529"/>
                  </a:lnTo>
                  <a:lnTo>
                    <a:pt x="103733" y="69989"/>
                  </a:lnTo>
                  <a:lnTo>
                    <a:pt x="103797" y="69608"/>
                  </a:lnTo>
                  <a:lnTo>
                    <a:pt x="104038" y="68338"/>
                  </a:lnTo>
                  <a:lnTo>
                    <a:pt x="105067" y="66560"/>
                  </a:lnTo>
                  <a:lnTo>
                    <a:pt x="105181" y="66052"/>
                  </a:lnTo>
                  <a:lnTo>
                    <a:pt x="105410" y="63893"/>
                  </a:lnTo>
                  <a:lnTo>
                    <a:pt x="105346" y="62750"/>
                  </a:lnTo>
                  <a:lnTo>
                    <a:pt x="104940" y="62115"/>
                  </a:lnTo>
                  <a:lnTo>
                    <a:pt x="104432" y="60845"/>
                  </a:lnTo>
                  <a:lnTo>
                    <a:pt x="104495" y="60591"/>
                  </a:lnTo>
                  <a:lnTo>
                    <a:pt x="104597" y="60464"/>
                  </a:lnTo>
                  <a:lnTo>
                    <a:pt x="104800" y="60591"/>
                  </a:lnTo>
                  <a:lnTo>
                    <a:pt x="106260" y="64782"/>
                  </a:lnTo>
                  <a:lnTo>
                    <a:pt x="106260" y="57594"/>
                  </a:lnTo>
                  <a:lnTo>
                    <a:pt x="102692" y="62242"/>
                  </a:lnTo>
                  <a:lnTo>
                    <a:pt x="100457" y="64655"/>
                  </a:lnTo>
                  <a:lnTo>
                    <a:pt x="100787" y="64782"/>
                  </a:lnTo>
                  <a:lnTo>
                    <a:pt x="101053" y="64909"/>
                  </a:lnTo>
                  <a:lnTo>
                    <a:pt x="101346" y="65163"/>
                  </a:lnTo>
                  <a:lnTo>
                    <a:pt x="101739" y="66052"/>
                  </a:lnTo>
                  <a:lnTo>
                    <a:pt x="101854" y="68211"/>
                  </a:lnTo>
                  <a:lnTo>
                    <a:pt x="101727" y="69100"/>
                  </a:lnTo>
                  <a:lnTo>
                    <a:pt x="101625" y="69608"/>
                  </a:lnTo>
                  <a:lnTo>
                    <a:pt x="101460" y="66560"/>
                  </a:lnTo>
                  <a:lnTo>
                    <a:pt x="100965" y="65417"/>
                  </a:lnTo>
                  <a:lnTo>
                    <a:pt x="100761" y="65290"/>
                  </a:lnTo>
                  <a:lnTo>
                    <a:pt x="100571" y="65036"/>
                  </a:lnTo>
                  <a:lnTo>
                    <a:pt x="100152" y="64909"/>
                  </a:lnTo>
                  <a:lnTo>
                    <a:pt x="99758" y="65290"/>
                  </a:lnTo>
                  <a:lnTo>
                    <a:pt x="100050" y="65544"/>
                  </a:lnTo>
                  <a:lnTo>
                    <a:pt x="100469" y="66179"/>
                  </a:lnTo>
                  <a:lnTo>
                    <a:pt x="100685" y="66687"/>
                  </a:lnTo>
                  <a:lnTo>
                    <a:pt x="100799" y="67068"/>
                  </a:lnTo>
                  <a:lnTo>
                    <a:pt x="100914" y="68592"/>
                  </a:lnTo>
                  <a:lnTo>
                    <a:pt x="100787" y="69481"/>
                  </a:lnTo>
                  <a:lnTo>
                    <a:pt x="100698" y="69862"/>
                  </a:lnTo>
                  <a:lnTo>
                    <a:pt x="100418" y="70586"/>
                  </a:lnTo>
                  <a:lnTo>
                    <a:pt x="100418" y="72529"/>
                  </a:lnTo>
                  <a:lnTo>
                    <a:pt x="99974" y="73418"/>
                  </a:lnTo>
                  <a:lnTo>
                    <a:pt x="99695" y="73774"/>
                  </a:lnTo>
                  <a:lnTo>
                    <a:pt x="99695" y="79895"/>
                  </a:lnTo>
                  <a:lnTo>
                    <a:pt x="99212" y="78879"/>
                  </a:lnTo>
                  <a:lnTo>
                    <a:pt x="99021" y="78498"/>
                  </a:lnTo>
                  <a:lnTo>
                    <a:pt x="98894" y="78244"/>
                  </a:lnTo>
                  <a:lnTo>
                    <a:pt x="98526" y="77482"/>
                  </a:lnTo>
                  <a:lnTo>
                    <a:pt x="98412" y="77101"/>
                  </a:lnTo>
                  <a:lnTo>
                    <a:pt x="98577" y="77101"/>
                  </a:lnTo>
                  <a:lnTo>
                    <a:pt x="98869" y="77355"/>
                  </a:lnTo>
                  <a:lnTo>
                    <a:pt x="99047" y="77482"/>
                  </a:lnTo>
                  <a:lnTo>
                    <a:pt x="99415" y="78244"/>
                  </a:lnTo>
                  <a:lnTo>
                    <a:pt x="99580" y="78879"/>
                  </a:lnTo>
                  <a:lnTo>
                    <a:pt x="99695" y="79895"/>
                  </a:lnTo>
                  <a:lnTo>
                    <a:pt x="99695" y="73774"/>
                  </a:lnTo>
                  <a:lnTo>
                    <a:pt x="99237" y="74434"/>
                  </a:lnTo>
                  <a:lnTo>
                    <a:pt x="98463" y="75069"/>
                  </a:lnTo>
                  <a:lnTo>
                    <a:pt x="97891" y="75450"/>
                  </a:lnTo>
                  <a:lnTo>
                    <a:pt x="97586" y="75577"/>
                  </a:lnTo>
                  <a:lnTo>
                    <a:pt x="97459" y="75323"/>
                  </a:lnTo>
                  <a:lnTo>
                    <a:pt x="98920" y="74053"/>
                  </a:lnTo>
                  <a:lnTo>
                    <a:pt x="99758" y="73291"/>
                  </a:lnTo>
                  <a:lnTo>
                    <a:pt x="100368" y="72529"/>
                  </a:lnTo>
                  <a:lnTo>
                    <a:pt x="100418" y="70586"/>
                  </a:lnTo>
                  <a:lnTo>
                    <a:pt x="100101" y="71386"/>
                  </a:lnTo>
                  <a:lnTo>
                    <a:pt x="99695" y="72021"/>
                  </a:lnTo>
                  <a:lnTo>
                    <a:pt x="98488" y="73545"/>
                  </a:lnTo>
                  <a:lnTo>
                    <a:pt x="97663" y="74053"/>
                  </a:lnTo>
                  <a:lnTo>
                    <a:pt x="98234" y="73291"/>
                  </a:lnTo>
                  <a:lnTo>
                    <a:pt x="99136" y="71640"/>
                  </a:lnTo>
                  <a:lnTo>
                    <a:pt x="100063" y="67449"/>
                  </a:lnTo>
                  <a:lnTo>
                    <a:pt x="99949" y="66814"/>
                  </a:lnTo>
                  <a:lnTo>
                    <a:pt x="99402" y="65671"/>
                  </a:lnTo>
                  <a:lnTo>
                    <a:pt x="98018" y="66941"/>
                  </a:lnTo>
                  <a:lnTo>
                    <a:pt x="97993" y="67703"/>
                  </a:lnTo>
                  <a:lnTo>
                    <a:pt x="97878" y="68084"/>
                  </a:lnTo>
                  <a:lnTo>
                    <a:pt x="97345" y="69354"/>
                  </a:lnTo>
                  <a:lnTo>
                    <a:pt x="96608" y="70116"/>
                  </a:lnTo>
                  <a:lnTo>
                    <a:pt x="95288" y="71132"/>
                  </a:lnTo>
                  <a:lnTo>
                    <a:pt x="94716" y="71386"/>
                  </a:lnTo>
                  <a:lnTo>
                    <a:pt x="94653" y="71259"/>
                  </a:lnTo>
                  <a:lnTo>
                    <a:pt x="95084" y="70878"/>
                  </a:lnTo>
                  <a:lnTo>
                    <a:pt x="96583" y="68846"/>
                  </a:lnTo>
                  <a:lnTo>
                    <a:pt x="96672" y="68592"/>
                  </a:lnTo>
                  <a:lnTo>
                    <a:pt x="97015" y="67703"/>
                  </a:lnTo>
                  <a:lnTo>
                    <a:pt x="96634" y="68084"/>
                  </a:lnTo>
                  <a:lnTo>
                    <a:pt x="95796" y="68465"/>
                  </a:lnTo>
                  <a:lnTo>
                    <a:pt x="94945" y="68592"/>
                  </a:lnTo>
                  <a:lnTo>
                    <a:pt x="94373" y="68465"/>
                  </a:lnTo>
                  <a:lnTo>
                    <a:pt x="93294" y="67703"/>
                  </a:lnTo>
                  <a:lnTo>
                    <a:pt x="92468" y="66560"/>
                  </a:lnTo>
                  <a:lnTo>
                    <a:pt x="91198" y="66941"/>
                  </a:lnTo>
                  <a:lnTo>
                    <a:pt x="91452" y="67449"/>
                  </a:lnTo>
                  <a:lnTo>
                    <a:pt x="91567" y="67830"/>
                  </a:lnTo>
                  <a:lnTo>
                    <a:pt x="91681" y="69354"/>
                  </a:lnTo>
                  <a:lnTo>
                    <a:pt x="91554" y="70243"/>
                  </a:lnTo>
                  <a:lnTo>
                    <a:pt x="91427" y="70624"/>
                  </a:lnTo>
                  <a:lnTo>
                    <a:pt x="90766" y="71894"/>
                  </a:lnTo>
                  <a:lnTo>
                    <a:pt x="90652" y="72034"/>
                  </a:lnTo>
                  <a:lnTo>
                    <a:pt x="90652" y="73291"/>
                  </a:lnTo>
                  <a:lnTo>
                    <a:pt x="90195" y="74053"/>
                  </a:lnTo>
                  <a:lnTo>
                    <a:pt x="89890" y="74307"/>
                  </a:lnTo>
                  <a:lnTo>
                    <a:pt x="89471" y="74815"/>
                  </a:lnTo>
                  <a:lnTo>
                    <a:pt x="88277" y="75704"/>
                  </a:lnTo>
                  <a:lnTo>
                    <a:pt x="88011" y="75831"/>
                  </a:lnTo>
                  <a:lnTo>
                    <a:pt x="87858" y="75577"/>
                  </a:lnTo>
                  <a:lnTo>
                    <a:pt x="89992" y="73799"/>
                  </a:lnTo>
                  <a:lnTo>
                    <a:pt x="90322" y="73545"/>
                  </a:lnTo>
                  <a:lnTo>
                    <a:pt x="90601" y="73291"/>
                  </a:lnTo>
                  <a:lnTo>
                    <a:pt x="90652" y="72034"/>
                  </a:lnTo>
                  <a:lnTo>
                    <a:pt x="90347" y="72402"/>
                  </a:lnTo>
                  <a:lnTo>
                    <a:pt x="89115" y="73545"/>
                  </a:lnTo>
                  <a:lnTo>
                    <a:pt x="88341" y="73799"/>
                  </a:lnTo>
                  <a:lnTo>
                    <a:pt x="88277" y="73672"/>
                  </a:lnTo>
                  <a:lnTo>
                    <a:pt x="88925" y="73291"/>
                  </a:lnTo>
                  <a:lnTo>
                    <a:pt x="89115" y="73037"/>
                  </a:lnTo>
                  <a:lnTo>
                    <a:pt x="90728" y="69735"/>
                  </a:lnTo>
                  <a:lnTo>
                    <a:pt x="90652" y="67195"/>
                  </a:lnTo>
                  <a:lnTo>
                    <a:pt x="89865" y="67322"/>
                  </a:lnTo>
                  <a:lnTo>
                    <a:pt x="89738" y="67957"/>
                  </a:lnTo>
                  <a:lnTo>
                    <a:pt x="89319" y="68973"/>
                  </a:lnTo>
                  <a:lnTo>
                    <a:pt x="88684" y="69608"/>
                  </a:lnTo>
                  <a:lnTo>
                    <a:pt x="87744" y="70116"/>
                  </a:lnTo>
                  <a:lnTo>
                    <a:pt x="87109" y="70370"/>
                  </a:lnTo>
                  <a:lnTo>
                    <a:pt x="88557" y="68465"/>
                  </a:lnTo>
                  <a:lnTo>
                    <a:pt x="88912" y="67576"/>
                  </a:lnTo>
                  <a:lnTo>
                    <a:pt x="88963" y="67449"/>
                  </a:lnTo>
                  <a:lnTo>
                    <a:pt x="88353" y="67449"/>
                  </a:lnTo>
                  <a:lnTo>
                    <a:pt x="87744" y="67576"/>
                  </a:lnTo>
                  <a:lnTo>
                    <a:pt x="86347" y="67449"/>
                  </a:lnTo>
                  <a:lnTo>
                    <a:pt x="82194" y="65671"/>
                  </a:lnTo>
                  <a:lnTo>
                    <a:pt x="81368" y="66548"/>
                  </a:lnTo>
                  <a:lnTo>
                    <a:pt x="81368" y="73037"/>
                  </a:lnTo>
                  <a:lnTo>
                    <a:pt x="81229" y="75577"/>
                  </a:lnTo>
                  <a:lnTo>
                    <a:pt x="81038" y="76339"/>
                  </a:lnTo>
                  <a:lnTo>
                    <a:pt x="80924" y="76720"/>
                  </a:lnTo>
                  <a:lnTo>
                    <a:pt x="80810" y="76974"/>
                  </a:lnTo>
                  <a:lnTo>
                    <a:pt x="80492" y="77482"/>
                  </a:lnTo>
                  <a:lnTo>
                    <a:pt x="80530" y="76466"/>
                  </a:lnTo>
                  <a:lnTo>
                    <a:pt x="80645" y="76085"/>
                  </a:lnTo>
                  <a:lnTo>
                    <a:pt x="81165" y="73545"/>
                  </a:lnTo>
                  <a:lnTo>
                    <a:pt x="81318" y="73037"/>
                  </a:lnTo>
                  <a:lnTo>
                    <a:pt x="81368" y="66548"/>
                  </a:lnTo>
                  <a:lnTo>
                    <a:pt x="79590" y="67830"/>
                  </a:lnTo>
                  <a:lnTo>
                    <a:pt x="78282" y="68719"/>
                  </a:lnTo>
                  <a:lnTo>
                    <a:pt x="77533" y="69989"/>
                  </a:lnTo>
                  <a:lnTo>
                    <a:pt x="77444" y="70878"/>
                  </a:lnTo>
                  <a:lnTo>
                    <a:pt x="77571" y="71640"/>
                  </a:lnTo>
                  <a:lnTo>
                    <a:pt x="77368" y="71386"/>
                  </a:lnTo>
                  <a:lnTo>
                    <a:pt x="77139" y="70878"/>
                  </a:lnTo>
                  <a:lnTo>
                    <a:pt x="77025" y="70370"/>
                  </a:lnTo>
                  <a:lnTo>
                    <a:pt x="77127" y="69735"/>
                  </a:lnTo>
                  <a:lnTo>
                    <a:pt x="81254" y="65544"/>
                  </a:lnTo>
                  <a:lnTo>
                    <a:pt x="81495" y="65290"/>
                  </a:lnTo>
                  <a:lnTo>
                    <a:pt x="81368" y="64909"/>
                  </a:lnTo>
                  <a:lnTo>
                    <a:pt x="80759" y="64274"/>
                  </a:lnTo>
                  <a:lnTo>
                    <a:pt x="80035" y="62877"/>
                  </a:lnTo>
                  <a:lnTo>
                    <a:pt x="79933" y="62623"/>
                  </a:lnTo>
                  <a:lnTo>
                    <a:pt x="79819" y="62115"/>
                  </a:lnTo>
                  <a:lnTo>
                    <a:pt x="79667" y="61099"/>
                  </a:lnTo>
                  <a:lnTo>
                    <a:pt x="79679" y="58813"/>
                  </a:lnTo>
                  <a:lnTo>
                    <a:pt x="79717" y="58559"/>
                  </a:lnTo>
                  <a:lnTo>
                    <a:pt x="78917" y="58178"/>
                  </a:lnTo>
                  <a:lnTo>
                    <a:pt x="77978" y="57543"/>
                  </a:lnTo>
                  <a:lnTo>
                    <a:pt x="77457" y="57162"/>
                  </a:lnTo>
                  <a:lnTo>
                    <a:pt x="77000" y="56400"/>
                  </a:lnTo>
                  <a:lnTo>
                    <a:pt x="76898" y="56146"/>
                  </a:lnTo>
                  <a:lnTo>
                    <a:pt x="77000" y="54241"/>
                  </a:lnTo>
                  <a:lnTo>
                    <a:pt x="77355" y="53225"/>
                  </a:lnTo>
                  <a:lnTo>
                    <a:pt x="79667" y="49923"/>
                  </a:lnTo>
                  <a:lnTo>
                    <a:pt x="80010" y="49542"/>
                  </a:lnTo>
                  <a:lnTo>
                    <a:pt x="82169" y="47129"/>
                  </a:lnTo>
                  <a:lnTo>
                    <a:pt x="87401" y="42049"/>
                  </a:lnTo>
                  <a:lnTo>
                    <a:pt x="87579" y="41922"/>
                  </a:lnTo>
                  <a:lnTo>
                    <a:pt x="87693" y="39763"/>
                  </a:lnTo>
                  <a:lnTo>
                    <a:pt x="87947" y="39001"/>
                  </a:lnTo>
                  <a:lnTo>
                    <a:pt x="87287" y="39128"/>
                  </a:lnTo>
                  <a:lnTo>
                    <a:pt x="86004" y="39636"/>
                  </a:lnTo>
                  <a:lnTo>
                    <a:pt x="85077" y="40271"/>
                  </a:lnTo>
                  <a:lnTo>
                    <a:pt x="83223" y="42049"/>
                  </a:lnTo>
                  <a:lnTo>
                    <a:pt x="83312" y="41541"/>
                  </a:lnTo>
                  <a:lnTo>
                    <a:pt x="83426" y="41287"/>
                  </a:lnTo>
                  <a:lnTo>
                    <a:pt x="84188" y="40271"/>
                  </a:lnTo>
                  <a:lnTo>
                    <a:pt x="84569" y="39763"/>
                  </a:lnTo>
                  <a:lnTo>
                    <a:pt x="85496" y="38874"/>
                  </a:lnTo>
                  <a:lnTo>
                    <a:pt x="87249" y="38112"/>
                  </a:lnTo>
                  <a:lnTo>
                    <a:pt x="88265" y="38112"/>
                  </a:lnTo>
                  <a:lnTo>
                    <a:pt x="88544" y="37604"/>
                  </a:lnTo>
                  <a:lnTo>
                    <a:pt x="88607" y="37477"/>
                  </a:lnTo>
                  <a:lnTo>
                    <a:pt x="88468" y="37604"/>
                  </a:lnTo>
                  <a:lnTo>
                    <a:pt x="88290" y="37604"/>
                  </a:lnTo>
                  <a:lnTo>
                    <a:pt x="87858" y="37223"/>
                  </a:lnTo>
                  <a:lnTo>
                    <a:pt x="87579" y="36969"/>
                  </a:lnTo>
                  <a:lnTo>
                    <a:pt x="86169" y="35572"/>
                  </a:lnTo>
                  <a:lnTo>
                    <a:pt x="85915" y="35318"/>
                  </a:lnTo>
                  <a:lnTo>
                    <a:pt x="85788" y="35191"/>
                  </a:lnTo>
                  <a:lnTo>
                    <a:pt x="85293" y="34810"/>
                  </a:lnTo>
                  <a:lnTo>
                    <a:pt x="84226" y="34175"/>
                  </a:lnTo>
                  <a:lnTo>
                    <a:pt x="83654" y="34048"/>
                  </a:lnTo>
                  <a:lnTo>
                    <a:pt x="82067" y="33540"/>
                  </a:lnTo>
                  <a:lnTo>
                    <a:pt x="81534" y="33464"/>
                  </a:lnTo>
                  <a:lnTo>
                    <a:pt x="81534" y="35572"/>
                  </a:lnTo>
                  <a:lnTo>
                    <a:pt x="81483" y="35826"/>
                  </a:lnTo>
                  <a:lnTo>
                    <a:pt x="80594" y="36842"/>
                  </a:lnTo>
                  <a:lnTo>
                    <a:pt x="80010" y="37223"/>
                  </a:lnTo>
                  <a:lnTo>
                    <a:pt x="79413" y="37477"/>
                  </a:lnTo>
                  <a:lnTo>
                    <a:pt x="79019" y="37604"/>
                  </a:lnTo>
                  <a:lnTo>
                    <a:pt x="78460" y="37604"/>
                  </a:lnTo>
                  <a:lnTo>
                    <a:pt x="77978" y="37477"/>
                  </a:lnTo>
                  <a:lnTo>
                    <a:pt x="78003" y="37223"/>
                  </a:lnTo>
                  <a:lnTo>
                    <a:pt x="78447" y="37223"/>
                  </a:lnTo>
                  <a:lnTo>
                    <a:pt x="78917" y="37096"/>
                  </a:lnTo>
                  <a:lnTo>
                    <a:pt x="80314" y="36715"/>
                  </a:lnTo>
                  <a:lnTo>
                    <a:pt x="80581" y="36461"/>
                  </a:lnTo>
                  <a:lnTo>
                    <a:pt x="81534" y="35572"/>
                  </a:lnTo>
                  <a:lnTo>
                    <a:pt x="81534" y="33464"/>
                  </a:lnTo>
                  <a:lnTo>
                    <a:pt x="81216" y="33413"/>
                  </a:lnTo>
                  <a:lnTo>
                    <a:pt x="81216" y="33286"/>
                  </a:lnTo>
                  <a:lnTo>
                    <a:pt x="86804" y="34937"/>
                  </a:lnTo>
                  <a:lnTo>
                    <a:pt x="86245" y="33794"/>
                  </a:lnTo>
                  <a:lnTo>
                    <a:pt x="86106" y="33159"/>
                  </a:lnTo>
                  <a:lnTo>
                    <a:pt x="85991" y="32651"/>
                  </a:lnTo>
                  <a:lnTo>
                    <a:pt x="86106" y="31381"/>
                  </a:lnTo>
                  <a:lnTo>
                    <a:pt x="86233" y="30619"/>
                  </a:lnTo>
                  <a:lnTo>
                    <a:pt x="86347" y="29984"/>
                  </a:lnTo>
                  <a:lnTo>
                    <a:pt x="86715" y="29095"/>
                  </a:lnTo>
                  <a:lnTo>
                    <a:pt x="86817" y="28841"/>
                  </a:lnTo>
                  <a:lnTo>
                    <a:pt x="87198" y="27952"/>
                  </a:lnTo>
                  <a:lnTo>
                    <a:pt x="88138" y="26047"/>
                  </a:lnTo>
                  <a:lnTo>
                    <a:pt x="87515" y="25666"/>
                  </a:lnTo>
                  <a:lnTo>
                    <a:pt x="87363" y="25539"/>
                  </a:lnTo>
                  <a:lnTo>
                    <a:pt x="87223" y="25412"/>
                  </a:lnTo>
                  <a:lnTo>
                    <a:pt x="86969" y="25031"/>
                  </a:lnTo>
                  <a:lnTo>
                    <a:pt x="86601" y="23888"/>
                  </a:lnTo>
                  <a:lnTo>
                    <a:pt x="86664" y="22618"/>
                  </a:lnTo>
                  <a:lnTo>
                    <a:pt x="87172" y="20840"/>
                  </a:lnTo>
                  <a:lnTo>
                    <a:pt x="87541" y="20332"/>
                  </a:lnTo>
                  <a:lnTo>
                    <a:pt x="87541" y="20840"/>
                  </a:lnTo>
                  <a:lnTo>
                    <a:pt x="87414" y="22999"/>
                  </a:lnTo>
                  <a:lnTo>
                    <a:pt x="87528" y="23888"/>
                  </a:lnTo>
                  <a:lnTo>
                    <a:pt x="87909" y="25031"/>
                  </a:lnTo>
                  <a:lnTo>
                    <a:pt x="88201" y="25285"/>
                  </a:lnTo>
                  <a:lnTo>
                    <a:pt x="88430" y="25412"/>
                  </a:lnTo>
                  <a:lnTo>
                    <a:pt x="89319" y="23507"/>
                  </a:lnTo>
                  <a:lnTo>
                    <a:pt x="92824" y="16522"/>
                  </a:lnTo>
                  <a:lnTo>
                    <a:pt x="93522" y="15125"/>
                  </a:lnTo>
                  <a:lnTo>
                    <a:pt x="93522" y="13474"/>
                  </a:lnTo>
                  <a:lnTo>
                    <a:pt x="93345" y="11061"/>
                  </a:lnTo>
                  <a:lnTo>
                    <a:pt x="93167" y="10553"/>
                  </a:lnTo>
                  <a:lnTo>
                    <a:pt x="92710" y="9537"/>
                  </a:lnTo>
                  <a:lnTo>
                    <a:pt x="92011" y="9918"/>
                  </a:lnTo>
                  <a:lnTo>
                    <a:pt x="90830" y="10807"/>
                  </a:lnTo>
                  <a:lnTo>
                    <a:pt x="90258" y="11569"/>
                  </a:lnTo>
                  <a:lnTo>
                    <a:pt x="89814" y="12585"/>
                  </a:lnTo>
                  <a:lnTo>
                    <a:pt x="89687" y="13474"/>
                  </a:lnTo>
                  <a:lnTo>
                    <a:pt x="89623" y="12458"/>
                  </a:lnTo>
                  <a:lnTo>
                    <a:pt x="89839" y="11696"/>
                  </a:lnTo>
                  <a:lnTo>
                    <a:pt x="92570" y="9283"/>
                  </a:lnTo>
                  <a:lnTo>
                    <a:pt x="92417" y="8902"/>
                  </a:lnTo>
                  <a:lnTo>
                    <a:pt x="92240" y="8648"/>
                  </a:lnTo>
                  <a:lnTo>
                    <a:pt x="92024" y="8521"/>
                  </a:lnTo>
                  <a:lnTo>
                    <a:pt x="91262" y="8648"/>
                  </a:lnTo>
                  <a:lnTo>
                    <a:pt x="86906" y="16522"/>
                  </a:lnTo>
                  <a:lnTo>
                    <a:pt x="86779" y="16522"/>
                  </a:lnTo>
                  <a:lnTo>
                    <a:pt x="90995" y="7886"/>
                  </a:lnTo>
                  <a:lnTo>
                    <a:pt x="89992" y="7378"/>
                  </a:lnTo>
                  <a:lnTo>
                    <a:pt x="88633" y="6489"/>
                  </a:lnTo>
                  <a:lnTo>
                    <a:pt x="87909" y="7378"/>
                  </a:lnTo>
                  <a:lnTo>
                    <a:pt x="87541" y="7886"/>
                  </a:lnTo>
                  <a:lnTo>
                    <a:pt x="87579" y="8394"/>
                  </a:lnTo>
                  <a:lnTo>
                    <a:pt x="86893" y="9410"/>
                  </a:lnTo>
                  <a:lnTo>
                    <a:pt x="85242" y="19570"/>
                  </a:lnTo>
                  <a:lnTo>
                    <a:pt x="85077" y="19570"/>
                  </a:lnTo>
                  <a:lnTo>
                    <a:pt x="84861" y="19062"/>
                  </a:lnTo>
                  <a:lnTo>
                    <a:pt x="84963" y="19570"/>
                  </a:lnTo>
                  <a:lnTo>
                    <a:pt x="84912" y="20205"/>
                  </a:lnTo>
                  <a:lnTo>
                    <a:pt x="84632" y="20294"/>
                  </a:lnTo>
                  <a:lnTo>
                    <a:pt x="84632" y="22110"/>
                  </a:lnTo>
                  <a:lnTo>
                    <a:pt x="84518" y="22491"/>
                  </a:lnTo>
                  <a:lnTo>
                    <a:pt x="84277" y="22618"/>
                  </a:lnTo>
                  <a:lnTo>
                    <a:pt x="83781" y="22618"/>
                  </a:lnTo>
                  <a:lnTo>
                    <a:pt x="83553" y="22491"/>
                  </a:lnTo>
                  <a:lnTo>
                    <a:pt x="83172" y="22110"/>
                  </a:lnTo>
                  <a:lnTo>
                    <a:pt x="80937" y="18046"/>
                  </a:lnTo>
                  <a:lnTo>
                    <a:pt x="81089" y="17792"/>
                  </a:lnTo>
                  <a:lnTo>
                    <a:pt x="84632" y="22110"/>
                  </a:lnTo>
                  <a:lnTo>
                    <a:pt x="84632" y="20294"/>
                  </a:lnTo>
                  <a:lnTo>
                    <a:pt x="84505" y="20332"/>
                  </a:lnTo>
                  <a:lnTo>
                    <a:pt x="84289" y="20205"/>
                  </a:lnTo>
                  <a:lnTo>
                    <a:pt x="83273" y="17792"/>
                  </a:lnTo>
                  <a:lnTo>
                    <a:pt x="82892" y="16903"/>
                  </a:lnTo>
                  <a:lnTo>
                    <a:pt x="79806" y="17284"/>
                  </a:lnTo>
                  <a:lnTo>
                    <a:pt x="77317" y="17919"/>
                  </a:lnTo>
                  <a:lnTo>
                    <a:pt x="77876" y="18046"/>
                  </a:lnTo>
                  <a:lnTo>
                    <a:pt x="78435" y="18046"/>
                  </a:lnTo>
                  <a:lnTo>
                    <a:pt x="79857" y="18554"/>
                  </a:lnTo>
                  <a:lnTo>
                    <a:pt x="80683" y="19062"/>
                  </a:lnTo>
                  <a:lnTo>
                    <a:pt x="81191" y="19697"/>
                  </a:lnTo>
                  <a:lnTo>
                    <a:pt x="81330" y="19824"/>
                  </a:lnTo>
                  <a:lnTo>
                    <a:pt x="81622" y="20205"/>
                  </a:lnTo>
                  <a:lnTo>
                    <a:pt x="82042" y="21094"/>
                  </a:lnTo>
                  <a:lnTo>
                    <a:pt x="82219" y="22110"/>
                  </a:lnTo>
                  <a:lnTo>
                    <a:pt x="82029" y="21856"/>
                  </a:lnTo>
                  <a:lnTo>
                    <a:pt x="81775" y="21221"/>
                  </a:lnTo>
                  <a:lnTo>
                    <a:pt x="81584" y="20967"/>
                  </a:lnTo>
                  <a:lnTo>
                    <a:pt x="81368" y="20586"/>
                  </a:lnTo>
                  <a:lnTo>
                    <a:pt x="81038" y="20332"/>
                  </a:lnTo>
                  <a:lnTo>
                    <a:pt x="80937" y="20078"/>
                  </a:lnTo>
                  <a:lnTo>
                    <a:pt x="80797" y="20078"/>
                  </a:lnTo>
                  <a:lnTo>
                    <a:pt x="80289" y="19570"/>
                  </a:lnTo>
                  <a:lnTo>
                    <a:pt x="79552" y="19189"/>
                  </a:lnTo>
                  <a:lnTo>
                    <a:pt x="77978" y="18808"/>
                  </a:lnTo>
                  <a:lnTo>
                    <a:pt x="75107" y="18808"/>
                  </a:lnTo>
                  <a:lnTo>
                    <a:pt x="74206" y="18935"/>
                  </a:lnTo>
                  <a:lnTo>
                    <a:pt x="73596" y="18935"/>
                  </a:lnTo>
                  <a:lnTo>
                    <a:pt x="74942" y="19570"/>
                  </a:lnTo>
                  <a:lnTo>
                    <a:pt x="76911" y="19824"/>
                  </a:lnTo>
                  <a:lnTo>
                    <a:pt x="79146" y="20586"/>
                  </a:lnTo>
                  <a:lnTo>
                    <a:pt x="79781" y="20967"/>
                  </a:lnTo>
                  <a:lnTo>
                    <a:pt x="80162" y="21348"/>
                  </a:lnTo>
                  <a:lnTo>
                    <a:pt x="80556" y="21602"/>
                  </a:lnTo>
                  <a:lnTo>
                    <a:pt x="80746" y="21856"/>
                  </a:lnTo>
                  <a:lnTo>
                    <a:pt x="80454" y="21729"/>
                  </a:lnTo>
                  <a:lnTo>
                    <a:pt x="79616" y="21221"/>
                  </a:lnTo>
                  <a:lnTo>
                    <a:pt x="78981" y="21094"/>
                  </a:lnTo>
                  <a:lnTo>
                    <a:pt x="78714" y="21031"/>
                  </a:lnTo>
                  <a:lnTo>
                    <a:pt x="78714" y="23507"/>
                  </a:lnTo>
                  <a:lnTo>
                    <a:pt x="78359" y="23888"/>
                  </a:lnTo>
                  <a:lnTo>
                    <a:pt x="78092" y="23888"/>
                  </a:lnTo>
                  <a:lnTo>
                    <a:pt x="77685" y="23761"/>
                  </a:lnTo>
                  <a:lnTo>
                    <a:pt x="77266" y="23761"/>
                  </a:lnTo>
                  <a:lnTo>
                    <a:pt x="76708" y="23507"/>
                  </a:lnTo>
                  <a:lnTo>
                    <a:pt x="74256" y="22999"/>
                  </a:lnTo>
                  <a:lnTo>
                    <a:pt x="72859" y="22491"/>
                  </a:lnTo>
                  <a:lnTo>
                    <a:pt x="72136" y="22110"/>
                  </a:lnTo>
                  <a:lnTo>
                    <a:pt x="71653" y="21602"/>
                  </a:lnTo>
                  <a:lnTo>
                    <a:pt x="71386" y="21475"/>
                  </a:lnTo>
                  <a:lnTo>
                    <a:pt x="71158" y="20967"/>
                  </a:lnTo>
                  <a:lnTo>
                    <a:pt x="71081" y="20840"/>
                  </a:lnTo>
                  <a:lnTo>
                    <a:pt x="70853" y="20205"/>
                  </a:lnTo>
                  <a:lnTo>
                    <a:pt x="70789" y="19570"/>
                  </a:lnTo>
                  <a:lnTo>
                    <a:pt x="70916" y="19570"/>
                  </a:lnTo>
                  <a:lnTo>
                    <a:pt x="71081" y="19697"/>
                  </a:lnTo>
                  <a:lnTo>
                    <a:pt x="71399" y="20078"/>
                  </a:lnTo>
                  <a:lnTo>
                    <a:pt x="71564" y="20205"/>
                  </a:lnTo>
                  <a:lnTo>
                    <a:pt x="74561" y="21348"/>
                  </a:lnTo>
                  <a:lnTo>
                    <a:pt x="75234" y="21348"/>
                  </a:lnTo>
                  <a:lnTo>
                    <a:pt x="77203" y="21729"/>
                  </a:lnTo>
                  <a:lnTo>
                    <a:pt x="78079" y="22237"/>
                  </a:lnTo>
                  <a:lnTo>
                    <a:pt x="78587" y="22999"/>
                  </a:lnTo>
                  <a:lnTo>
                    <a:pt x="78714" y="23507"/>
                  </a:lnTo>
                  <a:lnTo>
                    <a:pt x="78714" y="21031"/>
                  </a:lnTo>
                  <a:lnTo>
                    <a:pt x="77470" y="20713"/>
                  </a:lnTo>
                  <a:lnTo>
                    <a:pt x="74764" y="20332"/>
                  </a:lnTo>
                  <a:lnTo>
                    <a:pt x="73812" y="20078"/>
                  </a:lnTo>
                  <a:lnTo>
                    <a:pt x="71221" y="17284"/>
                  </a:lnTo>
                  <a:lnTo>
                    <a:pt x="70434" y="15633"/>
                  </a:lnTo>
                  <a:lnTo>
                    <a:pt x="69392" y="17792"/>
                  </a:lnTo>
                  <a:lnTo>
                    <a:pt x="68160" y="20967"/>
                  </a:lnTo>
                  <a:lnTo>
                    <a:pt x="68084" y="21602"/>
                  </a:lnTo>
                  <a:lnTo>
                    <a:pt x="70383" y="24269"/>
                  </a:lnTo>
                  <a:lnTo>
                    <a:pt x="75488" y="27952"/>
                  </a:lnTo>
                  <a:lnTo>
                    <a:pt x="76479" y="27952"/>
                  </a:lnTo>
                  <a:lnTo>
                    <a:pt x="77203" y="28206"/>
                  </a:lnTo>
                  <a:lnTo>
                    <a:pt x="79527" y="27317"/>
                  </a:lnTo>
                  <a:lnTo>
                    <a:pt x="80899" y="26555"/>
                  </a:lnTo>
                  <a:lnTo>
                    <a:pt x="82626" y="25793"/>
                  </a:lnTo>
                  <a:lnTo>
                    <a:pt x="83159" y="25666"/>
                  </a:lnTo>
                  <a:lnTo>
                    <a:pt x="83921" y="25539"/>
                  </a:lnTo>
                  <a:lnTo>
                    <a:pt x="84162" y="25539"/>
                  </a:lnTo>
                  <a:lnTo>
                    <a:pt x="81584" y="27025"/>
                  </a:lnTo>
                  <a:lnTo>
                    <a:pt x="81584" y="29984"/>
                  </a:lnTo>
                  <a:lnTo>
                    <a:pt x="81584" y="30111"/>
                  </a:lnTo>
                  <a:lnTo>
                    <a:pt x="80073" y="30492"/>
                  </a:lnTo>
                  <a:lnTo>
                    <a:pt x="78994" y="30873"/>
                  </a:lnTo>
                  <a:lnTo>
                    <a:pt x="78676" y="30873"/>
                  </a:lnTo>
                  <a:lnTo>
                    <a:pt x="78651" y="30619"/>
                  </a:lnTo>
                  <a:lnTo>
                    <a:pt x="79057" y="30365"/>
                  </a:lnTo>
                  <a:lnTo>
                    <a:pt x="79959" y="29984"/>
                  </a:lnTo>
                  <a:lnTo>
                    <a:pt x="81584" y="29984"/>
                  </a:lnTo>
                  <a:lnTo>
                    <a:pt x="81584" y="27025"/>
                  </a:lnTo>
                  <a:lnTo>
                    <a:pt x="81280" y="27190"/>
                  </a:lnTo>
                  <a:lnTo>
                    <a:pt x="79997" y="28206"/>
                  </a:lnTo>
                  <a:lnTo>
                    <a:pt x="77978" y="28841"/>
                  </a:lnTo>
                  <a:lnTo>
                    <a:pt x="76441" y="28841"/>
                  </a:lnTo>
                  <a:lnTo>
                    <a:pt x="76238" y="28714"/>
                  </a:lnTo>
                  <a:lnTo>
                    <a:pt x="76187" y="28841"/>
                  </a:lnTo>
                  <a:lnTo>
                    <a:pt x="76022" y="29095"/>
                  </a:lnTo>
                  <a:lnTo>
                    <a:pt x="75780" y="29095"/>
                  </a:lnTo>
                  <a:lnTo>
                    <a:pt x="74841" y="28460"/>
                  </a:lnTo>
                  <a:lnTo>
                    <a:pt x="73164" y="27317"/>
                  </a:lnTo>
                  <a:lnTo>
                    <a:pt x="70573" y="27317"/>
                  </a:lnTo>
                  <a:lnTo>
                    <a:pt x="70142" y="27444"/>
                  </a:lnTo>
                  <a:lnTo>
                    <a:pt x="68592" y="28079"/>
                  </a:lnTo>
                  <a:lnTo>
                    <a:pt x="64198" y="33794"/>
                  </a:lnTo>
                  <a:lnTo>
                    <a:pt x="65532" y="32524"/>
                  </a:lnTo>
                  <a:lnTo>
                    <a:pt x="66497" y="31635"/>
                  </a:lnTo>
                  <a:lnTo>
                    <a:pt x="67818" y="30873"/>
                  </a:lnTo>
                  <a:lnTo>
                    <a:pt x="68592" y="30492"/>
                  </a:lnTo>
                  <a:lnTo>
                    <a:pt x="69430" y="30365"/>
                  </a:lnTo>
                  <a:lnTo>
                    <a:pt x="70269" y="30238"/>
                  </a:lnTo>
                  <a:lnTo>
                    <a:pt x="71158" y="30238"/>
                  </a:lnTo>
                  <a:lnTo>
                    <a:pt x="72186" y="30492"/>
                  </a:lnTo>
                  <a:lnTo>
                    <a:pt x="71589" y="30238"/>
                  </a:lnTo>
                  <a:lnTo>
                    <a:pt x="71285" y="30111"/>
                  </a:lnTo>
                  <a:lnTo>
                    <a:pt x="70434" y="29857"/>
                  </a:lnTo>
                  <a:lnTo>
                    <a:pt x="69710" y="29730"/>
                  </a:lnTo>
                  <a:lnTo>
                    <a:pt x="69189" y="29730"/>
                  </a:lnTo>
                  <a:lnTo>
                    <a:pt x="68732" y="29857"/>
                  </a:lnTo>
                  <a:lnTo>
                    <a:pt x="68084" y="30111"/>
                  </a:lnTo>
                  <a:lnTo>
                    <a:pt x="67881" y="30365"/>
                  </a:lnTo>
                  <a:lnTo>
                    <a:pt x="67945" y="29857"/>
                  </a:lnTo>
                  <a:lnTo>
                    <a:pt x="68338" y="29349"/>
                  </a:lnTo>
                  <a:lnTo>
                    <a:pt x="68859" y="28841"/>
                  </a:lnTo>
                  <a:lnTo>
                    <a:pt x="70307" y="28460"/>
                  </a:lnTo>
                  <a:lnTo>
                    <a:pt x="72618" y="28841"/>
                  </a:lnTo>
                  <a:lnTo>
                    <a:pt x="75145" y="29603"/>
                  </a:lnTo>
                  <a:lnTo>
                    <a:pt x="75806" y="29730"/>
                  </a:lnTo>
                  <a:lnTo>
                    <a:pt x="76657" y="30111"/>
                  </a:lnTo>
                  <a:lnTo>
                    <a:pt x="76847" y="30238"/>
                  </a:lnTo>
                  <a:lnTo>
                    <a:pt x="76873" y="30873"/>
                  </a:lnTo>
                  <a:lnTo>
                    <a:pt x="76809" y="31000"/>
                  </a:lnTo>
                  <a:lnTo>
                    <a:pt x="75730" y="31381"/>
                  </a:lnTo>
                  <a:lnTo>
                    <a:pt x="74828" y="31381"/>
                  </a:lnTo>
                  <a:lnTo>
                    <a:pt x="73685" y="31000"/>
                  </a:lnTo>
                  <a:lnTo>
                    <a:pt x="74587" y="31381"/>
                  </a:lnTo>
                  <a:lnTo>
                    <a:pt x="75425" y="31762"/>
                  </a:lnTo>
                  <a:lnTo>
                    <a:pt x="76873" y="32143"/>
                  </a:lnTo>
                  <a:lnTo>
                    <a:pt x="77482" y="32143"/>
                  </a:lnTo>
                  <a:lnTo>
                    <a:pt x="78562" y="31889"/>
                  </a:lnTo>
                  <a:lnTo>
                    <a:pt x="79425" y="31381"/>
                  </a:lnTo>
                  <a:lnTo>
                    <a:pt x="80086" y="31000"/>
                  </a:lnTo>
                  <a:lnTo>
                    <a:pt x="80213" y="30873"/>
                  </a:lnTo>
                  <a:lnTo>
                    <a:pt x="80454" y="30619"/>
                  </a:lnTo>
                  <a:lnTo>
                    <a:pt x="80492" y="30746"/>
                  </a:lnTo>
                  <a:lnTo>
                    <a:pt x="76847" y="32651"/>
                  </a:lnTo>
                  <a:lnTo>
                    <a:pt x="76123" y="32524"/>
                  </a:lnTo>
                  <a:lnTo>
                    <a:pt x="74688" y="32270"/>
                  </a:lnTo>
                  <a:lnTo>
                    <a:pt x="73266" y="31508"/>
                  </a:lnTo>
                  <a:lnTo>
                    <a:pt x="70294" y="31000"/>
                  </a:lnTo>
                  <a:lnTo>
                    <a:pt x="68884" y="31381"/>
                  </a:lnTo>
                  <a:lnTo>
                    <a:pt x="68224" y="31635"/>
                  </a:lnTo>
                  <a:lnTo>
                    <a:pt x="66484" y="32778"/>
                  </a:lnTo>
                  <a:lnTo>
                    <a:pt x="65684" y="33667"/>
                  </a:lnTo>
                  <a:lnTo>
                    <a:pt x="64160" y="34937"/>
                  </a:lnTo>
                  <a:lnTo>
                    <a:pt x="63461" y="35318"/>
                  </a:lnTo>
                  <a:lnTo>
                    <a:pt x="62522" y="35572"/>
                  </a:lnTo>
                  <a:lnTo>
                    <a:pt x="62077" y="35953"/>
                  </a:lnTo>
                  <a:lnTo>
                    <a:pt x="61722" y="36080"/>
                  </a:lnTo>
                  <a:lnTo>
                    <a:pt x="61036" y="36080"/>
                  </a:lnTo>
                  <a:lnTo>
                    <a:pt x="61912" y="36461"/>
                  </a:lnTo>
                  <a:lnTo>
                    <a:pt x="62738" y="36588"/>
                  </a:lnTo>
                  <a:lnTo>
                    <a:pt x="64579" y="36207"/>
                  </a:lnTo>
                  <a:lnTo>
                    <a:pt x="65316" y="35953"/>
                  </a:lnTo>
                  <a:lnTo>
                    <a:pt x="66878" y="34937"/>
                  </a:lnTo>
                  <a:lnTo>
                    <a:pt x="67081" y="34810"/>
                  </a:lnTo>
                  <a:lnTo>
                    <a:pt x="67398" y="34556"/>
                  </a:lnTo>
                  <a:lnTo>
                    <a:pt x="66687" y="34937"/>
                  </a:lnTo>
                  <a:lnTo>
                    <a:pt x="66408" y="34937"/>
                  </a:lnTo>
                  <a:lnTo>
                    <a:pt x="69710" y="32524"/>
                  </a:lnTo>
                  <a:lnTo>
                    <a:pt x="70332" y="32524"/>
                  </a:lnTo>
                  <a:lnTo>
                    <a:pt x="71983" y="32651"/>
                  </a:lnTo>
                  <a:lnTo>
                    <a:pt x="72618" y="32905"/>
                  </a:lnTo>
                  <a:lnTo>
                    <a:pt x="73317" y="33286"/>
                  </a:lnTo>
                  <a:lnTo>
                    <a:pt x="73266" y="34048"/>
                  </a:lnTo>
                  <a:lnTo>
                    <a:pt x="73088" y="34302"/>
                  </a:lnTo>
                  <a:lnTo>
                    <a:pt x="72453" y="34429"/>
                  </a:lnTo>
                  <a:lnTo>
                    <a:pt x="71716" y="34429"/>
                  </a:lnTo>
                  <a:lnTo>
                    <a:pt x="72072" y="34556"/>
                  </a:lnTo>
                  <a:lnTo>
                    <a:pt x="73583" y="35826"/>
                  </a:lnTo>
                  <a:lnTo>
                    <a:pt x="74485" y="36207"/>
                  </a:lnTo>
                  <a:lnTo>
                    <a:pt x="74930" y="36080"/>
                  </a:lnTo>
                  <a:lnTo>
                    <a:pt x="75615" y="35826"/>
                  </a:lnTo>
                  <a:lnTo>
                    <a:pt x="76301" y="35318"/>
                  </a:lnTo>
                  <a:lnTo>
                    <a:pt x="75730" y="35953"/>
                  </a:lnTo>
                  <a:lnTo>
                    <a:pt x="75031" y="36334"/>
                  </a:lnTo>
                  <a:lnTo>
                    <a:pt x="74485" y="36461"/>
                  </a:lnTo>
                  <a:lnTo>
                    <a:pt x="73355" y="36207"/>
                  </a:lnTo>
                  <a:lnTo>
                    <a:pt x="71259" y="34810"/>
                  </a:lnTo>
                  <a:lnTo>
                    <a:pt x="70040" y="34556"/>
                  </a:lnTo>
                  <a:lnTo>
                    <a:pt x="69367" y="34683"/>
                  </a:lnTo>
                  <a:lnTo>
                    <a:pt x="67500" y="35318"/>
                  </a:lnTo>
                  <a:lnTo>
                    <a:pt x="66471" y="36461"/>
                  </a:lnTo>
                  <a:lnTo>
                    <a:pt x="64858" y="37096"/>
                  </a:lnTo>
                  <a:lnTo>
                    <a:pt x="63881" y="37223"/>
                  </a:lnTo>
                  <a:lnTo>
                    <a:pt x="62877" y="37439"/>
                  </a:lnTo>
                  <a:lnTo>
                    <a:pt x="63639" y="37604"/>
                  </a:lnTo>
                  <a:lnTo>
                    <a:pt x="64427" y="37604"/>
                  </a:lnTo>
                  <a:lnTo>
                    <a:pt x="64731" y="37477"/>
                  </a:lnTo>
                  <a:lnTo>
                    <a:pt x="66217" y="37223"/>
                  </a:lnTo>
                  <a:lnTo>
                    <a:pt x="67995" y="36334"/>
                  </a:lnTo>
                  <a:lnTo>
                    <a:pt x="69862" y="36207"/>
                  </a:lnTo>
                  <a:lnTo>
                    <a:pt x="70802" y="36207"/>
                  </a:lnTo>
                  <a:lnTo>
                    <a:pt x="71412" y="36461"/>
                  </a:lnTo>
                  <a:lnTo>
                    <a:pt x="71539" y="36588"/>
                  </a:lnTo>
                  <a:lnTo>
                    <a:pt x="71869" y="36715"/>
                  </a:lnTo>
                  <a:lnTo>
                    <a:pt x="72199" y="37096"/>
                  </a:lnTo>
                  <a:lnTo>
                    <a:pt x="71488" y="37096"/>
                  </a:lnTo>
                  <a:lnTo>
                    <a:pt x="71069" y="36969"/>
                  </a:lnTo>
                  <a:lnTo>
                    <a:pt x="70497" y="36969"/>
                  </a:lnTo>
                  <a:lnTo>
                    <a:pt x="69316" y="37477"/>
                  </a:lnTo>
                  <a:lnTo>
                    <a:pt x="68084" y="38112"/>
                  </a:lnTo>
                  <a:lnTo>
                    <a:pt x="68795" y="38366"/>
                  </a:lnTo>
                  <a:lnTo>
                    <a:pt x="69392" y="38874"/>
                  </a:lnTo>
                  <a:lnTo>
                    <a:pt x="69646" y="39001"/>
                  </a:lnTo>
                  <a:lnTo>
                    <a:pt x="69977" y="39382"/>
                  </a:lnTo>
                  <a:lnTo>
                    <a:pt x="70002" y="39636"/>
                  </a:lnTo>
                  <a:lnTo>
                    <a:pt x="68719" y="39636"/>
                  </a:lnTo>
                  <a:lnTo>
                    <a:pt x="67183" y="39509"/>
                  </a:lnTo>
                  <a:lnTo>
                    <a:pt x="66065" y="39382"/>
                  </a:lnTo>
                  <a:lnTo>
                    <a:pt x="65760" y="39255"/>
                  </a:lnTo>
                  <a:lnTo>
                    <a:pt x="65519" y="39128"/>
                  </a:lnTo>
                  <a:lnTo>
                    <a:pt x="65100" y="39255"/>
                  </a:lnTo>
                  <a:lnTo>
                    <a:pt x="64452" y="39382"/>
                  </a:lnTo>
                  <a:lnTo>
                    <a:pt x="63601" y="39382"/>
                  </a:lnTo>
                  <a:lnTo>
                    <a:pt x="62420" y="39001"/>
                  </a:lnTo>
                  <a:lnTo>
                    <a:pt x="61671" y="38493"/>
                  </a:lnTo>
                  <a:lnTo>
                    <a:pt x="61442" y="38366"/>
                  </a:lnTo>
                  <a:lnTo>
                    <a:pt x="61290" y="38239"/>
                  </a:lnTo>
                  <a:lnTo>
                    <a:pt x="61290" y="37731"/>
                  </a:lnTo>
                  <a:lnTo>
                    <a:pt x="61709" y="37477"/>
                  </a:lnTo>
                  <a:lnTo>
                    <a:pt x="62153" y="37350"/>
                  </a:lnTo>
                  <a:lnTo>
                    <a:pt x="61671" y="37223"/>
                  </a:lnTo>
                  <a:lnTo>
                    <a:pt x="60972" y="36969"/>
                  </a:lnTo>
                  <a:lnTo>
                    <a:pt x="60312" y="36588"/>
                  </a:lnTo>
                  <a:lnTo>
                    <a:pt x="59664" y="36080"/>
                  </a:lnTo>
                  <a:lnTo>
                    <a:pt x="59258" y="35572"/>
                  </a:lnTo>
                  <a:lnTo>
                    <a:pt x="59105" y="35445"/>
                  </a:lnTo>
                  <a:lnTo>
                    <a:pt x="59016" y="35191"/>
                  </a:lnTo>
                  <a:lnTo>
                    <a:pt x="58674" y="35064"/>
                  </a:lnTo>
                  <a:lnTo>
                    <a:pt x="58077" y="34556"/>
                  </a:lnTo>
                  <a:lnTo>
                    <a:pt x="58534" y="36588"/>
                  </a:lnTo>
                  <a:lnTo>
                    <a:pt x="59702" y="40525"/>
                  </a:lnTo>
                  <a:lnTo>
                    <a:pt x="62471" y="41541"/>
                  </a:lnTo>
                  <a:lnTo>
                    <a:pt x="63284" y="41668"/>
                  </a:lnTo>
                  <a:lnTo>
                    <a:pt x="66789" y="41668"/>
                  </a:lnTo>
                  <a:lnTo>
                    <a:pt x="69672" y="40652"/>
                  </a:lnTo>
                  <a:lnTo>
                    <a:pt x="69900" y="40779"/>
                  </a:lnTo>
                  <a:lnTo>
                    <a:pt x="69951" y="41414"/>
                  </a:lnTo>
                  <a:lnTo>
                    <a:pt x="64744" y="43446"/>
                  </a:lnTo>
                  <a:lnTo>
                    <a:pt x="63195" y="45783"/>
                  </a:lnTo>
                  <a:lnTo>
                    <a:pt x="64084" y="44716"/>
                  </a:lnTo>
                  <a:lnTo>
                    <a:pt x="64820" y="44208"/>
                  </a:lnTo>
                  <a:lnTo>
                    <a:pt x="65049" y="44081"/>
                  </a:lnTo>
                  <a:lnTo>
                    <a:pt x="65722" y="43954"/>
                  </a:lnTo>
                  <a:lnTo>
                    <a:pt x="66929" y="44208"/>
                  </a:lnTo>
                  <a:lnTo>
                    <a:pt x="67310" y="44335"/>
                  </a:lnTo>
                  <a:lnTo>
                    <a:pt x="68008" y="44335"/>
                  </a:lnTo>
                  <a:lnTo>
                    <a:pt x="68262" y="44208"/>
                  </a:lnTo>
                  <a:lnTo>
                    <a:pt x="68656" y="44081"/>
                  </a:lnTo>
                  <a:lnTo>
                    <a:pt x="68821" y="43954"/>
                  </a:lnTo>
                  <a:lnTo>
                    <a:pt x="69481" y="43446"/>
                  </a:lnTo>
                  <a:lnTo>
                    <a:pt x="70218" y="42811"/>
                  </a:lnTo>
                  <a:lnTo>
                    <a:pt x="71158" y="40652"/>
                  </a:lnTo>
                  <a:lnTo>
                    <a:pt x="71323" y="40271"/>
                  </a:lnTo>
                  <a:lnTo>
                    <a:pt x="71729" y="39636"/>
                  </a:lnTo>
                  <a:lnTo>
                    <a:pt x="71894" y="39382"/>
                  </a:lnTo>
                  <a:lnTo>
                    <a:pt x="73583" y="38366"/>
                  </a:lnTo>
                  <a:lnTo>
                    <a:pt x="74510" y="38239"/>
                  </a:lnTo>
                  <a:lnTo>
                    <a:pt x="76136" y="38366"/>
                  </a:lnTo>
                  <a:lnTo>
                    <a:pt x="78168" y="38366"/>
                  </a:lnTo>
                  <a:lnTo>
                    <a:pt x="78727" y="38239"/>
                  </a:lnTo>
                  <a:lnTo>
                    <a:pt x="80035" y="37731"/>
                  </a:lnTo>
                  <a:lnTo>
                    <a:pt x="80137" y="37604"/>
                  </a:lnTo>
                  <a:lnTo>
                    <a:pt x="80454" y="37223"/>
                  </a:lnTo>
                  <a:lnTo>
                    <a:pt x="78219" y="38747"/>
                  </a:lnTo>
                  <a:lnTo>
                    <a:pt x="77533" y="38747"/>
                  </a:lnTo>
                  <a:lnTo>
                    <a:pt x="76860" y="38874"/>
                  </a:lnTo>
                  <a:lnTo>
                    <a:pt x="74549" y="38874"/>
                  </a:lnTo>
                  <a:lnTo>
                    <a:pt x="73787" y="39128"/>
                  </a:lnTo>
                  <a:lnTo>
                    <a:pt x="73342" y="39255"/>
                  </a:lnTo>
                  <a:lnTo>
                    <a:pt x="73202" y="39382"/>
                  </a:lnTo>
                  <a:lnTo>
                    <a:pt x="72440" y="39890"/>
                  </a:lnTo>
                  <a:lnTo>
                    <a:pt x="71958" y="40779"/>
                  </a:lnTo>
                  <a:lnTo>
                    <a:pt x="71501" y="41795"/>
                  </a:lnTo>
                  <a:lnTo>
                    <a:pt x="71374" y="42176"/>
                  </a:lnTo>
                  <a:lnTo>
                    <a:pt x="71272" y="42430"/>
                  </a:lnTo>
                  <a:lnTo>
                    <a:pt x="70878" y="43192"/>
                  </a:lnTo>
                  <a:lnTo>
                    <a:pt x="70612" y="43573"/>
                  </a:lnTo>
                  <a:lnTo>
                    <a:pt x="69697" y="44462"/>
                  </a:lnTo>
                  <a:lnTo>
                    <a:pt x="69253" y="44716"/>
                  </a:lnTo>
                  <a:lnTo>
                    <a:pt x="70053" y="44335"/>
                  </a:lnTo>
                  <a:lnTo>
                    <a:pt x="70751" y="43827"/>
                  </a:lnTo>
                  <a:lnTo>
                    <a:pt x="72707" y="42176"/>
                  </a:lnTo>
                  <a:lnTo>
                    <a:pt x="73761" y="41414"/>
                  </a:lnTo>
                  <a:lnTo>
                    <a:pt x="75958" y="40398"/>
                  </a:lnTo>
                  <a:lnTo>
                    <a:pt x="77025" y="40271"/>
                  </a:lnTo>
                  <a:lnTo>
                    <a:pt x="78727" y="40652"/>
                  </a:lnTo>
                  <a:lnTo>
                    <a:pt x="78816" y="40779"/>
                  </a:lnTo>
                  <a:lnTo>
                    <a:pt x="77089" y="41033"/>
                  </a:lnTo>
                  <a:lnTo>
                    <a:pt x="76200" y="41287"/>
                  </a:lnTo>
                  <a:lnTo>
                    <a:pt x="74930" y="42049"/>
                  </a:lnTo>
                  <a:lnTo>
                    <a:pt x="74510" y="42430"/>
                  </a:lnTo>
                  <a:lnTo>
                    <a:pt x="72796" y="44208"/>
                  </a:lnTo>
                  <a:lnTo>
                    <a:pt x="71869" y="45097"/>
                  </a:lnTo>
                  <a:lnTo>
                    <a:pt x="71196" y="45605"/>
                  </a:lnTo>
                  <a:lnTo>
                    <a:pt x="72313" y="45986"/>
                  </a:lnTo>
                  <a:lnTo>
                    <a:pt x="72847" y="46240"/>
                  </a:lnTo>
                  <a:lnTo>
                    <a:pt x="73583" y="46875"/>
                  </a:lnTo>
                  <a:lnTo>
                    <a:pt x="73787" y="47129"/>
                  </a:lnTo>
                  <a:lnTo>
                    <a:pt x="73469" y="47002"/>
                  </a:lnTo>
                  <a:lnTo>
                    <a:pt x="72669" y="46494"/>
                  </a:lnTo>
                  <a:lnTo>
                    <a:pt x="70980" y="45986"/>
                  </a:lnTo>
                  <a:lnTo>
                    <a:pt x="70815" y="45859"/>
                  </a:lnTo>
                  <a:lnTo>
                    <a:pt x="70510" y="46113"/>
                  </a:lnTo>
                  <a:lnTo>
                    <a:pt x="69761" y="46494"/>
                  </a:lnTo>
                  <a:lnTo>
                    <a:pt x="71094" y="47002"/>
                  </a:lnTo>
                  <a:lnTo>
                    <a:pt x="71170" y="47129"/>
                  </a:lnTo>
                  <a:lnTo>
                    <a:pt x="70319" y="46926"/>
                  </a:lnTo>
                  <a:lnTo>
                    <a:pt x="70319" y="50558"/>
                  </a:lnTo>
                  <a:lnTo>
                    <a:pt x="70065" y="50558"/>
                  </a:lnTo>
                  <a:lnTo>
                    <a:pt x="69253" y="50431"/>
                  </a:lnTo>
                  <a:lnTo>
                    <a:pt x="68973" y="50431"/>
                  </a:lnTo>
                  <a:lnTo>
                    <a:pt x="68364" y="50558"/>
                  </a:lnTo>
                  <a:lnTo>
                    <a:pt x="68046" y="50558"/>
                  </a:lnTo>
                  <a:lnTo>
                    <a:pt x="66929" y="51066"/>
                  </a:lnTo>
                  <a:lnTo>
                    <a:pt x="66128" y="51701"/>
                  </a:lnTo>
                  <a:lnTo>
                    <a:pt x="65341" y="52463"/>
                  </a:lnTo>
                  <a:lnTo>
                    <a:pt x="65887" y="52336"/>
                  </a:lnTo>
                  <a:lnTo>
                    <a:pt x="67500" y="52336"/>
                  </a:lnTo>
                  <a:lnTo>
                    <a:pt x="68237" y="52717"/>
                  </a:lnTo>
                  <a:lnTo>
                    <a:pt x="68529" y="52844"/>
                  </a:lnTo>
                  <a:lnTo>
                    <a:pt x="68630" y="53098"/>
                  </a:lnTo>
                  <a:lnTo>
                    <a:pt x="67462" y="53225"/>
                  </a:lnTo>
                  <a:lnTo>
                    <a:pt x="66205" y="53733"/>
                  </a:lnTo>
                  <a:lnTo>
                    <a:pt x="65252" y="54241"/>
                  </a:lnTo>
                  <a:lnTo>
                    <a:pt x="63334" y="55130"/>
                  </a:lnTo>
                  <a:lnTo>
                    <a:pt x="62623" y="55257"/>
                  </a:lnTo>
                  <a:lnTo>
                    <a:pt x="62191" y="55130"/>
                  </a:lnTo>
                  <a:lnTo>
                    <a:pt x="61963" y="55130"/>
                  </a:lnTo>
                  <a:lnTo>
                    <a:pt x="61226" y="55511"/>
                  </a:lnTo>
                  <a:lnTo>
                    <a:pt x="60693" y="55638"/>
                  </a:lnTo>
                  <a:lnTo>
                    <a:pt x="60083" y="55638"/>
                  </a:lnTo>
                  <a:lnTo>
                    <a:pt x="59651" y="55511"/>
                  </a:lnTo>
                  <a:lnTo>
                    <a:pt x="59334" y="55257"/>
                  </a:lnTo>
                  <a:lnTo>
                    <a:pt x="59359" y="54749"/>
                  </a:lnTo>
                  <a:lnTo>
                    <a:pt x="60528" y="54114"/>
                  </a:lnTo>
                  <a:lnTo>
                    <a:pt x="61264" y="53606"/>
                  </a:lnTo>
                  <a:lnTo>
                    <a:pt x="61861" y="53098"/>
                  </a:lnTo>
                  <a:lnTo>
                    <a:pt x="63931" y="51320"/>
                  </a:lnTo>
                  <a:lnTo>
                    <a:pt x="65570" y="50304"/>
                  </a:lnTo>
                  <a:lnTo>
                    <a:pt x="66522" y="49796"/>
                  </a:lnTo>
                  <a:lnTo>
                    <a:pt x="67906" y="49669"/>
                  </a:lnTo>
                  <a:lnTo>
                    <a:pt x="68338" y="49669"/>
                  </a:lnTo>
                  <a:lnTo>
                    <a:pt x="69100" y="49796"/>
                  </a:lnTo>
                  <a:lnTo>
                    <a:pt x="69405" y="49923"/>
                  </a:lnTo>
                  <a:lnTo>
                    <a:pt x="70040" y="50304"/>
                  </a:lnTo>
                  <a:lnTo>
                    <a:pt x="70319" y="50558"/>
                  </a:lnTo>
                  <a:lnTo>
                    <a:pt x="70319" y="46926"/>
                  </a:lnTo>
                  <a:lnTo>
                    <a:pt x="70142" y="46875"/>
                  </a:lnTo>
                  <a:lnTo>
                    <a:pt x="69850" y="46875"/>
                  </a:lnTo>
                  <a:lnTo>
                    <a:pt x="69481" y="46748"/>
                  </a:lnTo>
                  <a:lnTo>
                    <a:pt x="68694" y="47002"/>
                  </a:lnTo>
                  <a:lnTo>
                    <a:pt x="67386" y="47256"/>
                  </a:lnTo>
                  <a:lnTo>
                    <a:pt x="65570" y="48145"/>
                  </a:lnTo>
                  <a:lnTo>
                    <a:pt x="63830" y="50177"/>
                  </a:lnTo>
                  <a:lnTo>
                    <a:pt x="61087" y="52082"/>
                  </a:lnTo>
                  <a:lnTo>
                    <a:pt x="60210" y="52590"/>
                  </a:lnTo>
                  <a:lnTo>
                    <a:pt x="58661" y="53098"/>
                  </a:lnTo>
                  <a:lnTo>
                    <a:pt x="58026" y="53098"/>
                  </a:lnTo>
                  <a:lnTo>
                    <a:pt x="57200" y="52971"/>
                  </a:lnTo>
                  <a:lnTo>
                    <a:pt x="57061" y="52844"/>
                  </a:lnTo>
                  <a:lnTo>
                    <a:pt x="56476" y="52844"/>
                  </a:lnTo>
                  <a:lnTo>
                    <a:pt x="57226" y="54114"/>
                  </a:lnTo>
                  <a:lnTo>
                    <a:pt x="58585" y="55892"/>
                  </a:lnTo>
                  <a:lnTo>
                    <a:pt x="60579" y="56527"/>
                  </a:lnTo>
                  <a:lnTo>
                    <a:pt x="67500" y="56527"/>
                  </a:lnTo>
                  <a:lnTo>
                    <a:pt x="67678" y="56654"/>
                  </a:lnTo>
                  <a:lnTo>
                    <a:pt x="67691" y="57162"/>
                  </a:lnTo>
                  <a:lnTo>
                    <a:pt x="64236" y="58940"/>
                  </a:lnTo>
                  <a:lnTo>
                    <a:pt x="62255" y="63385"/>
                  </a:lnTo>
                  <a:lnTo>
                    <a:pt x="61544" y="71386"/>
                  </a:lnTo>
                  <a:lnTo>
                    <a:pt x="62255" y="70243"/>
                  </a:lnTo>
                  <a:lnTo>
                    <a:pt x="63080" y="68465"/>
                  </a:lnTo>
                  <a:lnTo>
                    <a:pt x="63538" y="67068"/>
                  </a:lnTo>
                  <a:lnTo>
                    <a:pt x="63360" y="66941"/>
                  </a:lnTo>
                  <a:lnTo>
                    <a:pt x="63271" y="66814"/>
                  </a:lnTo>
                  <a:lnTo>
                    <a:pt x="63144" y="66560"/>
                  </a:lnTo>
                  <a:lnTo>
                    <a:pt x="63042" y="66179"/>
                  </a:lnTo>
                  <a:lnTo>
                    <a:pt x="63144" y="63512"/>
                  </a:lnTo>
                  <a:lnTo>
                    <a:pt x="70713" y="55765"/>
                  </a:lnTo>
                  <a:lnTo>
                    <a:pt x="70853" y="55638"/>
                  </a:lnTo>
                  <a:lnTo>
                    <a:pt x="70993" y="55511"/>
                  </a:lnTo>
                  <a:lnTo>
                    <a:pt x="71170" y="55257"/>
                  </a:lnTo>
                  <a:lnTo>
                    <a:pt x="75577" y="49669"/>
                  </a:lnTo>
                  <a:lnTo>
                    <a:pt x="75819" y="49542"/>
                  </a:lnTo>
                  <a:lnTo>
                    <a:pt x="74409" y="50685"/>
                  </a:lnTo>
                  <a:lnTo>
                    <a:pt x="73875" y="51193"/>
                  </a:lnTo>
                  <a:lnTo>
                    <a:pt x="73355" y="51828"/>
                  </a:lnTo>
                  <a:lnTo>
                    <a:pt x="72542" y="53479"/>
                  </a:lnTo>
                  <a:lnTo>
                    <a:pt x="71818" y="55638"/>
                  </a:lnTo>
                  <a:lnTo>
                    <a:pt x="71704" y="57035"/>
                  </a:lnTo>
                  <a:lnTo>
                    <a:pt x="71450" y="57797"/>
                  </a:lnTo>
                  <a:lnTo>
                    <a:pt x="70700" y="58686"/>
                  </a:lnTo>
                  <a:lnTo>
                    <a:pt x="70332" y="58940"/>
                  </a:lnTo>
                  <a:lnTo>
                    <a:pt x="70027" y="59067"/>
                  </a:lnTo>
                  <a:lnTo>
                    <a:pt x="68834" y="59321"/>
                  </a:lnTo>
                  <a:lnTo>
                    <a:pt x="68122" y="59575"/>
                  </a:lnTo>
                  <a:lnTo>
                    <a:pt x="64947" y="63893"/>
                  </a:lnTo>
                  <a:lnTo>
                    <a:pt x="65138" y="63512"/>
                  </a:lnTo>
                  <a:lnTo>
                    <a:pt x="66459" y="61988"/>
                  </a:lnTo>
                  <a:lnTo>
                    <a:pt x="70015" y="59829"/>
                  </a:lnTo>
                  <a:lnTo>
                    <a:pt x="71412" y="58940"/>
                  </a:lnTo>
                  <a:lnTo>
                    <a:pt x="72275" y="58432"/>
                  </a:lnTo>
                  <a:lnTo>
                    <a:pt x="75323" y="53225"/>
                  </a:lnTo>
                  <a:lnTo>
                    <a:pt x="75260" y="54622"/>
                  </a:lnTo>
                  <a:lnTo>
                    <a:pt x="75145" y="55130"/>
                  </a:lnTo>
                  <a:lnTo>
                    <a:pt x="75082" y="55257"/>
                  </a:lnTo>
                  <a:lnTo>
                    <a:pt x="74879" y="55892"/>
                  </a:lnTo>
                  <a:lnTo>
                    <a:pt x="74510" y="56654"/>
                  </a:lnTo>
                  <a:lnTo>
                    <a:pt x="73914" y="57378"/>
                  </a:lnTo>
                  <a:lnTo>
                    <a:pt x="73914" y="58813"/>
                  </a:lnTo>
                  <a:lnTo>
                    <a:pt x="73558" y="59321"/>
                  </a:lnTo>
                  <a:lnTo>
                    <a:pt x="72250" y="60591"/>
                  </a:lnTo>
                  <a:lnTo>
                    <a:pt x="71297" y="61353"/>
                  </a:lnTo>
                  <a:lnTo>
                    <a:pt x="70015" y="62623"/>
                  </a:lnTo>
                  <a:lnTo>
                    <a:pt x="69519" y="63258"/>
                  </a:lnTo>
                  <a:lnTo>
                    <a:pt x="69253" y="63512"/>
                  </a:lnTo>
                  <a:lnTo>
                    <a:pt x="68618" y="64274"/>
                  </a:lnTo>
                  <a:lnTo>
                    <a:pt x="68135" y="65163"/>
                  </a:lnTo>
                  <a:lnTo>
                    <a:pt x="68021" y="65417"/>
                  </a:lnTo>
                  <a:lnTo>
                    <a:pt x="67805" y="65671"/>
                  </a:lnTo>
                  <a:lnTo>
                    <a:pt x="67119" y="67449"/>
                  </a:lnTo>
                  <a:lnTo>
                    <a:pt x="67043" y="67703"/>
                  </a:lnTo>
                  <a:lnTo>
                    <a:pt x="66675" y="69227"/>
                  </a:lnTo>
                  <a:lnTo>
                    <a:pt x="65925" y="71005"/>
                  </a:lnTo>
                  <a:lnTo>
                    <a:pt x="63677" y="75069"/>
                  </a:lnTo>
                  <a:lnTo>
                    <a:pt x="63055" y="75831"/>
                  </a:lnTo>
                  <a:lnTo>
                    <a:pt x="61887" y="76593"/>
                  </a:lnTo>
                  <a:lnTo>
                    <a:pt x="60833" y="76593"/>
                  </a:lnTo>
                  <a:lnTo>
                    <a:pt x="60718" y="76466"/>
                  </a:lnTo>
                  <a:lnTo>
                    <a:pt x="60718" y="76085"/>
                  </a:lnTo>
                  <a:lnTo>
                    <a:pt x="61061" y="75831"/>
                  </a:lnTo>
                  <a:lnTo>
                    <a:pt x="61341" y="75577"/>
                  </a:lnTo>
                  <a:lnTo>
                    <a:pt x="61976" y="74815"/>
                  </a:lnTo>
                  <a:lnTo>
                    <a:pt x="62318" y="74307"/>
                  </a:lnTo>
                  <a:lnTo>
                    <a:pt x="64604" y="69481"/>
                  </a:lnTo>
                  <a:lnTo>
                    <a:pt x="65798" y="66179"/>
                  </a:lnTo>
                  <a:lnTo>
                    <a:pt x="66230" y="65417"/>
                  </a:lnTo>
                  <a:lnTo>
                    <a:pt x="66408" y="65036"/>
                  </a:lnTo>
                  <a:lnTo>
                    <a:pt x="66675" y="64655"/>
                  </a:lnTo>
                  <a:lnTo>
                    <a:pt x="67030" y="64020"/>
                  </a:lnTo>
                  <a:lnTo>
                    <a:pt x="73825" y="58813"/>
                  </a:lnTo>
                  <a:lnTo>
                    <a:pt x="73914" y="57378"/>
                  </a:lnTo>
                  <a:lnTo>
                    <a:pt x="73355" y="58051"/>
                  </a:lnTo>
                  <a:lnTo>
                    <a:pt x="72593" y="58813"/>
                  </a:lnTo>
                  <a:lnTo>
                    <a:pt x="68897" y="61353"/>
                  </a:lnTo>
                  <a:lnTo>
                    <a:pt x="66941" y="62623"/>
                  </a:lnTo>
                  <a:lnTo>
                    <a:pt x="65430" y="64401"/>
                  </a:lnTo>
                  <a:lnTo>
                    <a:pt x="64960" y="65544"/>
                  </a:lnTo>
                  <a:lnTo>
                    <a:pt x="64439" y="67068"/>
                  </a:lnTo>
                  <a:lnTo>
                    <a:pt x="64249" y="67830"/>
                  </a:lnTo>
                  <a:lnTo>
                    <a:pt x="63868" y="68973"/>
                  </a:lnTo>
                  <a:lnTo>
                    <a:pt x="62522" y="71767"/>
                  </a:lnTo>
                  <a:lnTo>
                    <a:pt x="60566" y="74053"/>
                  </a:lnTo>
                  <a:lnTo>
                    <a:pt x="60121" y="74688"/>
                  </a:lnTo>
                  <a:lnTo>
                    <a:pt x="59105" y="75831"/>
                  </a:lnTo>
                  <a:lnTo>
                    <a:pt x="59029" y="76085"/>
                  </a:lnTo>
                  <a:lnTo>
                    <a:pt x="60274" y="79641"/>
                  </a:lnTo>
                  <a:lnTo>
                    <a:pt x="60693" y="79768"/>
                  </a:lnTo>
                  <a:lnTo>
                    <a:pt x="60921" y="79768"/>
                  </a:lnTo>
                  <a:lnTo>
                    <a:pt x="60883" y="79514"/>
                  </a:lnTo>
                  <a:lnTo>
                    <a:pt x="61683" y="79006"/>
                  </a:lnTo>
                  <a:lnTo>
                    <a:pt x="62674" y="78117"/>
                  </a:lnTo>
                  <a:lnTo>
                    <a:pt x="63195" y="77482"/>
                  </a:lnTo>
                  <a:lnTo>
                    <a:pt x="63792" y="76593"/>
                  </a:lnTo>
                  <a:lnTo>
                    <a:pt x="64211" y="75958"/>
                  </a:lnTo>
                  <a:lnTo>
                    <a:pt x="64147" y="76339"/>
                  </a:lnTo>
                  <a:lnTo>
                    <a:pt x="63030" y="78371"/>
                  </a:lnTo>
                  <a:lnTo>
                    <a:pt x="61963" y="79387"/>
                  </a:lnTo>
                  <a:lnTo>
                    <a:pt x="61493" y="79641"/>
                  </a:lnTo>
                  <a:lnTo>
                    <a:pt x="61214" y="79641"/>
                  </a:lnTo>
                  <a:lnTo>
                    <a:pt x="60921" y="79768"/>
                  </a:lnTo>
                  <a:lnTo>
                    <a:pt x="61442" y="79768"/>
                  </a:lnTo>
                  <a:lnTo>
                    <a:pt x="61937" y="79641"/>
                  </a:lnTo>
                  <a:lnTo>
                    <a:pt x="64947" y="78371"/>
                  </a:lnTo>
                  <a:lnTo>
                    <a:pt x="66306" y="75958"/>
                  </a:lnTo>
                  <a:lnTo>
                    <a:pt x="67170" y="74434"/>
                  </a:lnTo>
                  <a:lnTo>
                    <a:pt x="75819" y="61099"/>
                  </a:lnTo>
                  <a:lnTo>
                    <a:pt x="74269" y="62115"/>
                  </a:lnTo>
                  <a:lnTo>
                    <a:pt x="73494" y="62750"/>
                  </a:lnTo>
                  <a:lnTo>
                    <a:pt x="68072" y="74434"/>
                  </a:lnTo>
                  <a:lnTo>
                    <a:pt x="68351" y="74815"/>
                  </a:lnTo>
                  <a:lnTo>
                    <a:pt x="68630" y="75069"/>
                  </a:lnTo>
                  <a:lnTo>
                    <a:pt x="68707" y="75450"/>
                  </a:lnTo>
                  <a:lnTo>
                    <a:pt x="70167" y="77990"/>
                  </a:lnTo>
                  <a:lnTo>
                    <a:pt x="70269" y="78244"/>
                  </a:lnTo>
                  <a:lnTo>
                    <a:pt x="70510" y="79514"/>
                  </a:lnTo>
                  <a:lnTo>
                    <a:pt x="70624" y="79006"/>
                  </a:lnTo>
                  <a:lnTo>
                    <a:pt x="70726" y="78371"/>
                  </a:lnTo>
                  <a:lnTo>
                    <a:pt x="70840" y="77228"/>
                  </a:lnTo>
                  <a:lnTo>
                    <a:pt x="70827" y="73291"/>
                  </a:lnTo>
                  <a:lnTo>
                    <a:pt x="70993" y="74307"/>
                  </a:lnTo>
                  <a:lnTo>
                    <a:pt x="71120" y="78244"/>
                  </a:lnTo>
                  <a:lnTo>
                    <a:pt x="71005" y="79133"/>
                  </a:lnTo>
                  <a:lnTo>
                    <a:pt x="71335" y="77863"/>
                  </a:lnTo>
                  <a:lnTo>
                    <a:pt x="71450" y="77228"/>
                  </a:lnTo>
                  <a:lnTo>
                    <a:pt x="71577" y="75831"/>
                  </a:lnTo>
                  <a:lnTo>
                    <a:pt x="71526" y="73291"/>
                  </a:lnTo>
                  <a:lnTo>
                    <a:pt x="71399" y="72021"/>
                  </a:lnTo>
                  <a:lnTo>
                    <a:pt x="71450" y="71132"/>
                  </a:lnTo>
                  <a:lnTo>
                    <a:pt x="72694" y="77609"/>
                  </a:lnTo>
                  <a:lnTo>
                    <a:pt x="72567" y="78752"/>
                  </a:lnTo>
                  <a:lnTo>
                    <a:pt x="69075" y="86372"/>
                  </a:lnTo>
                  <a:lnTo>
                    <a:pt x="68465" y="87388"/>
                  </a:lnTo>
                  <a:lnTo>
                    <a:pt x="67970" y="88531"/>
                  </a:lnTo>
                  <a:lnTo>
                    <a:pt x="68948" y="87134"/>
                  </a:lnTo>
                  <a:lnTo>
                    <a:pt x="73291" y="82816"/>
                  </a:lnTo>
                  <a:lnTo>
                    <a:pt x="74206" y="81673"/>
                  </a:lnTo>
                  <a:lnTo>
                    <a:pt x="74612" y="80911"/>
                  </a:lnTo>
                  <a:lnTo>
                    <a:pt x="74803" y="80403"/>
                  </a:lnTo>
                  <a:lnTo>
                    <a:pt x="75133" y="79260"/>
                  </a:lnTo>
                  <a:lnTo>
                    <a:pt x="75031" y="76085"/>
                  </a:lnTo>
                  <a:lnTo>
                    <a:pt x="74676" y="74942"/>
                  </a:lnTo>
                  <a:lnTo>
                    <a:pt x="73583" y="72529"/>
                  </a:lnTo>
                  <a:lnTo>
                    <a:pt x="73406" y="71132"/>
                  </a:lnTo>
                  <a:lnTo>
                    <a:pt x="73494" y="70497"/>
                  </a:lnTo>
                  <a:lnTo>
                    <a:pt x="73621" y="70116"/>
                  </a:lnTo>
                  <a:lnTo>
                    <a:pt x="74307" y="69227"/>
                  </a:lnTo>
                  <a:lnTo>
                    <a:pt x="74917" y="68719"/>
                  </a:lnTo>
                  <a:lnTo>
                    <a:pt x="75323" y="68338"/>
                  </a:lnTo>
                  <a:lnTo>
                    <a:pt x="75349" y="68465"/>
                  </a:lnTo>
                  <a:lnTo>
                    <a:pt x="74536" y="69227"/>
                  </a:lnTo>
                  <a:lnTo>
                    <a:pt x="74168" y="69735"/>
                  </a:lnTo>
                  <a:lnTo>
                    <a:pt x="73964" y="70116"/>
                  </a:lnTo>
                  <a:lnTo>
                    <a:pt x="73850" y="71513"/>
                  </a:lnTo>
                  <a:lnTo>
                    <a:pt x="73952" y="72148"/>
                  </a:lnTo>
                  <a:lnTo>
                    <a:pt x="74066" y="72529"/>
                  </a:lnTo>
                  <a:lnTo>
                    <a:pt x="75501" y="75450"/>
                  </a:lnTo>
                  <a:lnTo>
                    <a:pt x="75704" y="76212"/>
                  </a:lnTo>
                  <a:lnTo>
                    <a:pt x="75806" y="76720"/>
                  </a:lnTo>
                  <a:lnTo>
                    <a:pt x="75933" y="79260"/>
                  </a:lnTo>
                  <a:lnTo>
                    <a:pt x="75577" y="80784"/>
                  </a:lnTo>
                  <a:lnTo>
                    <a:pt x="75450" y="81165"/>
                  </a:lnTo>
                  <a:lnTo>
                    <a:pt x="74955" y="82181"/>
                  </a:lnTo>
                  <a:lnTo>
                    <a:pt x="73456" y="83959"/>
                  </a:lnTo>
                  <a:lnTo>
                    <a:pt x="74231" y="83324"/>
                  </a:lnTo>
                  <a:lnTo>
                    <a:pt x="75057" y="82816"/>
                  </a:lnTo>
                  <a:lnTo>
                    <a:pt x="75692" y="82308"/>
                  </a:lnTo>
                  <a:lnTo>
                    <a:pt x="76136" y="82054"/>
                  </a:lnTo>
                  <a:lnTo>
                    <a:pt x="76936" y="81165"/>
                  </a:lnTo>
                  <a:lnTo>
                    <a:pt x="77114" y="81038"/>
                  </a:lnTo>
                  <a:lnTo>
                    <a:pt x="77190" y="81419"/>
                  </a:lnTo>
                  <a:lnTo>
                    <a:pt x="77063" y="81927"/>
                  </a:lnTo>
                  <a:lnTo>
                    <a:pt x="76847" y="82562"/>
                  </a:lnTo>
                  <a:lnTo>
                    <a:pt x="76441" y="83197"/>
                  </a:lnTo>
                  <a:lnTo>
                    <a:pt x="76987" y="82562"/>
                  </a:lnTo>
                  <a:lnTo>
                    <a:pt x="80200" y="73545"/>
                  </a:lnTo>
                  <a:lnTo>
                    <a:pt x="71488" y="88785"/>
                  </a:lnTo>
                  <a:lnTo>
                    <a:pt x="70751" y="89420"/>
                  </a:lnTo>
                  <a:lnTo>
                    <a:pt x="70497" y="89674"/>
                  </a:lnTo>
                  <a:lnTo>
                    <a:pt x="70980" y="89420"/>
                  </a:lnTo>
                  <a:lnTo>
                    <a:pt x="76390" y="87261"/>
                  </a:lnTo>
                  <a:lnTo>
                    <a:pt x="77609" y="85229"/>
                  </a:lnTo>
                  <a:lnTo>
                    <a:pt x="77724" y="84975"/>
                  </a:lnTo>
                  <a:lnTo>
                    <a:pt x="78587" y="82054"/>
                  </a:lnTo>
                  <a:lnTo>
                    <a:pt x="78727" y="82054"/>
                  </a:lnTo>
                  <a:lnTo>
                    <a:pt x="78879" y="81927"/>
                  </a:lnTo>
                  <a:lnTo>
                    <a:pt x="79070" y="81927"/>
                  </a:lnTo>
                  <a:lnTo>
                    <a:pt x="79209" y="82054"/>
                  </a:lnTo>
                  <a:lnTo>
                    <a:pt x="80365" y="84086"/>
                  </a:lnTo>
                  <a:lnTo>
                    <a:pt x="80467" y="84340"/>
                  </a:lnTo>
                  <a:lnTo>
                    <a:pt x="80797" y="85864"/>
                  </a:lnTo>
                  <a:lnTo>
                    <a:pt x="81191" y="84467"/>
                  </a:lnTo>
                  <a:lnTo>
                    <a:pt x="81419" y="83197"/>
                  </a:lnTo>
                  <a:lnTo>
                    <a:pt x="81534" y="82435"/>
                  </a:lnTo>
                  <a:lnTo>
                    <a:pt x="81572" y="82308"/>
                  </a:lnTo>
                  <a:lnTo>
                    <a:pt x="81610" y="83832"/>
                  </a:lnTo>
                  <a:lnTo>
                    <a:pt x="81483" y="84975"/>
                  </a:lnTo>
                  <a:lnTo>
                    <a:pt x="81368" y="85610"/>
                  </a:lnTo>
                  <a:lnTo>
                    <a:pt x="81026" y="86626"/>
                  </a:lnTo>
                  <a:lnTo>
                    <a:pt x="80924" y="87388"/>
                  </a:lnTo>
                  <a:lnTo>
                    <a:pt x="80797" y="87769"/>
                  </a:lnTo>
                  <a:lnTo>
                    <a:pt x="80060" y="89039"/>
                  </a:lnTo>
                  <a:lnTo>
                    <a:pt x="80784" y="88150"/>
                  </a:lnTo>
                  <a:lnTo>
                    <a:pt x="81546" y="87388"/>
                  </a:lnTo>
                  <a:lnTo>
                    <a:pt x="82994" y="85102"/>
                  </a:lnTo>
                  <a:lnTo>
                    <a:pt x="83273" y="84467"/>
                  </a:lnTo>
                  <a:lnTo>
                    <a:pt x="83146" y="85102"/>
                  </a:lnTo>
                  <a:lnTo>
                    <a:pt x="82511" y="86499"/>
                  </a:lnTo>
                  <a:lnTo>
                    <a:pt x="81584" y="87896"/>
                  </a:lnTo>
                  <a:lnTo>
                    <a:pt x="80251" y="89420"/>
                  </a:lnTo>
                  <a:lnTo>
                    <a:pt x="78765" y="91325"/>
                  </a:lnTo>
                  <a:lnTo>
                    <a:pt x="78282" y="92468"/>
                  </a:lnTo>
                  <a:lnTo>
                    <a:pt x="78168" y="93611"/>
                  </a:lnTo>
                  <a:lnTo>
                    <a:pt x="78282" y="94500"/>
                  </a:lnTo>
                  <a:lnTo>
                    <a:pt x="78600" y="95135"/>
                  </a:lnTo>
                  <a:lnTo>
                    <a:pt x="79044" y="95770"/>
                  </a:lnTo>
                  <a:lnTo>
                    <a:pt x="78968" y="95516"/>
                  </a:lnTo>
                  <a:lnTo>
                    <a:pt x="78790" y="95135"/>
                  </a:lnTo>
                  <a:lnTo>
                    <a:pt x="78676" y="94754"/>
                  </a:lnTo>
                  <a:lnTo>
                    <a:pt x="78778" y="93484"/>
                  </a:lnTo>
                  <a:lnTo>
                    <a:pt x="78981" y="92849"/>
                  </a:lnTo>
                  <a:lnTo>
                    <a:pt x="79819" y="91579"/>
                  </a:lnTo>
                  <a:lnTo>
                    <a:pt x="80886" y="90309"/>
                  </a:lnTo>
                  <a:lnTo>
                    <a:pt x="81343" y="89674"/>
                  </a:lnTo>
                  <a:lnTo>
                    <a:pt x="82867" y="86880"/>
                  </a:lnTo>
                  <a:lnTo>
                    <a:pt x="83235" y="85737"/>
                  </a:lnTo>
                  <a:lnTo>
                    <a:pt x="83553" y="84467"/>
                  </a:lnTo>
                  <a:lnTo>
                    <a:pt x="84112" y="82308"/>
                  </a:lnTo>
                  <a:lnTo>
                    <a:pt x="84226" y="81927"/>
                  </a:lnTo>
                  <a:lnTo>
                    <a:pt x="84429" y="81292"/>
                  </a:lnTo>
                  <a:lnTo>
                    <a:pt x="84531" y="81038"/>
                  </a:lnTo>
                  <a:lnTo>
                    <a:pt x="83312" y="89801"/>
                  </a:lnTo>
                  <a:lnTo>
                    <a:pt x="83845" y="89420"/>
                  </a:lnTo>
                  <a:lnTo>
                    <a:pt x="85763" y="85102"/>
                  </a:lnTo>
                  <a:lnTo>
                    <a:pt x="85623" y="81038"/>
                  </a:lnTo>
                  <a:lnTo>
                    <a:pt x="85598" y="80657"/>
                  </a:lnTo>
                  <a:lnTo>
                    <a:pt x="86080" y="82816"/>
                  </a:lnTo>
                  <a:lnTo>
                    <a:pt x="86182" y="86245"/>
                  </a:lnTo>
                  <a:lnTo>
                    <a:pt x="86067" y="86880"/>
                  </a:lnTo>
                  <a:lnTo>
                    <a:pt x="85864" y="87642"/>
                  </a:lnTo>
                  <a:lnTo>
                    <a:pt x="85445" y="88658"/>
                  </a:lnTo>
                  <a:lnTo>
                    <a:pt x="85217" y="89039"/>
                  </a:lnTo>
                  <a:lnTo>
                    <a:pt x="84874" y="89420"/>
                  </a:lnTo>
                  <a:lnTo>
                    <a:pt x="84683" y="89674"/>
                  </a:lnTo>
                  <a:lnTo>
                    <a:pt x="83705" y="90563"/>
                  </a:lnTo>
                  <a:lnTo>
                    <a:pt x="82969" y="90944"/>
                  </a:lnTo>
                  <a:lnTo>
                    <a:pt x="82257" y="91452"/>
                  </a:lnTo>
                  <a:lnTo>
                    <a:pt x="80683" y="93484"/>
                  </a:lnTo>
                  <a:lnTo>
                    <a:pt x="80937" y="93230"/>
                  </a:lnTo>
                  <a:lnTo>
                    <a:pt x="82791" y="92087"/>
                  </a:lnTo>
                  <a:lnTo>
                    <a:pt x="88607" y="85610"/>
                  </a:lnTo>
                  <a:lnTo>
                    <a:pt x="88519" y="80657"/>
                  </a:lnTo>
                  <a:lnTo>
                    <a:pt x="88430" y="80276"/>
                  </a:lnTo>
                  <a:lnTo>
                    <a:pt x="87769" y="78625"/>
                  </a:lnTo>
                  <a:lnTo>
                    <a:pt x="87312" y="78244"/>
                  </a:lnTo>
                  <a:lnTo>
                    <a:pt x="87477" y="78244"/>
                  </a:lnTo>
                  <a:lnTo>
                    <a:pt x="89217" y="86753"/>
                  </a:lnTo>
                  <a:lnTo>
                    <a:pt x="88519" y="89801"/>
                  </a:lnTo>
                  <a:lnTo>
                    <a:pt x="84493" y="94373"/>
                  </a:lnTo>
                  <a:lnTo>
                    <a:pt x="82956" y="95643"/>
                  </a:lnTo>
                  <a:lnTo>
                    <a:pt x="82372" y="96405"/>
                  </a:lnTo>
                  <a:lnTo>
                    <a:pt x="82245" y="96913"/>
                  </a:lnTo>
                  <a:lnTo>
                    <a:pt x="82194" y="97802"/>
                  </a:lnTo>
                  <a:lnTo>
                    <a:pt x="82638" y="96913"/>
                  </a:lnTo>
                  <a:lnTo>
                    <a:pt x="83362" y="95770"/>
                  </a:lnTo>
                  <a:lnTo>
                    <a:pt x="86995" y="93357"/>
                  </a:lnTo>
                  <a:lnTo>
                    <a:pt x="88607" y="91579"/>
                  </a:lnTo>
                  <a:lnTo>
                    <a:pt x="90436" y="83578"/>
                  </a:lnTo>
                  <a:lnTo>
                    <a:pt x="90538" y="83451"/>
                  </a:lnTo>
                  <a:lnTo>
                    <a:pt x="90779" y="83324"/>
                  </a:lnTo>
                  <a:lnTo>
                    <a:pt x="90932" y="83451"/>
                  </a:lnTo>
                  <a:lnTo>
                    <a:pt x="93802" y="85356"/>
                  </a:lnTo>
                  <a:lnTo>
                    <a:pt x="93179" y="89674"/>
                  </a:lnTo>
                  <a:lnTo>
                    <a:pt x="93078" y="91833"/>
                  </a:lnTo>
                  <a:lnTo>
                    <a:pt x="93205" y="93230"/>
                  </a:lnTo>
                  <a:lnTo>
                    <a:pt x="94132" y="94754"/>
                  </a:lnTo>
                  <a:lnTo>
                    <a:pt x="95592" y="95516"/>
                  </a:lnTo>
                  <a:lnTo>
                    <a:pt x="96875" y="96024"/>
                  </a:lnTo>
                  <a:lnTo>
                    <a:pt x="97091" y="96151"/>
                  </a:lnTo>
                  <a:lnTo>
                    <a:pt x="96215" y="95262"/>
                  </a:lnTo>
                  <a:lnTo>
                    <a:pt x="95694" y="94246"/>
                  </a:lnTo>
                  <a:lnTo>
                    <a:pt x="95554" y="93738"/>
                  </a:lnTo>
                  <a:lnTo>
                    <a:pt x="95542" y="93611"/>
                  </a:lnTo>
                  <a:lnTo>
                    <a:pt x="95516" y="93484"/>
                  </a:lnTo>
                  <a:lnTo>
                    <a:pt x="95465" y="93611"/>
                  </a:lnTo>
                  <a:lnTo>
                    <a:pt x="95186" y="93738"/>
                  </a:lnTo>
                  <a:lnTo>
                    <a:pt x="95046" y="93738"/>
                  </a:lnTo>
                  <a:lnTo>
                    <a:pt x="94729" y="93484"/>
                  </a:lnTo>
                  <a:lnTo>
                    <a:pt x="94449" y="93103"/>
                  </a:lnTo>
                  <a:lnTo>
                    <a:pt x="94208" y="92468"/>
                  </a:lnTo>
                  <a:lnTo>
                    <a:pt x="94094" y="92087"/>
                  </a:lnTo>
                  <a:lnTo>
                    <a:pt x="94208" y="88912"/>
                  </a:lnTo>
                  <a:lnTo>
                    <a:pt x="94322" y="88150"/>
                  </a:lnTo>
                  <a:lnTo>
                    <a:pt x="94234" y="84721"/>
                  </a:lnTo>
                  <a:lnTo>
                    <a:pt x="93853" y="83705"/>
                  </a:lnTo>
                  <a:lnTo>
                    <a:pt x="93675" y="83324"/>
                  </a:lnTo>
                  <a:lnTo>
                    <a:pt x="91859" y="80657"/>
                  </a:lnTo>
                  <a:lnTo>
                    <a:pt x="91744" y="80403"/>
                  </a:lnTo>
                  <a:lnTo>
                    <a:pt x="95834" y="84975"/>
                  </a:lnTo>
                  <a:lnTo>
                    <a:pt x="95910" y="85102"/>
                  </a:lnTo>
                  <a:lnTo>
                    <a:pt x="96012" y="85864"/>
                  </a:lnTo>
                  <a:lnTo>
                    <a:pt x="96126" y="88150"/>
                  </a:lnTo>
                  <a:lnTo>
                    <a:pt x="95808" y="90309"/>
                  </a:lnTo>
                  <a:lnTo>
                    <a:pt x="96189" y="89166"/>
                  </a:lnTo>
                  <a:lnTo>
                    <a:pt x="97878" y="85356"/>
                  </a:lnTo>
                  <a:lnTo>
                    <a:pt x="98361" y="84086"/>
                  </a:lnTo>
                  <a:lnTo>
                    <a:pt x="98590" y="83197"/>
                  </a:lnTo>
                  <a:lnTo>
                    <a:pt x="98704" y="82562"/>
                  </a:lnTo>
                  <a:lnTo>
                    <a:pt x="98653" y="80149"/>
                  </a:lnTo>
                  <a:lnTo>
                    <a:pt x="98310" y="79006"/>
                  </a:lnTo>
                  <a:lnTo>
                    <a:pt x="98107" y="78498"/>
                  </a:lnTo>
                  <a:lnTo>
                    <a:pt x="98590" y="79260"/>
                  </a:lnTo>
                  <a:lnTo>
                    <a:pt x="99009" y="80276"/>
                  </a:lnTo>
                  <a:lnTo>
                    <a:pt x="99110" y="80784"/>
                  </a:lnTo>
                  <a:lnTo>
                    <a:pt x="99237" y="82435"/>
                  </a:lnTo>
                  <a:lnTo>
                    <a:pt x="99123" y="83578"/>
                  </a:lnTo>
                  <a:lnTo>
                    <a:pt x="98564" y="85610"/>
                  </a:lnTo>
                  <a:lnTo>
                    <a:pt x="98310" y="86372"/>
                  </a:lnTo>
                  <a:lnTo>
                    <a:pt x="96862" y="89801"/>
                  </a:lnTo>
                  <a:lnTo>
                    <a:pt x="96405" y="91579"/>
                  </a:lnTo>
                  <a:lnTo>
                    <a:pt x="96278" y="93357"/>
                  </a:lnTo>
                  <a:lnTo>
                    <a:pt x="96405" y="93738"/>
                  </a:lnTo>
                  <a:lnTo>
                    <a:pt x="96913" y="94881"/>
                  </a:lnTo>
                  <a:lnTo>
                    <a:pt x="97853" y="95897"/>
                  </a:lnTo>
                  <a:lnTo>
                    <a:pt x="97624" y="94246"/>
                  </a:lnTo>
                  <a:lnTo>
                    <a:pt x="97307" y="90563"/>
                  </a:lnTo>
                  <a:lnTo>
                    <a:pt x="98526" y="89420"/>
                  </a:lnTo>
                  <a:lnTo>
                    <a:pt x="98894" y="88658"/>
                  </a:lnTo>
                  <a:lnTo>
                    <a:pt x="99606" y="87515"/>
                  </a:lnTo>
                  <a:lnTo>
                    <a:pt x="101117" y="83578"/>
                  </a:lnTo>
                  <a:lnTo>
                    <a:pt x="102006" y="79895"/>
                  </a:lnTo>
                  <a:lnTo>
                    <a:pt x="102412" y="78244"/>
                  </a:lnTo>
                  <a:lnTo>
                    <a:pt x="102781" y="77101"/>
                  </a:lnTo>
                  <a:lnTo>
                    <a:pt x="103200" y="75831"/>
                  </a:lnTo>
                  <a:lnTo>
                    <a:pt x="103238" y="75704"/>
                  </a:lnTo>
                  <a:lnTo>
                    <a:pt x="103212" y="76339"/>
                  </a:lnTo>
                  <a:lnTo>
                    <a:pt x="102349" y="81673"/>
                  </a:lnTo>
                  <a:lnTo>
                    <a:pt x="102006" y="83197"/>
                  </a:lnTo>
                  <a:lnTo>
                    <a:pt x="102768" y="83197"/>
                  </a:lnTo>
                  <a:lnTo>
                    <a:pt x="106083" y="86245"/>
                  </a:lnTo>
                  <a:lnTo>
                    <a:pt x="107556" y="87134"/>
                  </a:lnTo>
                  <a:lnTo>
                    <a:pt x="109689" y="87134"/>
                  </a:lnTo>
                  <a:lnTo>
                    <a:pt x="110223" y="86880"/>
                  </a:lnTo>
                  <a:lnTo>
                    <a:pt x="109867" y="86880"/>
                  </a:lnTo>
                  <a:lnTo>
                    <a:pt x="109461" y="86753"/>
                  </a:lnTo>
                  <a:lnTo>
                    <a:pt x="108254" y="86499"/>
                  </a:lnTo>
                  <a:lnTo>
                    <a:pt x="107442" y="85991"/>
                  </a:lnTo>
                  <a:lnTo>
                    <a:pt x="106438" y="84721"/>
                  </a:lnTo>
                  <a:lnTo>
                    <a:pt x="106286" y="84467"/>
                  </a:lnTo>
                  <a:lnTo>
                    <a:pt x="104609" y="84086"/>
                  </a:lnTo>
                  <a:lnTo>
                    <a:pt x="104089" y="83832"/>
                  </a:lnTo>
                  <a:lnTo>
                    <a:pt x="103962" y="83705"/>
                  </a:lnTo>
                  <a:lnTo>
                    <a:pt x="103860" y="83451"/>
                  </a:lnTo>
                  <a:lnTo>
                    <a:pt x="103492" y="82816"/>
                  </a:lnTo>
                  <a:lnTo>
                    <a:pt x="103276" y="82308"/>
                  </a:lnTo>
                  <a:lnTo>
                    <a:pt x="103047" y="81038"/>
                  </a:lnTo>
                  <a:lnTo>
                    <a:pt x="103149" y="80276"/>
                  </a:lnTo>
                  <a:lnTo>
                    <a:pt x="103606" y="79387"/>
                  </a:lnTo>
                  <a:lnTo>
                    <a:pt x="103847" y="79387"/>
                  </a:lnTo>
                  <a:lnTo>
                    <a:pt x="104330" y="79514"/>
                  </a:lnTo>
                  <a:lnTo>
                    <a:pt x="104533" y="79641"/>
                  </a:lnTo>
                  <a:lnTo>
                    <a:pt x="104800" y="80276"/>
                  </a:lnTo>
                  <a:lnTo>
                    <a:pt x="104990" y="81546"/>
                  </a:lnTo>
                  <a:lnTo>
                    <a:pt x="105219" y="82689"/>
                  </a:lnTo>
                  <a:lnTo>
                    <a:pt x="105867" y="83324"/>
                  </a:lnTo>
                  <a:lnTo>
                    <a:pt x="105740" y="82689"/>
                  </a:lnTo>
                  <a:lnTo>
                    <a:pt x="105740" y="80657"/>
                  </a:lnTo>
                  <a:lnTo>
                    <a:pt x="105981" y="81927"/>
                  </a:lnTo>
                  <a:lnTo>
                    <a:pt x="106514" y="83451"/>
                  </a:lnTo>
                  <a:lnTo>
                    <a:pt x="111379" y="86118"/>
                  </a:lnTo>
                  <a:lnTo>
                    <a:pt x="111696" y="86118"/>
                  </a:lnTo>
                  <a:lnTo>
                    <a:pt x="111950" y="86245"/>
                  </a:lnTo>
                  <a:lnTo>
                    <a:pt x="112115" y="86118"/>
                  </a:lnTo>
                  <a:lnTo>
                    <a:pt x="111531" y="85864"/>
                  </a:lnTo>
                  <a:lnTo>
                    <a:pt x="110871" y="85356"/>
                  </a:lnTo>
                  <a:lnTo>
                    <a:pt x="110426" y="84975"/>
                  </a:lnTo>
                  <a:lnTo>
                    <a:pt x="110197" y="84594"/>
                  </a:lnTo>
                  <a:lnTo>
                    <a:pt x="109918" y="84340"/>
                  </a:lnTo>
                  <a:lnTo>
                    <a:pt x="109728" y="83832"/>
                  </a:lnTo>
                  <a:lnTo>
                    <a:pt x="109359" y="83197"/>
                  </a:lnTo>
                  <a:lnTo>
                    <a:pt x="109258" y="82943"/>
                  </a:lnTo>
                  <a:lnTo>
                    <a:pt x="109131" y="82435"/>
                  </a:lnTo>
                  <a:lnTo>
                    <a:pt x="109004" y="81165"/>
                  </a:lnTo>
                  <a:lnTo>
                    <a:pt x="108991" y="80657"/>
                  </a:lnTo>
                  <a:lnTo>
                    <a:pt x="109093" y="79387"/>
                  </a:lnTo>
                  <a:lnTo>
                    <a:pt x="109423" y="78117"/>
                  </a:lnTo>
                  <a:lnTo>
                    <a:pt x="109677" y="77609"/>
                  </a:lnTo>
                  <a:lnTo>
                    <a:pt x="109753" y="77355"/>
                  </a:lnTo>
                  <a:lnTo>
                    <a:pt x="110172" y="76593"/>
                  </a:lnTo>
                  <a:lnTo>
                    <a:pt x="110629" y="75958"/>
                  </a:lnTo>
                  <a:lnTo>
                    <a:pt x="110210" y="76847"/>
                  </a:lnTo>
                  <a:lnTo>
                    <a:pt x="110096" y="77228"/>
                  </a:lnTo>
                  <a:lnTo>
                    <a:pt x="109867" y="78752"/>
                  </a:lnTo>
                  <a:lnTo>
                    <a:pt x="109753" y="80657"/>
                  </a:lnTo>
                  <a:lnTo>
                    <a:pt x="109880" y="81800"/>
                  </a:lnTo>
                  <a:lnTo>
                    <a:pt x="110109" y="82689"/>
                  </a:lnTo>
                  <a:lnTo>
                    <a:pt x="110655" y="83705"/>
                  </a:lnTo>
                  <a:lnTo>
                    <a:pt x="110553" y="83324"/>
                  </a:lnTo>
                  <a:lnTo>
                    <a:pt x="110642" y="82435"/>
                  </a:lnTo>
                  <a:lnTo>
                    <a:pt x="111836" y="80657"/>
                  </a:lnTo>
                  <a:lnTo>
                    <a:pt x="111950" y="80403"/>
                  </a:lnTo>
                  <a:lnTo>
                    <a:pt x="112801" y="76466"/>
                  </a:lnTo>
                  <a:lnTo>
                    <a:pt x="112903" y="76339"/>
                  </a:lnTo>
                  <a:lnTo>
                    <a:pt x="113347" y="76339"/>
                  </a:lnTo>
                  <a:lnTo>
                    <a:pt x="116154" y="79133"/>
                  </a:lnTo>
                  <a:lnTo>
                    <a:pt x="119697" y="78625"/>
                  </a:lnTo>
                  <a:lnTo>
                    <a:pt x="122174" y="75069"/>
                  </a:lnTo>
                  <a:lnTo>
                    <a:pt x="121246" y="74688"/>
                  </a:lnTo>
                  <a:lnTo>
                    <a:pt x="119722" y="74180"/>
                  </a:lnTo>
                  <a:lnTo>
                    <a:pt x="119303" y="73418"/>
                  </a:lnTo>
                  <a:lnTo>
                    <a:pt x="119418" y="72529"/>
                  </a:lnTo>
                  <a:lnTo>
                    <a:pt x="119507" y="72275"/>
                  </a:lnTo>
                  <a:lnTo>
                    <a:pt x="119684" y="71386"/>
                  </a:lnTo>
                  <a:lnTo>
                    <a:pt x="119989" y="69862"/>
                  </a:lnTo>
                  <a:lnTo>
                    <a:pt x="120713" y="66306"/>
                  </a:lnTo>
                  <a:lnTo>
                    <a:pt x="120992" y="66179"/>
                  </a:lnTo>
                  <a:lnTo>
                    <a:pt x="121361" y="66179"/>
                  </a:lnTo>
                  <a:lnTo>
                    <a:pt x="121577" y="65671"/>
                  </a:lnTo>
                  <a:lnTo>
                    <a:pt x="121691" y="65163"/>
                  </a:lnTo>
                  <a:lnTo>
                    <a:pt x="121818" y="64401"/>
                  </a:lnTo>
                  <a:lnTo>
                    <a:pt x="121945" y="63004"/>
                  </a:lnTo>
                  <a:lnTo>
                    <a:pt x="121818" y="59067"/>
                  </a:lnTo>
                  <a:lnTo>
                    <a:pt x="121589" y="57416"/>
                  </a:lnTo>
                  <a:lnTo>
                    <a:pt x="121132" y="55384"/>
                  </a:lnTo>
                  <a:lnTo>
                    <a:pt x="121831" y="56527"/>
                  </a:lnTo>
                  <a:lnTo>
                    <a:pt x="122618" y="59702"/>
                  </a:lnTo>
                  <a:lnTo>
                    <a:pt x="122834" y="61099"/>
                  </a:lnTo>
                  <a:lnTo>
                    <a:pt x="122936" y="61988"/>
                  </a:lnTo>
                  <a:lnTo>
                    <a:pt x="122694" y="64782"/>
                  </a:lnTo>
                  <a:lnTo>
                    <a:pt x="122466" y="65671"/>
                  </a:lnTo>
                  <a:lnTo>
                    <a:pt x="122123" y="66433"/>
                  </a:lnTo>
                  <a:lnTo>
                    <a:pt x="123139" y="66560"/>
                  </a:lnTo>
                  <a:lnTo>
                    <a:pt x="124574" y="66560"/>
                  </a:lnTo>
                  <a:lnTo>
                    <a:pt x="125412" y="66306"/>
                  </a:lnTo>
                  <a:lnTo>
                    <a:pt x="127381" y="65290"/>
                  </a:lnTo>
                  <a:lnTo>
                    <a:pt x="128422" y="65290"/>
                  </a:lnTo>
                  <a:lnTo>
                    <a:pt x="128816" y="65417"/>
                  </a:lnTo>
                  <a:lnTo>
                    <a:pt x="130022" y="66052"/>
                  </a:lnTo>
                  <a:lnTo>
                    <a:pt x="130505" y="66687"/>
                  </a:lnTo>
                  <a:lnTo>
                    <a:pt x="130771" y="67322"/>
                  </a:lnTo>
                  <a:lnTo>
                    <a:pt x="131635" y="65544"/>
                  </a:lnTo>
                  <a:lnTo>
                    <a:pt x="131724" y="65290"/>
                  </a:lnTo>
                  <a:lnTo>
                    <a:pt x="132562" y="63131"/>
                  </a:lnTo>
                  <a:lnTo>
                    <a:pt x="132575" y="62750"/>
                  </a:lnTo>
                  <a:close/>
                </a:path>
                <a:path w="139065" h="149860">
                  <a:moveTo>
                    <a:pt x="137464" y="24765"/>
                  </a:moveTo>
                  <a:lnTo>
                    <a:pt x="137426" y="24130"/>
                  </a:lnTo>
                  <a:lnTo>
                    <a:pt x="136817" y="24384"/>
                  </a:lnTo>
                  <a:lnTo>
                    <a:pt x="135724" y="24765"/>
                  </a:lnTo>
                  <a:lnTo>
                    <a:pt x="132321" y="24765"/>
                  </a:lnTo>
                  <a:lnTo>
                    <a:pt x="130733" y="23876"/>
                  </a:lnTo>
                  <a:lnTo>
                    <a:pt x="130683" y="23749"/>
                  </a:lnTo>
                  <a:lnTo>
                    <a:pt x="128562" y="24384"/>
                  </a:lnTo>
                  <a:lnTo>
                    <a:pt x="126746" y="24765"/>
                  </a:lnTo>
                  <a:lnTo>
                    <a:pt x="125298" y="25654"/>
                  </a:lnTo>
                  <a:lnTo>
                    <a:pt x="125056" y="25908"/>
                  </a:lnTo>
                  <a:lnTo>
                    <a:pt x="124701" y="26416"/>
                  </a:lnTo>
                  <a:lnTo>
                    <a:pt x="124587" y="26543"/>
                  </a:lnTo>
                  <a:lnTo>
                    <a:pt x="124460" y="26924"/>
                  </a:lnTo>
                  <a:lnTo>
                    <a:pt x="124383" y="27432"/>
                  </a:lnTo>
                  <a:lnTo>
                    <a:pt x="124231" y="27178"/>
                  </a:lnTo>
                  <a:lnTo>
                    <a:pt x="124333" y="26416"/>
                  </a:lnTo>
                  <a:lnTo>
                    <a:pt x="124396" y="26162"/>
                  </a:lnTo>
                  <a:lnTo>
                    <a:pt x="127431" y="23876"/>
                  </a:lnTo>
                  <a:lnTo>
                    <a:pt x="128231" y="23495"/>
                  </a:lnTo>
                  <a:lnTo>
                    <a:pt x="134645" y="19177"/>
                  </a:lnTo>
                  <a:lnTo>
                    <a:pt x="134543" y="18288"/>
                  </a:lnTo>
                  <a:lnTo>
                    <a:pt x="134429" y="17526"/>
                  </a:lnTo>
                  <a:lnTo>
                    <a:pt x="134162" y="16256"/>
                  </a:lnTo>
                  <a:lnTo>
                    <a:pt x="134061" y="16764"/>
                  </a:lnTo>
                  <a:lnTo>
                    <a:pt x="133870" y="17399"/>
                  </a:lnTo>
                  <a:lnTo>
                    <a:pt x="133565" y="18034"/>
                  </a:lnTo>
                  <a:lnTo>
                    <a:pt x="133477" y="18288"/>
                  </a:lnTo>
                  <a:lnTo>
                    <a:pt x="132981" y="19050"/>
                  </a:lnTo>
                  <a:lnTo>
                    <a:pt x="132549" y="19431"/>
                  </a:lnTo>
                  <a:lnTo>
                    <a:pt x="132092" y="19685"/>
                  </a:lnTo>
                  <a:lnTo>
                    <a:pt x="131737" y="19939"/>
                  </a:lnTo>
                  <a:lnTo>
                    <a:pt x="131089" y="20320"/>
                  </a:lnTo>
                  <a:lnTo>
                    <a:pt x="129527" y="20955"/>
                  </a:lnTo>
                  <a:lnTo>
                    <a:pt x="128511" y="21209"/>
                  </a:lnTo>
                  <a:lnTo>
                    <a:pt x="127711" y="21717"/>
                  </a:lnTo>
                  <a:lnTo>
                    <a:pt x="126873" y="22098"/>
                  </a:lnTo>
                  <a:lnTo>
                    <a:pt x="125577" y="23495"/>
                  </a:lnTo>
                  <a:lnTo>
                    <a:pt x="125349" y="23876"/>
                  </a:lnTo>
                  <a:lnTo>
                    <a:pt x="125437" y="23495"/>
                  </a:lnTo>
                  <a:lnTo>
                    <a:pt x="125971" y="22606"/>
                  </a:lnTo>
                  <a:lnTo>
                    <a:pt x="126580" y="21717"/>
                  </a:lnTo>
                  <a:lnTo>
                    <a:pt x="128244" y="20701"/>
                  </a:lnTo>
                  <a:lnTo>
                    <a:pt x="129286" y="20320"/>
                  </a:lnTo>
                  <a:lnTo>
                    <a:pt x="129552" y="20193"/>
                  </a:lnTo>
                  <a:lnTo>
                    <a:pt x="133565" y="14732"/>
                  </a:lnTo>
                  <a:lnTo>
                    <a:pt x="133667" y="14351"/>
                  </a:lnTo>
                  <a:lnTo>
                    <a:pt x="133642" y="13970"/>
                  </a:lnTo>
                  <a:lnTo>
                    <a:pt x="131559" y="16383"/>
                  </a:lnTo>
                  <a:lnTo>
                    <a:pt x="128409" y="17526"/>
                  </a:lnTo>
                  <a:lnTo>
                    <a:pt x="128231" y="17399"/>
                  </a:lnTo>
                  <a:lnTo>
                    <a:pt x="128079" y="17145"/>
                  </a:lnTo>
                  <a:lnTo>
                    <a:pt x="125641" y="17399"/>
                  </a:lnTo>
                  <a:lnTo>
                    <a:pt x="124256" y="17653"/>
                  </a:lnTo>
                  <a:lnTo>
                    <a:pt x="123875" y="17805"/>
                  </a:lnTo>
                  <a:lnTo>
                    <a:pt x="123875" y="27940"/>
                  </a:lnTo>
                  <a:lnTo>
                    <a:pt x="123126" y="28194"/>
                  </a:lnTo>
                  <a:lnTo>
                    <a:pt x="120002" y="28829"/>
                  </a:lnTo>
                  <a:lnTo>
                    <a:pt x="118529" y="29591"/>
                  </a:lnTo>
                  <a:lnTo>
                    <a:pt x="118160" y="29972"/>
                  </a:lnTo>
                  <a:lnTo>
                    <a:pt x="117805" y="30226"/>
                  </a:lnTo>
                  <a:lnTo>
                    <a:pt x="117487" y="30353"/>
                  </a:lnTo>
                  <a:lnTo>
                    <a:pt x="117221" y="30353"/>
                  </a:lnTo>
                  <a:lnTo>
                    <a:pt x="116789" y="30099"/>
                  </a:lnTo>
                  <a:lnTo>
                    <a:pt x="116878" y="29083"/>
                  </a:lnTo>
                  <a:lnTo>
                    <a:pt x="119735" y="27178"/>
                  </a:lnTo>
                  <a:lnTo>
                    <a:pt x="121005" y="27178"/>
                  </a:lnTo>
                  <a:lnTo>
                    <a:pt x="123139" y="27432"/>
                  </a:lnTo>
                  <a:lnTo>
                    <a:pt x="123863" y="27686"/>
                  </a:lnTo>
                  <a:lnTo>
                    <a:pt x="123875" y="27940"/>
                  </a:lnTo>
                  <a:lnTo>
                    <a:pt x="123875" y="17805"/>
                  </a:lnTo>
                  <a:lnTo>
                    <a:pt x="122186" y="20193"/>
                  </a:lnTo>
                  <a:lnTo>
                    <a:pt x="128384" y="16256"/>
                  </a:lnTo>
                  <a:lnTo>
                    <a:pt x="128524" y="16002"/>
                  </a:lnTo>
                  <a:lnTo>
                    <a:pt x="128905" y="15240"/>
                  </a:lnTo>
                  <a:lnTo>
                    <a:pt x="129413" y="13970"/>
                  </a:lnTo>
                  <a:lnTo>
                    <a:pt x="129311" y="13462"/>
                  </a:lnTo>
                  <a:lnTo>
                    <a:pt x="128193" y="10541"/>
                  </a:lnTo>
                  <a:lnTo>
                    <a:pt x="126911" y="7747"/>
                  </a:lnTo>
                  <a:lnTo>
                    <a:pt x="126098" y="5969"/>
                  </a:lnTo>
                  <a:lnTo>
                    <a:pt x="125831" y="6731"/>
                  </a:lnTo>
                  <a:lnTo>
                    <a:pt x="125742" y="7112"/>
                  </a:lnTo>
                  <a:lnTo>
                    <a:pt x="124688" y="9271"/>
                  </a:lnTo>
                  <a:lnTo>
                    <a:pt x="124345" y="9652"/>
                  </a:lnTo>
                  <a:lnTo>
                    <a:pt x="123367" y="10414"/>
                  </a:lnTo>
                  <a:lnTo>
                    <a:pt x="122021" y="11176"/>
                  </a:lnTo>
                  <a:lnTo>
                    <a:pt x="123050" y="10795"/>
                  </a:lnTo>
                  <a:lnTo>
                    <a:pt x="124942" y="9779"/>
                  </a:lnTo>
                  <a:lnTo>
                    <a:pt x="125387" y="8890"/>
                  </a:lnTo>
                  <a:lnTo>
                    <a:pt x="126085" y="8001"/>
                  </a:lnTo>
                  <a:lnTo>
                    <a:pt x="126352" y="7747"/>
                  </a:lnTo>
                  <a:lnTo>
                    <a:pt x="126733" y="7747"/>
                  </a:lnTo>
                  <a:lnTo>
                    <a:pt x="126911" y="8001"/>
                  </a:lnTo>
                  <a:lnTo>
                    <a:pt x="127000" y="8636"/>
                  </a:lnTo>
                  <a:lnTo>
                    <a:pt x="126898" y="9271"/>
                  </a:lnTo>
                  <a:lnTo>
                    <a:pt x="119481" y="13589"/>
                  </a:lnTo>
                  <a:lnTo>
                    <a:pt x="118059" y="14351"/>
                  </a:lnTo>
                  <a:lnTo>
                    <a:pt x="117551" y="14859"/>
                  </a:lnTo>
                  <a:lnTo>
                    <a:pt x="116789" y="16002"/>
                  </a:lnTo>
                  <a:lnTo>
                    <a:pt x="116751" y="15240"/>
                  </a:lnTo>
                  <a:lnTo>
                    <a:pt x="116827" y="14986"/>
                  </a:lnTo>
                  <a:lnTo>
                    <a:pt x="116928" y="14605"/>
                  </a:lnTo>
                  <a:lnTo>
                    <a:pt x="117411" y="13716"/>
                  </a:lnTo>
                  <a:lnTo>
                    <a:pt x="118173" y="13081"/>
                  </a:lnTo>
                  <a:lnTo>
                    <a:pt x="118516" y="12827"/>
                  </a:lnTo>
                  <a:lnTo>
                    <a:pt x="119367" y="12319"/>
                  </a:lnTo>
                  <a:lnTo>
                    <a:pt x="118503" y="12700"/>
                  </a:lnTo>
                  <a:lnTo>
                    <a:pt x="117271" y="13335"/>
                  </a:lnTo>
                  <a:lnTo>
                    <a:pt x="116624" y="13716"/>
                  </a:lnTo>
                  <a:lnTo>
                    <a:pt x="116268" y="14224"/>
                  </a:lnTo>
                  <a:lnTo>
                    <a:pt x="115887" y="14605"/>
                  </a:lnTo>
                  <a:lnTo>
                    <a:pt x="115811" y="14986"/>
                  </a:lnTo>
                  <a:lnTo>
                    <a:pt x="115862" y="14478"/>
                  </a:lnTo>
                  <a:lnTo>
                    <a:pt x="115976" y="14224"/>
                  </a:lnTo>
                  <a:lnTo>
                    <a:pt x="116065" y="14097"/>
                  </a:lnTo>
                  <a:lnTo>
                    <a:pt x="116357" y="13462"/>
                  </a:lnTo>
                  <a:lnTo>
                    <a:pt x="117017" y="12954"/>
                  </a:lnTo>
                  <a:lnTo>
                    <a:pt x="118694" y="11811"/>
                  </a:lnTo>
                  <a:lnTo>
                    <a:pt x="119684" y="11430"/>
                  </a:lnTo>
                  <a:lnTo>
                    <a:pt x="122618" y="9906"/>
                  </a:lnTo>
                  <a:lnTo>
                    <a:pt x="123698" y="9017"/>
                  </a:lnTo>
                  <a:lnTo>
                    <a:pt x="124472" y="7874"/>
                  </a:lnTo>
                  <a:lnTo>
                    <a:pt x="124587" y="7620"/>
                  </a:lnTo>
                  <a:lnTo>
                    <a:pt x="123558" y="8763"/>
                  </a:lnTo>
                  <a:lnTo>
                    <a:pt x="122275" y="9906"/>
                  </a:lnTo>
                  <a:lnTo>
                    <a:pt x="119253" y="11176"/>
                  </a:lnTo>
                  <a:lnTo>
                    <a:pt x="115049" y="11811"/>
                  </a:lnTo>
                  <a:lnTo>
                    <a:pt x="114884" y="11684"/>
                  </a:lnTo>
                  <a:lnTo>
                    <a:pt x="114719" y="11430"/>
                  </a:lnTo>
                  <a:lnTo>
                    <a:pt x="114808" y="11176"/>
                  </a:lnTo>
                  <a:lnTo>
                    <a:pt x="116611" y="8763"/>
                  </a:lnTo>
                  <a:lnTo>
                    <a:pt x="117246" y="8509"/>
                  </a:lnTo>
                  <a:lnTo>
                    <a:pt x="118541" y="8001"/>
                  </a:lnTo>
                  <a:lnTo>
                    <a:pt x="119176" y="7239"/>
                  </a:lnTo>
                  <a:lnTo>
                    <a:pt x="119634" y="6604"/>
                  </a:lnTo>
                  <a:lnTo>
                    <a:pt x="118465" y="7112"/>
                  </a:lnTo>
                  <a:lnTo>
                    <a:pt x="117106" y="7239"/>
                  </a:lnTo>
                  <a:lnTo>
                    <a:pt x="114300" y="7239"/>
                  </a:lnTo>
                  <a:lnTo>
                    <a:pt x="114198" y="7112"/>
                  </a:lnTo>
                  <a:lnTo>
                    <a:pt x="114871" y="6604"/>
                  </a:lnTo>
                  <a:lnTo>
                    <a:pt x="116814" y="5715"/>
                  </a:lnTo>
                  <a:lnTo>
                    <a:pt x="118008" y="5334"/>
                  </a:lnTo>
                  <a:lnTo>
                    <a:pt x="119024" y="4953"/>
                  </a:lnTo>
                  <a:lnTo>
                    <a:pt x="107962" y="11049"/>
                  </a:lnTo>
                  <a:lnTo>
                    <a:pt x="114769" y="4699"/>
                  </a:lnTo>
                  <a:lnTo>
                    <a:pt x="112687" y="4191"/>
                  </a:lnTo>
                  <a:lnTo>
                    <a:pt x="110782" y="4191"/>
                  </a:lnTo>
                  <a:lnTo>
                    <a:pt x="110020" y="4572"/>
                  </a:lnTo>
                  <a:lnTo>
                    <a:pt x="108623" y="6223"/>
                  </a:lnTo>
                  <a:lnTo>
                    <a:pt x="106972" y="8382"/>
                  </a:lnTo>
                  <a:lnTo>
                    <a:pt x="106680" y="8890"/>
                  </a:lnTo>
                  <a:lnTo>
                    <a:pt x="106362" y="9271"/>
                  </a:lnTo>
                  <a:lnTo>
                    <a:pt x="105918" y="10414"/>
                  </a:lnTo>
                  <a:lnTo>
                    <a:pt x="105803" y="12954"/>
                  </a:lnTo>
                  <a:lnTo>
                    <a:pt x="105930" y="13843"/>
                  </a:lnTo>
                  <a:lnTo>
                    <a:pt x="105511" y="13335"/>
                  </a:lnTo>
                  <a:lnTo>
                    <a:pt x="105194" y="12319"/>
                  </a:lnTo>
                  <a:lnTo>
                    <a:pt x="105003" y="11811"/>
                  </a:lnTo>
                  <a:lnTo>
                    <a:pt x="104990" y="10287"/>
                  </a:lnTo>
                  <a:lnTo>
                    <a:pt x="105384" y="9271"/>
                  </a:lnTo>
                  <a:lnTo>
                    <a:pt x="105537" y="9017"/>
                  </a:lnTo>
                  <a:lnTo>
                    <a:pt x="105613" y="8890"/>
                  </a:lnTo>
                  <a:lnTo>
                    <a:pt x="105727" y="8509"/>
                  </a:lnTo>
                  <a:lnTo>
                    <a:pt x="105968" y="7239"/>
                  </a:lnTo>
                  <a:lnTo>
                    <a:pt x="106337" y="4191"/>
                  </a:lnTo>
                  <a:lnTo>
                    <a:pt x="106375" y="2667"/>
                  </a:lnTo>
                  <a:lnTo>
                    <a:pt x="104165" y="381"/>
                  </a:lnTo>
                  <a:lnTo>
                    <a:pt x="102704" y="0"/>
                  </a:lnTo>
                  <a:lnTo>
                    <a:pt x="101892" y="0"/>
                  </a:lnTo>
                  <a:lnTo>
                    <a:pt x="102171" y="889"/>
                  </a:lnTo>
                  <a:lnTo>
                    <a:pt x="102527" y="2667"/>
                  </a:lnTo>
                  <a:lnTo>
                    <a:pt x="101511" y="4191"/>
                  </a:lnTo>
                  <a:lnTo>
                    <a:pt x="101854" y="4191"/>
                  </a:lnTo>
                  <a:lnTo>
                    <a:pt x="101879" y="5080"/>
                  </a:lnTo>
                  <a:lnTo>
                    <a:pt x="101765" y="5715"/>
                  </a:lnTo>
                  <a:lnTo>
                    <a:pt x="101092" y="7747"/>
                  </a:lnTo>
                  <a:lnTo>
                    <a:pt x="100888" y="8255"/>
                  </a:lnTo>
                  <a:lnTo>
                    <a:pt x="100444" y="9779"/>
                  </a:lnTo>
                  <a:lnTo>
                    <a:pt x="100253" y="10795"/>
                  </a:lnTo>
                  <a:lnTo>
                    <a:pt x="99923" y="13335"/>
                  </a:lnTo>
                  <a:lnTo>
                    <a:pt x="99809" y="14478"/>
                  </a:lnTo>
                  <a:lnTo>
                    <a:pt x="99695" y="17272"/>
                  </a:lnTo>
                  <a:lnTo>
                    <a:pt x="101485" y="18923"/>
                  </a:lnTo>
                  <a:lnTo>
                    <a:pt x="101358" y="18415"/>
                  </a:lnTo>
                  <a:lnTo>
                    <a:pt x="101422" y="17399"/>
                  </a:lnTo>
                  <a:lnTo>
                    <a:pt x="101879" y="16510"/>
                  </a:lnTo>
                  <a:lnTo>
                    <a:pt x="103022" y="14986"/>
                  </a:lnTo>
                  <a:lnTo>
                    <a:pt x="103225" y="14478"/>
                  </a:lnTo>
                  <a:lnTo>
                    <a:pt x="103352" y="14097"/>
                  </a:lnTo>
                  <a:lnTo>
                    <a:pt x="103238" y="12827"/>
                  </a:lnTo>
                  <a:lnTo>
                    <a:pt x="103149" y="12573"/>
                  </a:lnTo>
                  <a:lnTo>
                    <a:pt x="102831" y="12065"/>
                  </a:lnTo>
                  <a:lnTo>
                    <a:pt x="102527" y="11049"/>
                  </a:lnTo>
                  <a:lnTo>
                    <a:pt x="102400" y="10414"/>
                  </a:lnTo>
                  <a:lnTo>
                    <a:pt x="102501" y="9398"/>
                  </a:lnTo>
                  <a:lnTo>
                    <a:pt x="102552" y="9271"/>
                  </a:lnTo>
                  <a:lnTo>
                    <a:pt x="102717" y="9017"/>
                  </a:lnTo>
                  <a:lnTo>
                    <a:pt x="102908" y="9017"/>
                  </a:lnTo>
                  <a:lnTo>
                    <a:pt x="102958" y="9271"/>
                  </a:lnTo>
                  <a:lnTo>
                    <a:pt x="103060" y="9906"/>
                  </a:lnTo>
                  <a:lnTo>
                    <a:pt x="103162" y="10414"/>
                  </a:lnTo>
                  <a:lnTo>
                    <a:pt x="103263" y="10795"/>
                  </a:lnTo>
                  <a:lnTo>
                    <a:pt x="104165" y="12827"/>
                  </a:lnTo>
                  <a:lnTo>
                    <a:pt x="104267" y="14097"/>
                  </a:lnTo>
                  <a:lnTo>
                    <a:pt x="104140" y="14605"/>
                  </a:lnTo>
                  <a:lnTo>
                    <a:pt x="103746" y="15367"/>
                  </a:lnTo>
                  <a:lnTo>
                    <a:pt x="102108" y="17526"/>
                  </a:lnTo>
                  <a:lnTo>
                    <a:pt x="102006" y="18923"/>
                  </a:lnTo>
                  <a:lnTo>
                    <a:pt x="102387" y="19685"/>
                  </a:lnTo>
                  <a:lnTo>
                    <a:pt x="105791" y="22606"/>
                  </a:lnTo>
                  <a:lnTo>
                    <a:pt x="105905" y="20828"/>
                  </a:lnTo>
                  <a:lnTo>
                    <a:pt x="106235" y="20193"/>
                  </a:lnTo>
                  <a:lnTo>
                    <a:pt x="107784" y="15621"/>
                  </a:lnTo>
                  <a:lnTo>
                    <a:pt x="108229" y="13843"/>
                  </a:lnTo>
                  <a:lnTo>
                    <a:pt x="110375" y="10795"/>
                  </a:lnTo>
                  <a:lnTo>
                    <a:pt x="110020" y="11049"/>
                  </a:lnTo>
                  <a:lnTo>
                    <a:pt x="109334" y="11938"/>
                  </a:lnTo>
                  <a:lnTo>
                    <a:pt x="109118" y="12319"/>
                  </a:lnTo>
                  <a:lnTo>
                    <a:pt x="108839" y="13208"/>
                  </a:lnTo>
                  <a:lnTo>
                    <a:pt x="108496" y="15494"/>
                  </a:lnTo>
                  <a:lnTo>
                    <a:pt x="108394" y="18415"/>
                  </a:lnTo>
                  <a:lnTo>
                    <a:pt x="108267" y="18923"/>
                  </a:lnTo>
                  <a:lnTo>
                    <a:pt x="108178" y="19177"/>
                  </a:lnTo>
                  <a:lnTo>
                    <a:pt x="107848" y="19685"/>
                  </a:lnTo>
                  <a:lnTo>
                    <a:pt x="106934" y="20701"/>
                  </a:lnTo>
                  <a:lnTo>
                    <a:pt x="106781" y="20955"/>
                  </a:lnTo>
                  <a:lnTo>
                    <a:pt x="106667" y="22606"/>
                  </a:lnTo>
                  <a:lnTo>
                    <a:pt x="106756" y="22987"/>
                  </a:lnTo>
                  <a:lnTo>
                    <a:pt x="106883" y="23368"/>
                  </a:lnTo>
                  <a:lnTo>
                    <a:pt x="107022" y="22987"/>
                  </a:lnTo>
                  <a:lnTo>
                    <a:pt x="107442" y="22098"/>
                  </a:lnTo>
                  <a:lnTo>
                    <a:pt x="108635" y="17145"/>
                  </a:lnTo>
                  <a:lnTo>
                    <a:pt x="109347" y="14224"/>
                  </a:lnTo>
                  <a:lnTo>
                    <a:pt x="113665" y="8509"/>
                  </a:lnTo>
                  <a:lnTo>
                    <a:pt x="113665" y="8763"/>
                  </a:lnTo>
                  <a:lnTo>
                    <a:pt x="112052" y="11176"/>
                  </a:lnTo>
                  <a:lnTo>
                    <a:pt x="111086" y="13335"/>
                  </a:lnTo>
                  <a:lnTo>
                    <a:pt x="110794" y="14478"/>
                  </a:lnTo>
                  <a:lnTo>
                    <a:pt x="110451" y="16764"/>
                  </a:lnTo>
                  <a:lnTo>
                    <a:pt x="110337" y="17653"/>
                  </a:lnTo>
                  <a:lnTo>
                    <a:pt x="110223" y="18923"/>
                  </a:lnTo>
                  <a:lnTo>
                    <a:pt x="109880" y="20955"/>
                  </a:lnTo>
                  <a:lnTo>
                    <a:pt x="109766" y="21463"/>
                  </a:lnTo>
                  <a:lnTo>
                    <a:pt x="109181" y="22606"/>
                  </a:lnTo>
                  <a:lnTo>
                    <a:pt x="108889" y="22987"/>
                  </a:lnTo>
                  <a:lnTo>
                    <a:pt x="108483" y="23622"/>
                  </a:lnTo>
                  <a:lnTo>
                    <a:pt x="108394" y="24130"/>
                  </a:lnTo>
                  <a:lnTo>
                    <a:pt x="108483" y="24257"/>
                  </a:lnTo>
                  <a:lnTo>
                    <a:pt x="109093" y="24638"/>
                  </a:lnTo>
                  <a:lnTo>
                    <a:pt x="109258" y="24765"/>
                  </a:lnTo>
                  <a:lnTo>
                    <a:pt x="109283" y="25146"/>
                  </a:lnTo>
                  <a:lnTo>
                    <a:pt x="109194" y="25273"/>
                  </a:lnTo>
                  <a:lnTo>
                    <a:pt x="108877" y="25400"/>
                  </a:lnTo>
                  <a:lnTo>
                    <a:pt x="109181" y="25654"/>
                  </a:lnTo>
                  <a:lnTo>
                    <a:pt x="109778" y="24892"/>
                  </a:lnTo>
                  <a:lnTo>
                    <a:pt x="110223" y="24130"/>
                  </a:lnTo>
                  <a:lnTo>
                    <a:pt x="110337" y="23876"/>
                  </a:lnTo>
                  <a:lnTo>
                    <a:pt x="110426" y="23622"/>
                  </a:lnTo>
                  <a:lnTo>
                    <a:pt x="110312" y="20701"/>
                  </a:lnTo>
                  <a:lnTo>
                    <a:pt x="110261" y="18796"/>
                  </a:lnTo>
                  <a:lnTo>
                    <a:pt x="111302" y="24003"/>
                  </a:lnTo>
                  <a:lnTo>
                    <a:pt x="111188" y="24384"/>
                  </a:lnTo>
                  <a:lnTo>
                    <a:pt x="103301" y="32766"/>
                  </a:lnTo>
                  <a:lnTo>
                    <a:pt x="104775" y="32258"/>
                  </a:lnTo>
                  <a:lnTo>
                    <a:pt x="113588" y="24384"/>
                  </a:lnTo>
                  <a:lnTo>
                    <a:pt x="113804" y="24511"/>
                  </a:lnTo>
                  <a:lnTo>
                    <a:pt x="103251" y="34544"/>
                  </a:lnTo>
                  <a:lnTo>
                    <a:pt x="102793" y="34671"/>
                  </a:lnTo>
                  <a:lnTo>
                    <a:pt x="102425" y="34671"/>
                  </a:lnTo>
                  <a:lnTo>
                    <a:pt x="101219" y="35052"/>
                  </a:lnTo>
                  <a:lnTo>
                    <a:pt x="99949" y="35814"/>
                  </a:lnTo>
                  <a:lnTo>
                    <a:pt x="99809" y="35814"/>
                  </a:lnTo>
                  <a:lnTo>
                    <a:pt x="99580" y="35687"/>
                  </a:lnTo>
                  <a:lnTo>
                    <a:pt x="99529" y="35306"/>
                  </a:lnTo>
                  <a:lnTo>
                    <a:pt x="99123" y="35687"/>
                  </a:lnTo>
                  <a:lnTo>
                    <a:pt x="98920" y="35814"/>
                  </a:lnTo>
                  <a:lnTo>
                    <a:pt x="100215" y="36195"/>
                  </a:lnTo>
                  <a:lnTo>
                    <a:pt x="106553" y="40640"/>
                  </a:lnTo>
                  <a:lnTo>
                    <a:pt x="107696" y="41402"/>
                  </a:lnTo>
                  <a:lnTo>
                    <a:pt x="108051" y="41529"/>
                  </a:lnTo>
                  <a:lnTo>
                    <a:pt x="109169" y="38481"/>
                  </a:lnTo>
                  <a:lnTo>
                    <a:pt x="109613" y="37719"/>
                  </a:lnTo>
                  <a:lnTo>
                    <a:pt x="109867" y="37465"/>
                  </a:lnTo>
                  <a:lnTo>
                    <a:pt x="110591" y="37084"/>
                  </a:lnTo>
                  <a:lnTo>
                    <a:pt x="111556" y="36449"/>
                  </a:lnTo>
                  <a:lnTo>
                    <a:pt x="112077" y="35814"/>
                  </a:lnTo>
                  <a:lnTo>
                    <a:pt x="113334" y="34290"/>
                  </a:lnTo>
                  <a:lnTo>
                    <a:pt x="113766" y="33528"/>
                  </a:lnTo>
                  <a:lnTo>
                    <a:pt x="114388" y="32004"/>
                  </a:lnTo>
                  <a:lnTo>
                    <a:pt x="115214" y="29591"/>
                  </a:lnTo>
                  <a:lnTo>
                    <a:pt x="115455" y="28956"/>
                  </a:lnTo>
                  <a:lnTo>
                    <a:pt x="115874" y="28448"/>
                  </a:lnTo>
                  <a:lnTo>
                    <a:pt x="116001" y="28321"/>
                  </a:lnTo>
                  <a:lnTo>
                    <a:pt x="116090" y="28067"/>
                  </a:lnTo>
                  <a:lnTo>
                    <a:pt x="116954" y="27559"/>
                  </a:lnTo>
                  <a:lnTo>
                    <a:pt x="117944" y="26924"/>
                  </a:lnTo>
                  <a:lnTo>
                    <a:pt x="119468" y="26035"/>
                  </a:lnTo>
                  <a:lnTo>
                    <a:pt x="120510" y="25273"/>
                  </a:lnTo>
                  <a:lnTo>
                    <a:pt x="119278" y="26416"/>
                  </a:lnTo>
                  <a:lnTo>
                    <a:pt x="118110" y="27178"/>
                  </a:lnTo>
                  <a:lnTo>
                    <a:pt x="116852" y="27940"/>
                  </a:lnTo>
                  <a:lnTo>
                    <a:pt x="116674" y="28067"/>
                  </a:lnTo>
                  <a:lnTo>
                    <a:pt x="116408" y="28321"/>
                  </a:lnTo>
                  <a:lnTo>
                    <a:pt x="116332" y="28575"/>
                  </a:lnTo>
                  <a:lnTo>
                    <a:pt x="115874" y="29210"/>
                  </a:lnTo>
                  <a:lnTo>
                    <a:pt x="115620" y="29845"/>
                  </a:lnTo>
                  <a:lnTo>
                    <a:pt x="115316" y="30861"/>
                  </a:lnTo>
                  <a:lnTo>
                    <a:pt x="116598" y="32004"/>
                  </a:lnTo>
                  <a:lnTo>
                    <a:pt x="117208" y="32385"/>
                  </a:lnTo>
                  <a:lnTo>
                    <a:pt x="117678" y="32639"/>
                  </a:lnTo>
                  <a:lnTo>
                    <a:pt x="118287" y="32766"/>
                  </a:lnTo>
                  <a:lnTo>
                    <a:pt x="120675" y="32004"/>
                  </a:lnTo>
                  <a:lnTo>
                    <a:pt x="122491" y="30480"/>
                  </a:lnTo>
                  <a:lnTo>
                    <a:pt x="123177" y="30353"/>
                  </a:lnTo>
                  <a:lnTo>
                    <a:pt x="125247" y="29972"/>
                  </a:lnTo>
                  <a:lnTo>
                    <a:pt x="126085" y="30099"/>
                  </a:lnTo>
                  <a:lnTo>
                    <a:pt x="126898" y="30607"/>
                  </a:lnTo>
                  <a:lnTo>
                    <a:pt x="127241" y="30861"/>
                  </a:lnTo>
                  <a:lnTo>
                    <a:pt x="127279" y="30988"/>
                  </a:lnTo>
                  <a:lnTo>
                    <a:pt x="126911" y="30734"/>
                  </a:lnTo>
                  <a:lnTo>
                    <a:pt x="125984" y="30480"/>
                  </a:lnTo>
                  <a:lnTo>
                    <a:pt x="125260" y="30480"/>
                  </a:lnTo>
                  <a:lnTo>
                    <a:pt x="123685" y="30988"/>
                  </a:lnTo>
                  <a:lnTo>
                    <a:pt x="120294" y="33020"/>
                  </a:lnTo>
                  <a:lnTo>
                    <a:pt x="118656" y="33528"/>
                  </a:lnTo>
                  <a:lnTo>
                    <a:pt x="120002" y="34417"/>
                  </a:lnTo>
                  <a:lnTo>
                    <a:pt x="121589" y="35052"/>
                  </a:lnTo>
                  <a:lnTo>
                    <a:pt x="122631" y="35306"/>
                  </a:lnTo>
                  <a:lnTo>
                    <a:pt x="130200" y="36957"/>
                  </a:lnTo>
                  <a:lnTo>
                    <a:pt x="132054" y="37465"/>
                  </a:lnTo>
                  <a:lnTo>
                    <a:pt x="132511" y="37211"/>
                  </a:lnTo>
                  <a:lnTo>
                    <a:pt x="132994" y="37084"/>
                  </a:lnTo>
                  <a:lnTo>
                    <a:pt x="133769" y="36957"/>
                  </a:lnTo>
                  <a:lnTo>
                    <a:pt x="135559" y="36957"/>
                  </a:lnTo>
                  <a:lnTo>
                    <a:pt x="136626" y="37211"/>
                  </a:lnTo>
                  <a:lnTo>
                    <a:pt x="137210" y="37465"/>
                  </a:lnTo>
                  <a:lnTo>
                    <a:pt x="137312" y="36957"/>
                  </a:lnTo>
                  <a:lnTo>
                    <a:pt x="130302" y="33655"/>
                  </a:lnTo>
                  <a:lnTo>
                    <a:pt x="127165" y="33020"/>
                  </a:lnTo>
                  <a:lnTo>
                    <a:pt x="126263" y="32893"/>
                  </a:lnTo>
                  <a:lnTo>
                    <a:pt x="125107" y="32258"/>
                  </a:lnTo>
                  <a:lnTo>
                    <a:pt x="124841" y="32004"/>
                  </a:lnTo>
                  <a:lnTo>
                    <a:pt x="124828" y="31877"/>
                  </a:lnTo>
                  <a:lnTo>
                    <a:pt x="124904" y="32004"/>
                  </a:lnTo>
                  <a:lnTo>
                    <a:pt x="125425" y="32258"/>
                  </a:lnTo>
                  <a:lnTo>
                    <a:pt x="126339" y="32512"/>
                  </a:lnTo>
                  <a:lnTo>
                    <a:pt x="127241" y="32639"/>
                  </a:lnTo>
                  <a:lnTo>
                    <a:pt x="130378" y="32893"/>
                  </a:lnTo>
                  <a:lnTo>
                    <a:pt x="133070" y="33020"/>
                  </a:lnTo>
                  <a:lnTo>
                    <a:pt x="136156" y="33909"/>
                  </a:lnTo>
                  <a:lnTo>
                    <a:pt x="136867" y="34163"/>
                  </a:lnTo>
                  <a:lnTo>
                    <a:pt x="137452" y="34544"/>
                  </a:lnTo>
                  <a:lnTo>
                    <a:pt x="137350" y="33782"/>
                  </a:lnTo>
                  <a:lnTo>
                    <a:pt x="137248" y="33528"/>
                  </a:lnTo>
                  <a:lnTo>
                    <a:pt x="136829" y="32766"/>
                  </a:lnTo>
                  <a:lnTo>
                    <a:pt x="136118" y="31877"/>
                  </a:lnTo>
                  <a:lnTo>
                    <a:pt x="135915" y="31623"/>
                  </a:lnTo>
                  <a:lnTo>
                    <a:pt x="135496" y="31242"/>
                  </a:lnTo>
                  <a:lnTo>
                    <a:pt x="135013" y="30988"/>
                  </a:lnTo>
                  <a:lnTo>
                    <a:pt x="134048" y="30480"/>
                  </a:lnTo>
                  <a:lnTo>
                    <a:pt x="132257" y="30099"/>
                  </a:lnTo>
                  <a:lnTo>
                    <a:pt x="132029" y="29972"/>
                  </a:lnTo>
                  <a:lnTo>
                    <a:pt x="130657" y="29210"/>
                  </a:lnTo>
                  <a:lnTo>
                    <a:pt x="129654" y="28575"/>
                  </a:lnTo>
                  <a:lnTo>
                    <a:pt x="128981" y="27940"/>
                  </a:lnTo>
                  <a:lnTo>
                    <a:pt x="129895" y="28448"/>
                  </a:lnTo>
                  <a:lnTo>
                    <a:pt x="131838" y="29083"/>
                  </a:lnTo>
                  <a:lnTo>
                    <a:pt x="134162" y="29718"/>
                  </a:lnTo>
                  <a:lnTo>
                    <a:pt x="134556" y="29845"/>
                  </a:lnTo>
                  <a:lnTo>
                    <a:pt x="134569" y="29591"/>
                  </a:lnTo>
                  <a:lnTo>
                    <a:pt x="136461" y="27940"/>
                  </a:lnTo>
                  <a:lnTo>
                    <a:pt x="136613" y="27813"/>
                  </a:lnTo>
                  <a:lnTo>
                    <a:pt x="136804" y="27432"/>
                  </a:lnTo>
                  <a:lnTo>
                    <a:pt x="137388" y="26289"/>
                  </a:lnTo>
                  <a:lnTo>
                    <a:pt x="137464" y="24765"/>
                  </a:lnTo>
                  <a:close/>
                </a:path>
                <a:path w="139065" h="149860">
                  <a:moveTo>
                    <a:pt x="138849" y="47282"/>
                  </a:moveTo>
                  <a:lnTo>
                    <a:pt x="128168" y="37312"/>
                  </a:lnTo>
                  <a:lnTo>
                    <a:pt x="128168" y="38354"/>
                  </a:lnTo>
                  <a:lnTo>
                    <a:pt x="128066" y="38760"/>
                  </a:lnTo>
                  <a:lnTo>
                    <a:pt x="127939" y="39103"/>
                  </a:lnTo>
                  <a:lnTo>
                    <a:pt x="127635" y="39611"/>
                  </a:lnTo>
                  <a:lnTo>
                    <a:pt x="127152" y="40233"/>
                  </a:lnTo>
                  <a:lnTo>
                    <a:pt x="125704" y="41567"/>
                  </a:lnTo>
                  <a:lnTo>
                    <a:pt x="125399" y="41897"/>
                  </a:lnTo>
                  <a:lnTo>
                    <a:pt x="125069" y="42621"/>
                  </a:lnTo>
                  <a:lnTo>
                    <a:pt x="124955" y="43053"/>
                  </a:lnTo>
                  <a:lnTo>
                    <a:pt x="124828" y="44094"/>
                  </a:lnTo>
                  <a:lnTo>
                    <a:pt x="124675" y="43738"/>
                  </a:lnTo>
                  <a:lnTo>
                    <a:pt x="124574" y="42887"/>
                  </a:lnTo>
                  <a:lnTo>
                    <a:pt x="124701" y="42100"/>
                  </a:lnTo>
                  <a:lnTo>
                    <a:pt x="126542" y="39547"/>
                  </a:lnTo>
                  <a:lnTo>
                    <a:pt x="127419" y="38366"/>
                  </a:lnTo>
                  <a:lnTo>
                    <a:pt x="127546" y="37172"/>
                  </a:lnTo>
                  <a:lnTo>
                    <a:pt x="124244" y="36449"/>
                  </a:lnTo>
                  <a:lnTo>
                    <a:pt x="124574" y="37172"/>
                  </a:lnTo>
                  <a:lnTo>
                    <a:pt x="124688" y="38366"/>
                  </a:lnTo>
                  <a:lnTo>
                    <a:pt x="123063" y="40335"/>
                  </a:lnTo>
                  <a:lnTo>
                    <a:pt x="122021" y="40779"/>
                  </a:lnTo>
                  <a:lnTo>
                    <a:pt x="119405" y="40779"/>
                  </a:lnTo>
                  <a:lnTo>
                    <a:pt x="115811" y="36449"/>
                  </a:lnTo>
                  <a:lnTo>
                    <a:pt x="117538" y="34632"/>
                  </a:lnTo>
                  <a:lnTo>
                    <a:pt x="118110" y="34074"/>
                  </a:lnTo>
                  <a:lnTo>
                    <a:pt x="116763" y="33083"/>
                  </a:lnTo>
                  <a:lnTo>
                    <a:pt x="116357" y="32842"/>
                  </a:lnTo>
                  <a:lnTo>
                    <a:pt x="116078" y="32588"/>
                  </a:lnTo>
                  <a:lnTo>
                    <a:pt x="115862" y="32359"/>
                  </a:lnTo>
                  <a:lnTo>
                    <a:pt x="115062" y="31699"/>
                  </a:lnTo>
                  <a:lnTo>
                    <a:pt x="114630" y="33083"/>
                  </a:lnTo>
                  <a:lnTo>
                    <a:pt x="114554" y="33642"/>
                  </a:lnTo>
                  <a:lnTo>
                    <a:pt x="114706" y="34302"/>
                  </a:lnTo>
                  <a:lnTo>
                    <a:pt x="115112" y="37172"/>
                  </a:lnTo>
                  <a:lnTo>
                    <a:pt x="120015" y="42430"/>
                  </a:lnTo>
                  <a:lnTo>
                    <a:pt x="122377" y="42100"/>
                  </a:lnTo>
                  <a:lnTo>
                    <a:pt x="121945" y="42341"/>
                  </a:lnTo>
                  <a:lnTo>
                    <a:pt x="121640" y="42443"/>
                  </a:lnTo>
                  <a:lnTo>
                    <a:pt x="121640" y="48044"/>
                  </a:lnTo>
                  <a:lnTo>
                    <a:pt x="119151" y="49339"/>
                  </a:lnTo>
                  <a:lnTo>
                    <a:pt x="118681" y="49301"/>
                  </a:lnTo>
                  <a:lnTo>
                    <a:pt x="118262" y="49161"/>
                  </a:lnTo>
                  <a:lnTo>
                    <a:pt x="118313" y="48920"/>
                  </a:lnTo>
                  <a:lnTo>
                    <a:pt x="119468" y="48869"/>
                  </a:lnTo>
                  <a:lnTo>
                    <a:pt x="119951" y="48818"/>
                  </a:lnTo>
                  <a:lnTo>
                    <a:pt x="120510" y="48666"/>
                  </a:lnTo>
                  <a:lnTo>
                    <a:pt x="121640" y="48044"/>
                  </a:lnTo>
                  <a:lnTo>
                    <a:pt x="121640" y="42443"/>
                  </a:lnTo>
                  <a:lnTo>
                    <a:pt x="120916" y="42672"/>
                  </a:lnTo>
                  <a:lnTo>
                    <a:pt x="120573" y="42773"/>
                  </a:lnTo>
                  <a:lnTo>
                    <a:pt x="120573" y="44932"/>
                  </a:lnTo>
                  <a:lnTo>
                    <a:pt x="120116" y="45262"/>
                  </a:lnTo>
                  <a:lnTo>
                    <a:pt x="119583" y="45516"/>
                  </a:lnTo>
                  <a:lnTo>
                    <a:pt x="118719" y="45694"/>
                  </a:lnTo>
                  <a:lnTo>
                    <a:pt x="118173" y="45745"/>
                  </a:lnTo>
                  <a:lnTo>
                    <a:pt x="116801" y="45605"/>
                  </a:lnTo>
                  <a:lnTo>
                    <a:pt x="113957" y="42430"/>
                  </a:lnTo>
                  <a:lnTo>
                    <a:pt x="114071" y="41795"/>
                  </a:lnTo>
                  <a:lnTo>
                    <a:pt x="114350" y="41084"/>
                  </a:lnTo>
                  <a:lnTo>
                    <a:pt x="114465" y="40906"/>
                  </a:lnTo>
                  <a:lnTo>
                    <a:pt x="114642" y="41122"/>
                  </a:lnTo>
                  <a:lnTo>
                    <a:pt x="114757" y="41795"/>
                  </a:lnTo>
                  <a:lnTo>
                    <a:pt x="114884" y="42291"/>
                  </a:lnTo>
                  <a:lnTo>
                    <a:pt x="119621" y="43967"/>
                  </a:lnTo>
                  <a:lnTo>
                    <a:pt x="120281" y="44069"/>
                  </a:lnTo>
                  <a:lnTo>
                    <a:pt x="120459" y="44221"/>
                  </a:lnTo>
                  <a:lnTo>
                    <a:pt x="120573" y="44932"/>
                  </a:lnTo>
                  <a:lnTo>
                    <a:pt x="120573" y="42773"/>
                  </a:lnTo>
                  <a:lnTo>
                    <a:pt x="120103" y="42887"/>
                  </a:lnTo>
                  <a:lnTo>
                    <a:pt x="114071" y="34328"/>
                  </a:lnTo>
                  <a:lnTo>
                    <a:pt x="113601" y="35052"/>
                  </a:lnTo>
                  <a:lnTo>
                    <a:pt x="113042" y="35801"/>
                  </a:lnTo>
                  <a:lnTo>
                    <a:pt x="112420" y="36525"/>
                  </a:lnTo>
                  <a:lnTo>
                    <a:pt x="112115" y="37934"/>
                  </a:lnTo>
                  <a:lnTo>
                    <a:pt x="118465" y="47015"/>
                  </a:lnTo>
                  <a:lnTo>
                    <a:pt x="119430" y="46824"/>
                  </a:lnTo>
                  <a:lnTo>
                    <a:pt x="121145" y="46278"/>
                  </a:lnTo>
                  <a:lnTo>
                    <a:pt x="120434" y="46748"/>
                  </a:lnTo>
                  <a:lnTo>
                    <a:pt x="119532" y="47155"/>
                  </a:lnTo>
                  <a:lnTo>
                    <a:pt x="118529" y="47459"/>
                  </a:lnTo>
                  <a:lnTo>
                    <a:pt x="116141" y="47282"/>
                  </a:lnTo>
                  <a:lnTo>
                    <a:pt x="111061" y="40652"/>
                  </a:lnTo>
                  <a:lnTo>
                    <a:pt x="111175" y="38557"/>
                  </a:lnTo>
                  <a:lnTo>
                    <a:pt x="111366" y="37934"/>
                  </a:lnTo>
                  <a:lnTo>
                    <a:pt x="111709" y="37185"/>
                  </a:lnTo>
                  <a:lnTo>
                    <a:pt x="111023" y="37719"/>
                  </a:lnTo>
                  <a:lnTo>
                    <a:pt x="108902" y="42087"/>
                  </a:lnTo>
                  <a:lnTo>
                    <a:pt x="108826" y="42278"/>
                  </a:lnTo>
                  <a:lnTo>
                    <a:pt x="108712" y="42672"/>
                  </a:lnTo>
                  <a:lnTo>
                    <a:pt x="109969" y="44069"/>
                  </a:lnTo>
                  <a:lnTo>
                    <a:pt x="111188" y="45986"/>
                  </a:lnTo>
                  <a:lnTo>
                    <a:pt x="111252" y="50444"/>
                  </a:lnTo>
                  <a:lnTo>
                    <a:pt x="110718" y="51523"/>
                  </a:lnTo>
                  <a:lnTo>
                    <a:pt x="110007" y="52362"/>
                  </a:lnTo>
                  <a:lnTo>
                    <a:pt x="110921" y="53276"/>
                  </a:lnTo>
                  <a:lnTo>
                    <a:pt x="111963" y="54089"/>
                  </a:lnTo>
                  <a:lnTo>
                    <a:pt x="113512" y="54686"/>
                  </a:lnTo>
                  <a:lnTo>
                    <a:pt x="114033" y="54775"/>
                  </a:lnTo>
                  <a:lnTo>
                    <a:pt x="117551" y="54775"/>
                  </a:lnTo>
                  <a:lnTo>
                    <a:pt x="120624" y="51943"/>
                  </a:lnTo>
                  <a:lnTo>
                    <a:pt x="120764" y="51904"/>
                  </a:lnTo>
                  <a:lnTo>
                    <a:pt x="121246" y="52019"/>
                  </a:lnTo>
                  <a:lnTo>
                    <a:pt x="121386" y="51904"/>
                  </a:lnTo>
                  <a:lnTo>
                    <a:pt x="122262" y="51142"/>
                  </a:lnTo>
                  <a:lnTo>
                    <a:pt x="123698" y="49530"/>
                  </a:lnTo>
                  <a:lnTo>
                    <a:pt x="123837" y="49339"/>
                  </a:lnTo>
                  <a:lnTo>
                    <a:pt x="124739" y="48044"/>
                  </a:lnTo>
                  <a:lnTo>
                    <a:pt x="125145" y="47459"/>
                  </a:lnTo>
                  <a:lnTo>
                    <a:pt x="125996" y="46278"/>
                  </a:lnTo>
                  <a:lnTo>
                    <a:pt x="131546" y="43053"/>
                  </a:lnTo>
                  <a:lnTo>
                    <a:pt x="132689" y="43497"/>
                  </a:lnTo>
                  <a:lnTo>
                    <a:pt x="133731" y="44589"/>
                  </a:lnTo>
                  <a:lnTo>
                    <a:pt x="133985" y="44983"/>
                  </a:lnTo>
                  <a:lnTo>
                    <a:pt x="134086" y="46570"/>
                  </a:lnTo>
                  <a:lnTo>
                    <a:pt x="133413" y="47891"/>
                  </a:lnTo>
                  <a:lnTo>
                    <a:pt x="129006" y="50469"/>
                  </a:lnTo>
                  <a:lnTo>
                    <a:pt x="129578" y="50215"/>
                  </a:lnTo>
                  <a:lnTo>
                    <a:pt x="130568" y="49606"/>
                  </a:lnTo>
                  <a:lnTo>
                    <a:pt x="131445" y="49009"/>
                  </a:lnTo>
                  <a:lnTo>
                    <a:pt x="132562" y="48031"/>
                  </a:lnTo>
                  <a:lnTo>
                    <a:pt x="133045" y="47548"/>
                  </a:lnTo>
                  <a:lnTo>
                    <a:pt x="133515" y="46482"/>
                  </a:lnTo>
                  <a:lnTo>
                    <a:pt x="133451" y="45364"/>
                  </a:lnTo>
                  <a:lnTo>
                    <a:pt x="133184" y="44983"/>
                  </a:lnTo>
                  <a:lnTo>
                    <a:pt x="132283" y="44145"/>
                  </a:lnTo>
                  <a:lnTo>
                    <a:pt x="131419" y="43853"/>
                  </a:lnTo>
                  <a:lnTo>
                    <a:pt x="129705" y="44145"/>
                  </a:lnTo>
                  <a:lnTo>
                    <a:pt x="128841" y="44716"/>
                  </a:lnTo>
                  <a:lnTo>
                    <a:pt x="127508" y="45872"/>
                  </a:lnTo>
                  <a:lnTo>
                    <a:pt x="126377" y="47282"/>
                  </a:lnTo>
                  <a:lnTo>
                    <a:pt x="124561" y="49695"/>
                  </a:lnTo>
                  <a:lnTo>
                    <a:pt x="124714" y="49631"/>
                  </a:lnTo>
                  <a:lnTo>
                    <a:pt x="124955" y="49606"/>
                  </a:lnTo>
                  <a:lnTo>
                    <a:pt x="126111" y="49822"/>
                  </a:lnTo>
                  <a:lnTo>
                    <a:pt x="127012" y="50317"/>
                  </a:lnTo>
                  <a:lnTo>
                    <a:pt x="127000" y="50584"/>
                  </a:lnTo>
                  <a:lnTo>
                    <a:pt x="125920" y="50698"/>
                  </a:lnTo>
                  <a:lnTo>
                    <a:pt x="125196" y="50558"/>
                  </a:lnTo>
                  <a:lnTo>
                    <a:pt x="124460" y="50444"/>
                  </a:lnTo>
                  <a:lnTo>
                    <a:pt x="124371" y="50317"/>
                  </a:lnTo>
                  <a:lnTo>
                    <a:pt x="124345" y="49949"/>
                  </a:lnTo>
                  <a:lnTo>
                    <a:pt x="123507" y="50939"/>
                  </a:lnTo>
                  <a:lnTo>
                    <a:pt x="122770" y="51676"/>
                  </a:lnTo>
                  <a:lnTo>
                    <a:pt x="122123" y="52197"/>
                  </a:lnTo>
                  <a:lnTo>
                    <a:pt x="123786" y="52539"/>
                  </a:lnTo>
                  <a:lnTo>
                    <a:pt x="126746" y="53098"/>
                  </a:lnTo>
                  <a:lnTo>
                    <a:pt x="128803" y="53086"/>
                  </a:lnTo>
                  <a:lnTo>
                    <a:pt x="130784" y="52806"/>
                  </a:lnTo>
                  <a:lnTo>
                    <a:pt x="133756" y="50698"/>
                  </a:lnTo>
                  <a:lnTo>
                    <a:pt x="134073" y="50469"/>
                  </a:lnTo>
                  <a:lnTo>
                    <a:pt x="134696" y="50025"/>
                  </a:lnTo>
                  <a:lnTo>
                    <a:pt x="136702" y="48031"/>
                  </a:lnTo>
                  <a:lnTo>
                    <a:pt x="138290" y="47459"/>
                  </a:lnTo>
                  <a:lnTo>
                    <a:pt x="138849" y="47282"/>
                  </a:lnTo>
                  <a:close/>
                </a:path>
              </a:pathLst>
            </a:custGeom>
            <a:solidFill>
              <a:srgbClr val="AF2D36"/>
            </a:solidFill>
          </p:spPr>
          <p:txBody>
            <a:bodyPr wrap="square" lIns="0" tIns="0" rIns="0" bIns="0" rtlCol="0"/>
            <a:lstStyle/>
            <a:p>
              <a:endParaRPr/>
            </a:p>
          </p:txBody>
        </p:sp>
        <p:sp>
          <p:nvSpPr>
            <p:cNvPr id="179" name="object 179"/>
            <p:cNvSpPr/>
            <p:nvPr/>
          </p:nvSpPr>
          <p:spPr>
            <a:xfrm>
              <a:off x="896581" y="6166840"/>
              <a:ext cx="26034" cy="20320"/>
            </a:xfrm>
            <a:custGeom>
              <a:avLst/>
              <a:gdLst/>
              <a:ahLst/>
              <a:cxnLst/>
              <a:rect l="l" t="t" r="r" b="b"/>
              <a:pathLst>
                <a:path w="26034" h="20320">
                  <a:moveTo>
                    <a:pt x="7416" y="3886"/>
                  </a:moveTo>
                  <a:lnTo>
                    <a:pt x="6718" y="3187"/>
                  </a:lnTo>
                  <a:lnTo>
                    <a:pt x="5930" y="3784"/>
                  </a:lnTo>
                  <a:lnTo>
                    <a:pt x="3162" y="5715"/>
                  </a:lnTo>
                  <a:lnTo>
                    <a:pt x="698" y="3683"/>
                  </a:lnTo>
                  <a:lnTo>
                    <a:pt x="2857" y="1282"/>
                  </a:lnTo>
                  <a:lnTo>
                    <a:pt x="3683" y="457"/>
                  </a:lnTo>
                  <a:lnTo>
                    <a:pt x="3327" y="203"/>
                  </a:lnTo>
                  <a:lnTo>
                    <a:pt x="3048" y="25"/>
                  </a:lnTo>
                  <a:lnTo>
                    <a:pt x="2882" y="0"/>
                  </a:lnTo>
                  <a:lnTo>
                    <a:pt x="0" y="2844"/>
                  </a:lnTo>
                  <a:lnTo>
                    <a:pt x="38" y="5372"/>
                  </a:lnTo>
                  <a:lnTo>
                    <a:pt x="241" y="5803"/>
                  </a:lnTo>
                  <a:lnTo>
                    <a:pt x="1016" y="6489"/>
                  </a:lnTo>
                  <a:lnTo>
                    <a:pt x="1473" y="6654"/>
                  </a:lnTo>
                  <a:lnTo>
                    <a:pt x="4025" y="6654"/>
                  </a:lnTo>
                  <a:lnTo>
                    <a:pt x="6540" y="4635"/>
                  </a:lnTo>
                  <a:lnTo>
                    <a:pt x="7416" y="3886"/>
                  </a:lnTo>
                  <a:close/>
                </a:path>
                <a:path w="26034" h="20320">
                  <a:moveTo>
                    <a:pt x="25692" y="17703"/>
                  </a:moveTo>
                  <a:lnTo>
                    <a:pt x="25184" y="16713"/>
                  </a:lnTo>
                  <a:lnTo>
                    <a:pt x="25006" y="16421"/>
                  </a:lnTo>
                  <a:lnTo>
                    <a:pt x="24523" y="16230"/>
                  </a:lnTo>
                  <a:lnTo>
                    <a:pt x="24003" y="17043"/>
                  </a:lnTo>
                  <a:lnTo>
                    <a:pt x="22326" y="19380"/>
                  </a:lnTo>
                  <a:lnTo>
                    <a:pt x="19494" y="18097"/>
                  </a:lnTo>
                  <a:lnTo>
                    <a:pt x="20421" y="15824"/>
                  </a:lnTo>
                  <a:lnTo>
                    <a:pt x="20891" y="14820"/>
                  </a:lnTo>
                  <a:lnTo>
                    <a:pt x="20269" y="14579"/>
                  </a:lnTo>
                  <a:lnTo>
                    <a:pt x="19570" y="15278"/>
                  </a:lnTo>
                  <a:lnTo>
                    <a:pt x="18237" y="16827"/>
                  </a:lnTo>
                  <a:lnTo>
                    <a:pt x="18326" y="18161"/>
                  </a:lnTo>
                  <a:lnTo>
                    <a:pt x="18453" y="18389"/>
                  </a:lnTo>
                  <a:lnTo>
                    <a:pt x="19799" y="19342"/>
                  </a:lnTo>
                  <a:lnTo>
                    <a:pt x="21221" y="19824"/>
                  </a:lnTo>
                  <a:lnTo>
                    <a:pt x="23101" y="19824"/>
                  </a:lnTo>
                  <a:lnTo>
                    <a:pt x="24053" y="19672"/>
                  </a:lnTo>
                  <a:lnTo>
                    <a:pt x="25692" y="17703"/>
                  </a:lnTo>
                  <a:close/>
                </a:path>
              </a:pathLst>
            </a:custGeom>
            <a:solidFill>
              <a:srgbClr val="E4BD57"/>
            </a:solidFill>
          </p:spPr>
          <p:txBody>
            <a:bodyPr wrap="square" lIns="0" tIns="0" rIns="0" bIns="0" rtlCol="0"/>
            <a:lstStyle/>
            <a:p>
              <a:endParaRPr/>
            </a:p>
          </p:txBody>
        </p:sp>
        <p:sp>
          <p:nvSpPr>
            <p:cNvPr id="180" name="object 180"/>
            <p:cNvSpPr/>
            <p:nvPr/>
          </p:nvSpPr>
          <p:spPr>
            <a:xfrm>
              <a:off x="884090" y="6193778"/>
              <a:ext cx="13970" cy="12700"/>
            </a:xfrm>
            <a:custGeom>
              <a:avLst/>
              <a:gdLst/>
              <a:ahLst/>
              <a:cxnLst/>
              <a:rect l="l" t="t" r="r" b="b"/>
              <a:pathLst>
                <a:path w="13969" h="12700">
                  <a:moveTo>
                    <a:pt x="8051" y="0"/>
                  </a:moveTo>
                  <a:lnTo>
                    <a:pt x="6845" y="596"/>
                  </a:lnTo>
                  <a:lnTo>
                    <a:pt x="5613" y="1409"/>
                  </a:lnTo>
                  <a:lnTo>
                    <a:pt x="4241" y="3594"/>
                  </a:lnTo>
                  <a:lnTo>
                    <a:pt x="3149" y="8204"/>
                  </a:lnTo>
                  <a:lnTo>
                    <a:pt x="2451" y="9372"/>
                  </a:lnTo>
                  <a:lnTo>
                    <a:pt x="127" y="12128"/>
                  </a:lnTo>
                  <a:lnTo>
                    <a:pt x="0" y="12522"/>
                  </a:lnTo>
                  <a:lnTo>
                    <a:pt x="330" y="12560"/>
                  </a:lnTo>
                  <a:lnTo>
                    <a:pt x="3111" y="12560"/>
                  </a:lnTo>
                  <a:lnTo>
                    <a:pt x="6344" y="12052"/>
                  </a:lnTo>
                  <a:lnTo>
                    <a:pt x="1308" y="12052"/>
                  </a:lnTo>
                  <a:lnTo>
                    <a:pt x="2908" y="11442"/>
                  </a:lnTo>
                  <a:lnTo>
                    <a:pt x="3657" y="10706"/>
                  </a:lnTo>
                  <a:lnTo>
                    <a:pt x="3831" y="10121"/>
                  </a:lnTo>
                  <a:lnTo>
                    <a:pt x="3111" y="10121"/>
                  </a:lnTo>
                  <a:lnTo>
                    <a:pt x="3035" y="9893"/>
                  </a:lnTo>
                  <a:lnTo>
                    <a:pt x="4089" y="9093"/>
                  </a:lnTo>
                  <a:lnTo>
                    <a:pt x="4509" y="7137"/>
                  </a:lnTo>
                  <a:lnTo>
                    <a:pt x="4914" y="4889"/>
                  </a:lnTo>
                  <a:lnTo>
                    <a:pt x="6159" y="3848"/>
                  </a:lnTo>
                  <a:lnTo>
                    <a:pt x="7768" y="3848"/>
                  </a:lnTo>
                  <a:lnTo>
                    <a:pt x="7886" y="3594"/>
                  </a:lnTo>
                  <a:lnTo>
                    <a:pt x="8496" y="2489"/>
                  </a:lnTo>
                  <a:lnTo>
                    <a:pt x="11176" y="876"/>
                  </a:lnTo>
                  <a:lnTo>
                    <a:pt x="10325" y="406"/>
                  </a:lnTo>
                  <a:lnTo>
                    <a:pt x="8051" y="0"/>
                  </a:lnTo>
                  <a:close/>
                </a:path>
                <a:path w="13969" h="12700">
                  <a:moveTo>
                    <a:pt x="11544" y="1117"/>
                  </a:moveTo>
                  <a:lnTo>
                    <a:pt x="11366" y="1295"/>
                  </a:lnTo>
                  <a:lnTo>
                    <a:pt x="10361" y="1930"/>
                  </a:lnTo>
                  <a:lnTo>
                    <a:pt x="9639" y="2565"/>
                  </a:lnTo>
                  <a:lnTo>
                    <a:pt x="9245" y="3022"/>
                  </a:lnTo>
                  <a:lnTo>
                    <a:pt x="8592" y="4191"/>
                  </a:lnTo>
                  <a:lnTo>
                    <a:pt x="8153" y="5321"/>
                  </a:lnTo>
                  <a:lnTo>
                    <a:pt x="8966" y="6172"/>
                  </a:lnTo>
                  <a:lnTo>
                    <a:pt x="9626" y="7137"/>
                  </a:lnTo>
                  <a:lnTo>
                    <a:pt x="10033" y="8140"/>
                  </a:lnTo>
                  <a:lnTo>
                    <a:pt x="9131" y="9740"/>
                  </a:lnTo>
                  <a:lnTo>
                    <a:pt x="5918" y="11341"/>
                  </a:lnTo>
                  <a:lnTo>
                    <a:pt x="2514" y="12052"/>
                  </a:lnTo>
                  <a:lnTo>
                    <a:pt x="6344" y="12052"/>
                  </a:lnTo>
                  <a:lnTo>
                    <a:pt x="8204" y="11760"/>
                  </a:lnTo>
                  <a:lnTo>
                    <a:pt x="10414" y="8915"/>
                  </a:lnTo>
                  <a:lnTo>
                    <a:pt x="13055" y="4521"/>
                  </a:lnTo>
                  <a:lnTo>
                    <a:pt x="13683" y="3848"/>
                  </a:lnTo>
                  <a:lnTo>
                    <a:pt x="13630" y="3594"/>
                  </a:lnTo>
                  <a:lnTo>
                    <a:pt x="12319" y="1701"/>
                  </a:lnTo>
                  <a:lnTo>
                    <a:pt x="11544" y="1117"/>
                  </a:lnTo>
                  <a:close/>
                </a:path>
                <a:path w="13969" h="12700">
                  <a:moveTo>
                    <a:pt x="3911" y="9791"/>
                  </a:moveTo>
                  <a:lnTo>
                    <a:pt x="3632" y="9994"/>
                  </a:lnTo>
                  <a:lnTo>
                    <a:pt x="3403" y="10083"/>
                  </a:lnTo>
                  <a:lnTo>
                    <a:pt x="3111" y="10121"/>
                  </a:lnTo>
                  <a:lnTo>
                    <a:pt x="3831" y="10121"/>
                  </a:lnTo>
                  <a:lnTo>
                    <a:pt x="3911" y="9791"/>
                  </a:lnTo>
                  <a:close/>
                </a:path>
                <a:path w="13969" h="12700">
                  <a:moveTo>
                    <a:pt x="7768" y="3848"/>
                  </a:moveTo>
                  <a:lnTo>
                    <a:pt x="6159" y="3848"/>
                  </a:lnTo>
                  <a:lnTo>
                    <a:pt x="6819" y="4152"/>
                  </a:lnTo>
                  <a:lnTo>
                    <a:pt x="7467" y="4686"/>
                  </a:lnTo>
                  <a:lnTo>
                    <a:pt x="7768" y="3848"/>
                  </a:lnTo>
                  <a:close/>
                </a:path>
              </a:pathLst>
            </a:custGeom>
            <a:solidFill>
              <a:srgbClr val="005B8F"/>
            </a:solidFill>
          </p:spPr>
          <p:txBody>
            <a:bodyPr wrap="square" lIns="0" tIns="0" rIns="0" bIns="0" rtlCol="0"/>
            <a:lstStyle/>
            <a:p>
              <a:endParaRPr/>
            </a:p>
          </p:txBody>
        </p:sp>
        <p:sp>
          <p:nvSpPr>
            <p:cNvPr id="181" name="object 181"/>
            <p:cNvSpPr/>
            <p:nvPr/>
          </p:nvSpPr>
          <p:spPr>
            <a:xfrm>
              <a:off x="885390" y="6197634"/>
              <a:ext cx="8890" cy="8255"/>
            </a:xfrm>
            <a:custGeom>
              <a:avLst/>
              <a:gdLst/>
              <a:ahLst/>
              <a:cxnLst/>
              <a:rect l="l" t="t" r="r" b="b"/>
              <a:pathLst>
                <a:path w="8890" h="8254">
                  <a:moveTo>
                    <a:pt x="5053" y="4432"/>
                  </a:moveTo>
                  <a:lnTo>
                    <a:pt x="3657" y="4432"/>
                  </a:lnTo>
                  <a:lnTo>
                    <a:pt x="3662" y="4622"/>
                  </a:lnTo>
                  <a:lnTo>
                    <a:pt x="3263" y="5321"/>
                  </a:lnTo>
                  <a:lnTo>
                    <a:pt x="2971" y="5676"/>
                  </a:lnTo>
                  <a:lnTo>
                    <a:pt x="2700" y="5880"/>
                  </a:lnTo>
                  <a:lnTo>
                    <a:pt x="2597" y="6019"/>
                  </a:lnTo>
                  <a:lnTo>
                    <a:pt x="2489" y="6464"/>
                  </a:lnTo>
                  <a:lnTo>
                    <a:pt x="2349" y="6845"/>
                  </a:lnTo>
                  <a:lnTo>
                    <a:pt x="1612" y="7594"/>
                  </a:lnTo>
                  <a:lnTo>
                    <a:pt x="0" y="8191"/>
                  </a:lnTo>
                  <a:lnTo>
                    <a:pt x="1206" y="8191"/>
                  </a:lnTo>
                  <a:lnTo>
                    <a:pt x="4622" y="7492"/>
                  </a:lnTo>
                  <a:lnTo>
                    <a:pt x="7218" y="6184"/>
                  </a:lnTo>
                  <a:lnTo>
                    <a:pt x="3441" y="6184"/>
                  </a:lnTo>
                  <a:lnTo>
                    <a:pt x="3695" y="6019"/>
                  </a:lnTo>
                  <a:lnTo>
                    <a:pt x="4419" y="5460"/>
                  </a:lnTo>
                  <a:lnTo>
                    <a:pt x="4825" y="4965"/>
                  </a:lnTo>
                  <a:lnTo>
                    <a:pt x="5053" y="4432"/>
                  </a:lnTo>
                  <a:close/>
                </a:path>
                <a:path w="8890" h="8254">
                  <a:moveTo>
                    <a:pt x="6845" y="1473"/>
                  </a:moveTo>
                  <a:lnTo>
                    <a:pt x="6464" y="2514"/>
                  </a:lnTo>
                  <a:lnTo>
                    <a:pt x="6121" y="3632"/>
                  </a:lnTo>
                  <a:lnTo>
                    <a:pt x="5318" y="4965"/>
                  </a:lnTo>
                  <a:lnTo>
                    <a:pt x="3441" y="6184"/>
                  </a:lnTo>
                  <a:lnTo>
                    <a:pt x="7218" y="6184"/>
                  </a:lnTo>
                  <a:lnTo>
                    <a:pt x="7823" y="5880"/>
                  </a:lnTo>
                  <a:lnTo>
                    <a:pt x="8724" y="4279"/>
                  </a:lnTo>
                  <a:lnTo>
                    <a:pt x="8331" y="3276"/>
                  </a:lnTo>
                  <a:lnTo>
                    <a:pt x="7670" y="2324"/>
                  </a:lnTo>
                  <a:lnTo>
                    <a:pt x="6845" y="1473"/>
                  </a:lnTo>
                  <a:close/>
                </a:path>
                <a:path w="8890" h="8254">
                  <a:moveTo>
                    <a:pt x="4864" y="0"/>
                  </a:moveTo>
                  <a:lnTo>
                    <a:pt x="3619" y="1041"/>
                  </a:lnTo>
                  <a:lnTo>
                    <a:pt x="3131" y="3632"/>
                  </a:lnTo>
                  <a:lnTo>
                    <a:pt x="2781" y="5232"/>
                  </a:lnTo>
                  <a:lnTo>
                    <a:pt x="3479" y="4622"/>
                  </a:lnTo>
                  <a:lnTo>
                    <a:pt x="3657" y="4432"/>
                  </a:lnTo>
                  <a:lnTo>
                    <a:pt x="5053" y="4432"/>
                  </a:lnTo>
                  <a:lnTo>
                    <a:pt x="5534" y="3276"/>
                  </a:lnTo>
                  <a:lnTo>
                    <a:pt x="5765" y="2044"/>
                  </a:lnTo>
                  <a:lnTo>
                    <a:pt x="6172" y="838"/>
                  </a:lnTo>
                  <a:lnTo>
                    <a:pt x="5524" y="304"/>
                  </a:lnTo>
                  <a:lnTo>
                    <a:pt x="4864" y="0"/>
                  </a:lnTo>
                  <a:close/>
                </a:path>
              </a:pathLst>
            </a:custGeom>
            <a:solidFill>
              <a:srgbClr val="007EB5"/>
            </a:solidFill>
          </p:spPr>
          <p:txBody>
            <a:bodyPr wrap="square" lIns="0" tIns="0" rIns="0" bIns="0" rtlCol="0"/>
            <a:lstStyle/>
            <a:p>
              <a:endParaRPr/>
            </a:p>
          </p:txBody>
        </p:sp>
        <p:sp>
          <p:nvSpPr>
            <p:cNvPr id="182" name="object 182"/>
            <p:cNvSpPr/>
            <p:nvPr/>
          </p:nvSpPr>
          <p:spPr>
            <a:xfrm>
              <a:off x="837986" y="6275580"/>
              <a:ext cx="635" cy="2540"/>
            </a:xfrm>
            <a:custGeom>
              <a:avLst/>
              <a:gdLst/>
              <a:ahLst/>
              <a:cxnLst/>
              <a:rect l="l" t="t" r="r" b="b"/>
              <a:pathLst>
                <a:path w="634" h="2539">
                  <a:moveTo>
                    <a:pt x="482" y="0"/>
                  </a:moveTo>
                  <a:lnTo>
                    <a:pt x="79" y="1485"/>
                  </a:lnTo>
                  <a:lnTo>
                    <a:pt x="0" y="2374"/>
                  </a:lnTo>
                  <a:lnTo>
                    <a:pt x="317" y="1917"/>
                  </a:lnTo>
                  <a:lnTo>
                    <a:pt x="490" y="1498"/>
                  </a:lnTo>
                  <a:lnTo>
                    <a:pt x="482" y="0"/>
                  </a:lnTo>
                  <a:close/>
                </a:path>
              </a:pathLst>
            </a:custGeom>
            <a:solidFill>
              <a:srgbClr val="AF2D36"/>
            </a:solidFill>
          </p:spPr>
          <p:txBody>
            <a:bodyPr wrap="square" lIns="0" tIns="0" rIns="0" bIns="0" rtlCol="0"/>
            <a:lstStyle/>
            <a:p>
              <a:endParaRPr/>
            </a:p>
          </p:txBody>
        </p:sp>
        <p:sp>
          <p:nvSpPr>
            <p:cNvPr id="183" name="object 183"/>
            <p:cNvSpPr/>
            <p:nvPr/>
          </p:nvSpPr>
          <p:spPr>
            <a:xfrm>
              <a:off x="863790" y="6415227"/>
              <a:ext cx="24130" cy="18415"/>
            </a:xfrm>
            <a:custGeom>
              <a:avLst/>
              <a:gdLst/>
              <a:ahLst/>
              <a:cxnLst/>
              <a:rect l="l" t="t" r="r" b="b"/>
              <a:pathLst>
                <a:path w="24130" h="18414">
                  <a:moveTo>
                    <a:pt x="5270" y="5600"/>
                  </a:moveTo>
                  <a:lnTo>
                    <a:pt x="5181" y="5245"/>
                  </a:lnTo>
                  <a:lnTo>
                    <a:pt x="4800" y="4406"/>
                  </a:lnTo>
                  <a:lnTo>
                    <a:pt x="4584" y="3810"/>
                  </a:lnTo>
                  <a:lnTo>
                    <a:pt x="4305" y="2882"/>
                  </a:lnTo>
                  <a:lnTo>
                    <a:pt x="4191" y="1917"/>
                  </a:lnTo>
                  <a:lnTo>
                    <a:pt x="4216" y="0"/>
                  </a:lnTo>
                  <a:lnTo>
                    <a:pt x="3759" y="266"/>
                  </a:lnTo>
                  <a:lnTo>
                    <a:pt x="3759" y="2882"/>
                  </a:lnTo>
                  <a:lnTo>
                    <a:pt x="3276" y="4406"/>
                  </a:lnTo>
                  <a:lnTo>
                    <a:pt x="3162" y="4991"/>
                  </a:lnTo>
                  <a:lnTo>
                    <a:pt x="3035" y="6019"/>
                  </a:lnTo>
                  <a:lnTo>
                    <a:pt x="2667" y="5651"/>
                  </a:lnTo>
                  <a:lnTo>
                    <a:pt x="2552" y="5422"/>
                  </a:lnTo>
                  <a:lnTo>
                    <a:pt x="2247" y="5829"/>
                  </a:lnTo>
                  <a:lnTo>
                    <a:pt x="1943" y="6134"/>
                  </a:lnTo>
                  <a:lnTo>
                    <a:pt x="1892" y="7023"/>
                  </a:lnTo>
                  <a:lnTo>
                    <a:pt x="1587" y="6959"/>
                  </a:lnTo>
                  <a:lnTo>
                    <a:pt x="1257" y="6781"/>
                  </a:lnTo>
                  <a:lnTo>
                    <a:pt x="1143" y="6477"/>
                  </a:lnTo>
                  <a:lnTo>
                    <a:pt x="1231" y="5245"/>
                  </a:lnTo>
                  <a:lnTo>
                    <a:pt x="1371" y="4991"/>
                  </a:lnTo>
                  <a:lnTo>
                    <a:pt x="1828" y="4406"/>
                  </a:lnTo>
                  <a:lnTo>
                    <a:pt x="2082" y="4241"/>
                  </a:lnTo>
                  <a:lnTo>
                    <a:pt x="2273" y="4191"/>
                  </a:lnTo>
                  <a:lnTo>
                    <a:pt x="2324" y="3454"/>
                  </a:lnTo>
                  <a:lnTo>
                    <a:pt x="2641" y="2616"/>
                  </a:lnTo>
                  <a:lnTo>
                    <a:pt x="2844" y="2260"/>
                  </a:lnTo>
                  <a:lnTo>
                    <a:pt x="3263" y="1917"/>
                  </a:lnTo>
                  <a:lnTo>
                    <a:pt x="3429" y="1930"/>
                  </a:lnTo>
                  <a:lnTo>
                    <a:pt x="3721" y="2095"/>
                  </a:lnTo>
                  <a:lnTo>
                    <a:pt x="3759" y="2882"/>
                  </a:lnTo>
                  <a:lnTo>
                    <a:pt x="3759" y="266"/>
                  </a:lnTo>
                  <a:lnTo>
                    <a:pt x="3403" y="469"/>
                  </a:lnTo>
                  <a:lnTo>
                    <a:pt x="2438" y="1244"/>
                  </a:lnTo>
                  <a:lnTo>
                    <a:pt x="12" y="4572"/>
                  </a:lnTo>
                  <a:lnTo>
                    <a:pt x="0" y="6362"/>
                  </a:lnTo>
                  <a:lnTo>
                    <a:pt x="114" y="7988"/>
                  </a:lnTo>
                  <a:lnTo>
                    <a:pt x="317" y="9398"/>
                  </a:lnTo>
                  <a:lnTo>
                    <a:pt x="3098" y="7023"/>
                  </a:lnTo>
                  <a:lnTo>
                    <a:pt x="3759" y="6477"/>
                  </a:lnTo>
                  <a:lnTo>
                    <a:pt x="4546" y="6019"/>
                  </a:lnTo>
                  <a:lnTo>
                    <a:pt x="5270" y="5600"/>
                  </a:lnTo>
                  <a:close/>
                </a:path>
                <a:path w="24130" h="18414">
                  <a:moveTo>
                    <a:pt x="24066" y="12420"/>
                  </a:moveTo>
                  <a:lnTo>
                    <a:pt x="21234" y="10071"/>
                  </a:lnTo>
                  <a:lnTo>
                    <a:pt x="21234" y="11341"/>
                  </a:lnTo>
                  <a:lnTo>
                    <a:pt x="20891" y="12547"/>
                  </a:lnTo>
                  <a:lnTo>
                    <a:pt x="20256" y="13906"/>
                  </a:lnTo>
                  <a:lnTo>
                    <a:pt x="20078" y="13906"/>
                  </a:lnTo>
                  <a:lnTo>
                    <a:pt x="19850" y="13474"/>
                  </a:lnTo>
                  <a:lnTo>
                    <a:pt x="19735" y="12928"/>
                  </a:lnTo>
                  <a:lnTo>
                    <a:pt x="19786" y="11976"/>
                  </a:lnTo>
                  <a:lnTo>
                    <a:pt x="20066" y="11010"/>
                  </a:lnTo>
                  <a:lnTo>
                    <a:pt x="20358" y="10922"/>
                  </a:lnTo>
                  <a:lnTo>
                    <a:pt x="21018" y="11023"/>
                  </a:lnTo>
                  <a:lnTo>
                    <a:pt x="21234" y="11341"/>
                  </a:lnTo>
                  <a:lnTo>
                    <a:pt x="21234" y="10071"/>
                  </a:lnTo>
                  <a:lnTo>
                    <a:pt x="20840" y="9601"/>
                  </a:lnTo>
                  <a:lnTo>
                    <a:pt x="20358" y="8915"/>
                  </a:lnTo>
                  <a:lnTo>
                    <a:pt x="19659" y="9740"/>
                  </a:lnTo>
                  <a:lnTo>
                    <a:pt x="18961" y="10782"/>
                  </a:lnTo>
                  <a:lnTo>
                    <a:pt x="17818" y="14236"/>
                  </a:lnTo>
                  <a:lnTo>
                    <a:pt x="18084" y="16611"/>
                  </a:lnTo>
                  <a:lnTo>
                    <a:pt x="18338" y="17894"/>
                  </a:lnTo>
                  <a:lnTo>
                    <a:pt x="19278" y="16383"/>
                  </a:lnTo>
                  <a:lnTo>
                    <a:pt x="20929" y="13970"/>
                  </a:lnTo>
                  <a:lnTo>
                    <a:pt x="21120" y="13703"/>
                  </a:lnTo>
                  <a:lnTo>
                    <a:pt x="22809" y="13373"/>
                  </a:lnTo>
                  <a:lnTo>
                    <a:pt x="23456" y="12928"/>
                  </a:lnTo>
                  <a:lnTo>
                    <a:pt x="24066" y="12420"/>
                  </a:lnTo>
                  <a:close/>
                </a:path>
              </a:pathLst>
            </a:custGeom>
            <a:solidFill>
              <a:srgbClr val="005B8F"/>
            </a:solidFill>
          </p:spPr>
          <p:txBody>
            <a:bodyPr wrap="square" lIns="0" tIns="0" rIns="0" bIns="0" rtlCol="0"/>
            <a:lstStyle/>
            <a:p>
              <a:endParaRPr/>
            </a:p>
          </p:txBody>
        </p:sp>
        <p:sp>
          <p:nvSpPr>
            <p:cNvPr id="184" name="object 184"/>
            <p:cNvSpPr/>
            <p:nvPr/>
          </p:nvSpPr>
          <p:spPr>
            <a:xfrm>
              <a:off x="886612" y="6182969"/>
              <a:ext cx="93980" cy="50165"/>
            </a:xfrm>
            <a:custGeom>
              <a:avLst/>
              <a:gdLst/>
              <a:ahLst/>
              <a:cxnLst/>
              <a:rect l="l" t="t" r="r" b="b"/>
              <a:pathLst>
                <a:path w="93980" h="50164">
                  <a:moveTo>
                    <a:pt x="19177" y="5981"/>
                  </a:moveTo>
                  <a:lnTo>
                    <a:pt x="18821" y="5829"/>
                  </a:lnTo>
                  <a:lnTo>
                    <a:pt x="15151" y="3251"/>
                  </a:lnTo>
                  <a:lnTo>
                    <a:pt x="12306" y="1257"/>
                  </a:lnTo>
                  <a:lnTo>
                    <a:pt x="11226" y="508"/>
                  </a:lnTo>
                  <a:lnTo>
                    <a:pt x="11226" y="3124"/>
                  </a:lnTo>
                  <a:lnTo>
                    <a:pt x="10934" y="3251"/>
                  </a:lnTo>
                  <a:lnTo>
                    <a:pt x="10185" y="3111"/>
                  </a:lnTo>
                  <a:lnTo>
                    <a:pt x="9817" y="2895"/>
                  </a:lnTo>
                  <a:lnTo>
                    <a:pt x="9588" y="2628"/>
                  </a:lnTo>
                  <a:lnTo>
                    <a:pt x="9588" y="1993"/>
                  </a:lnTo>
                  <a:lnTo>
                    <a:pt x="10083" y="1460"/>
                  </a:lnTo>
                  <a:lnTo>
                    <a:pt x="10261" y="1320"/>
                  </a:lnTo>
                  <a:lnTo>
                    <a:pt x="10655" y="1257"/>
                  </a:lnTo>
                  <a:lnTo>
                    <a:pt x="10871" y="1346"/>
                  </a:lnTo>
                  <a:lnTo>
                    <a:pt x="11112" y="1638"/>
                  </a:lnTo>
                  <a:lnTo>
                    <a:pt x="11226" y="3124"/>
                  </a:lnTo>
                  <a:lnTo>
                    <a:pt x="11226" y="508"/>
                  </a:lnTo>
                  <a:lnTo>
                    <a:pt x="10922" y="292"/>
                  </a:lnTo>
                  <a:lnTo>
                    <a:pt x="10007" y="292"/>
                  </a:lnTo>
                  <a:lnTo>
                    <a:pt x="9182" y="736"/>
                  </a:lnTo>
                  <a:lnTo>
                    <a:pt x="7937" y="1638"/>
                  </a:lnTo>
                  <a:lnTo>
                    <a:pt x="7886" y="1778"/>
                  </a:lnTo>
                  <a:lnTo>
                    <a:pt x="7772" y="2463"/>
                  </a:lnTo>
                  <a:lnTo>
                    <a:pt x="8572" y="3530"/>
                  </a:lnTo>
                  <a:lnTo>
                    <a:pt x="9956" y="3822"/>
                  </a:lnTo>
                  <a:lnTo>
                    <a:pt x="10185" y="4216"/>
                  </a:lnTo>
                  <a:lnTo>
                    <a:pt x="9918" y="5092"/>
                  </a:lnTo>
                  <a:lnTo>
                    <a:pt x="9588" y="6591"/>
                  </a:lnTo>
                  <a:lnTo>
                    <a:pt x="11188" y="8978"/>
                  </a:lnTo>
                  <a:lnTo>
                    <a:pt x="13055" y="8978"/>
                  </a:lnTo>
                  <a:lnTo>
                    <a:pt x="14287" y="7581"/>
                  </a:lnTo>
                  <a:lnTo>
                    <a:pt x="14452" y="7467"/>
                  </a:lnTo>
                  <a:lnTo>
                    <a:pt x="14630" y="7467"/>
                  </a:lnTo>
                  <a:lnTo>
                    <a:pt x="14770" y="7493"/>
                  </a:lnTo>
                  <a:lnTo>
                    <a:pt x="14897" y="7581"/>
                  </a:lnTo>
                  <a:lnTo>
                    <a:pt x="15125" y="8128"/>
                  </a:lnTo>
                  <a:lnTo>
                    <a:pt x="15760" y="9194"/>
                  </a:lnTo>
                  <a:lnTo>
                    <a:pt x="19075" y="6591"/>
                  </a:lnTo>
                  <a:lnTo>
                    <a:pt x="19177" y="5981"/>
                  </a:lnTo>
                  <a:close/>
                </a:path>
                <a:path w="93980" h="50164">
                  <a:moveTo>
                    <a:pt x="22085" y="10261"/>
                  </a:moveTo>
                  <a:lnTo>
                    <a:pt x="21932" y="10007"/>
                  </a:lnTo>
                  <a:lnTo>
                    <a:pt x="20942" y="8394"/>
                  </a:lnTo>
                  <a:lnTo>
                    <a:pt x="19723" y="7023"/>
                  </a:lnTo>
                  <a:lnTo>
                    <a:pt x="19189" y="8242"/>
                  </a:lnTo>
                  <a:lnTo>
                    <a:pt x="17970" y="9766"/>
                  </a:lnTo>
                  <a:lnTo>
                    <a:pt x="16687" y="10007"/>
                  </a:lnTo>
                  <a:lnTo>
                    <a:pt x="15544" y="10007"/>
                  </a:lnTo>
                  <a:lnTo>
                    <a:pt x="15379" y="9804"/>
                  </a:lnTo>
                  <a:lnTo>
                    <a:pt x="15049" y="9410"/>
                  </a:lnTo>
                  <a:lnTo>
                    <a:pt x="15049" y="13855"/>
                  </a:lnTo>
                  <a:lnTo>
                    <a:pt x="14643" y="14147"/>
                  </a:lnTo>
                  <a:lnTo>
                    <a:pt x="13360" y="13385"/>
                  </a:lnTo>
                  <a:lnTo>
                    <a:pt x="12877" y="12420"/>
                  </a:lnTo>
                  <a:lnTo>
                    <a:pt x="12661" y="12039"/>
                  </a:lnTo>
                  <a:lnTo>
                    <a:pt x="13677" y="10871"/>
                  </a:lnTo>
                  <a:lnTo>
                    <a:pt x="14122" y="11061"/>
                  </a:lnTo>
                  <a:lnTo>
                    <a:pt x="14274" y="11239"/>
                  </a:lnTo>
                  <a:lnTo>
                    <a:pt x="14897" y="12420"/>
                  </a:lnTo>
                  <a:lnTo>
                    <a:pt x="15049" y="13855"/>
                  </a:lnTo>
                  <a:lnTo>
                    <a:pt x="15049" y="9410"/>
                  </a:lnTo>
                  <a:lnTo>
                    <a:pt x="14833" y="9144"/>
                  </a:lnTo>
                  <a:lnTo>
                    <a:pt x="14478" y="8559"/>
                  </a:lnTo>
                  <a:lnTo>
                    <a:pt x="13906" y="9042"/>
                  </a:lnTo>
                  <a:lnTo>
                    <a:pt x="12814" y="9804"/>
                  </a:lnTo>
                  <a:lnTo>
                    <a:pt x="11125" y="9804"/>
                  </a:lnTo>
                  <a:lnTo>
                    <a:pt x="10820" y="9766"/>
                  </a:lnTo>
                  <a:lnTo>
                    <a:pt x="9982" y="9563"/>
                  </a:lnTo>
                  <a:lnTo>
                    <a:pt x="9575" y="9245"/>
                  </a:lnTo>
                  <a:lnTo>
                    <a:pt x="8597" y="7505"/>
                  </a:lnTo>
                  <a:lnTo>
                    <a:pt x="8991" y="5549"/>
                  </a:lnTo>
                  <a:lnTo>
                    <a:pt x="9258" y="4483"/>
                  </a:lnTo>
                  <a:lnTo>
                    <a:pt x="8724" y="4305"/>
                  </a:lnTo>
                  <a:lnTo>
                    <a:pt x="7810" y="3886"/>
                  </a:lnTo>
                  <a:lnTo>
                    <a:pt x="6997" y="2794"/>
                  </a:lnTo>
                  <a:lnTo>
                    <a:pt x="7124" y="1384"/>
                  </a:lnTo>
                  <a:lnTo>
                    <a:pt x="8026" y="609"/>
                  </a:lnTo>
                  <a:lnTo>
                    <a:pt x="8331" y="393"/>
                  </a:lnTo>
                  <a:lnTo>
                    <a:pt x="8597" y="203"/>
                  </a:lnTo>
                  <a:lnTo>
                    <a:pt x="7785" y="101"/>
                  </a:lnTo>
                  <a:lnTo>
                    <a:pt x="7442" y="76"/>
                  </a:lnTo>
                  <a:lnTo>
                    <a:pt x="7442" y="952"/>
                  </a:lnTo>
                  <a:lnTo>
                    <a:pt x="6654" y="1130"/>
                  </a:lnTo>
                  <a:lnTo>
                    <a:pt x="5880" y="1587"/>
                  </a:lnTo>
                  <a:lnTo>
                    <a:pt x="5473" y="1803"/>
                  </a:lnTo>
                  <a:lnTo>
                    <a:pt x="5029" y="2133"/>
                  </a:lnTo>
                  <a:lnTo>
                    <a:pt x="4368" y="2794"/>
                  </a:lnTo>
                  <a:lnTo>
                    <a:pt x="3810" y="3556"/>
                  </a:lnTo>
                  <a:lnTo>
                    <a:pt x="3302" y="4305"/>
                  </a:lnTo>
                  <a:lnTo>
                    <a:pt x="3009" y="4889"/>
                  </a:lnTo>
                  <a:lnTo>
                    <a:pt x="2438" y="5486"/>
                  </a:lnTo>
                  <a:lnTo>
                    <a:pt x="2184" y="5549"/>
                  </a:lnTo>
                  <a:lnTo>
                    <a:pt x="1701" y="5410"/>
                  </a:lnTo>
                  <a:lnTo>
                    <a:pt x="1536" y="5219"/>
                  </a:lnTo>
                  <a:lnTo>
                    <a:pt x="1638" y="3556"/>
                  </a:lnTo>
                  <a:lnTo>
                    <a:pt x="6692" y="393"/>
                  </a:lnTo>
                  <a:lnTo>
                    <a:pt x="7353" y="685"/>
                  </a:lnTo>
                  <a:lnTo>
                    <a:pt x="7442" y="952"/>
                  </a:lnTo>
                  <a:lnTo>
                    <a:pt x="7442" y="76"/>
                  </a:lnTo>
                  <a:lnTo>
                    <a:pt x="6629" y="0"/>
                  </a:lnTo>
                  <a:lnTo>
                    <a:pt x="3530" y="0"/>
                  </a:lnTo>
                  <a:lnTo>
                    <a:pt x="596" y="2324"/>
                  </a:lnTo>
                  <a:lnTo>
                    <a:pt x="127" y="3289"/>
                  </a:lnTo>
                  <a:lnTo>
                    <a:pt x="0" y="5486"/>
                  </a:lnTo>
                  <a:lnTo>
                    <a:pt x="127" y="7023"/>
                  </a:lnTo>
                  <a:lnTo>
                    <a:pt x="622" y="8077"/>
                  </a:lnTo>
                  <a:lnTo>
                    <a:pt x="2755" y="9499"/>
                  </a:lnTo>
                  <a:lnTo>
                    <a:pt x="8407" y="10490"/>
                  </a:lnTo>
                  <a:lnTo>
                    <a:pt x="10363" y="11874"/>
                  </a:lnTo>
                  <a:lnTo>
                    <a:pt x="13855" y="16967"/>
                  </a:lnTo>
                  <a:lnTo>
                    <a:pt x="15367" y="17526"/>
                  </a:lnTo>
                  <a:lnTo>
                    <a:pt x="15824" y="17602"/>
                  </a:lnTo>
                  <a:lnTo>
                    <a:pt x="17653" y="17602"/>
                  </a:lnTo>
                  <a:lnTo>
                    <a:pt x="19075" y="17132"/>
                  </a:lnTo>
                  <a:lnTo>
                    <a:pt x="21018" y="15697"/>
                  </a:lnTo>
                  <a:lnTo>
                    <a:pt x="22085" y="14465"/>
                  </a:lnTo>
                  <a:lnTo>
                    <a:pt x="22085" y="14147"/>
                  </a:lnTo>
                  <a:lnTo>
                    <a:pt x="22085" y="10871"/>
                  </a:lnTo>
                  <a:lnTo>
                    <a:pt x="22085" y="10261"/>
                  </a:lnTo>
                  <a:close/>
                </a:path>
                <a:path w="93980" h="50164">
                  <a:moveTo>
                    <a:pt x="93726" y="49441"/>
                  </a:moveTo>
                  <a:lnTo>
                    <a:pt x="93484" y="49491"/>
                  </a:lnTo>
                  <a:lnTo>
                    <a:pt x="93129" y="49631"/>
                  </a:lnTo>
                  <a:lnTo>
                    <a:pt x="93726" y="49441"/>
                  </a:lnTo>
                  <a:close/>
                </a:path>
              </a:pathLst>
            </a:custGeom>
            <a:solidFill>
              <a:srgbClr val="AF2D36"/>
            </a:solidFill>
          </p:spPr>
          <p:txBody>
            <a:bodyPr wrap="square" lIns="0" tIns="0" rIns="0" bIns="0" rtlCol="0"/>
            <a:lstStyle/>
            <a:p>
              <a:endParaRPr/>
            </a:p>
          </p:txBody>
        </p:sp>
        <p:sp>
          <p:nvSpPr>
            <p:cNvPr id="185" name="object 185"/>
            <p:cNvSpPr/>
            <p:nvPr/>
          </p:nvSpPr>
          <p:spPr>
            <a:xfrm>
              <a:off x="840931" y="6360470"/>
              <a:ext cx="8890" cy="26034"/>
            </a:xfrm>
            <a:custGeom>
              <a:avLst/>
              <a:gdLst/>
              <a:ahLst/>
              <a:cxnLst/>
              <a:rect l="l" t="t" r="r" b="b"/>
              <a:pathLst>
                <a:path w="8890" h="26035">
                  <a:moveTo>
                    <a:pt x="7454" y="0"/>
                  </a:moveTo>
                  <a:lnTo>
                    <a:pt x="5816" y="2832"/>
                  </a:lnTo>
                  <a:lnTo>
                    <a:pt x="4800" y="4495"/>
                  </a:lnTo>
                  <a:lnTo>
                    <a:pt x="5080" y="8991"/>
                  </a:lnTo>
                  <a:lnTo>
                    <a:pt x="5054" y="9359"/>
                  </a:lnTo>
                  <a:lnTo>
                    <a:pt x="4432" y="10871"/>
                  </a:lnTo>
                  <a:lnTo>
                    <a:pt x="2032" y="14516"/>
                  </a:lnTo>
                  <a:lnTo>
                    <a:pt x="825" y="16560"/>
                  </a:lnTo>
                  <a:lnTo>
                    <a:pt x="304" y="17640"/>
                  </a:lnTo>
                  <a:lnTo>
                    <a:pt x="76" y="18224"/>
                  </a:lnTo>
                  <a:lnTo>
                    <a:pt x="0" y="19304"/>
                  </a:lnTo>
                  <a:lnTo>
                    <a:pt x="317" y="20066"/>
                  </a:lnTo>
                  <a:lnTo>
                    <a:pt x="1028" y="21488"/>
                  </a:lnTo>
                  <a:lnTo>
                    <a:pt x="2387" y="23596"/>
                  </a:lnTo>
                  <a:lnTo>
                    <a:pt x="4025" y="25806"/>
                  </a:lnTo>
                  <a:lnTo>
                    <a:pt x="3873" y="24142"/>
                  </a:lnTo>
                  <a:lnTo>
                    <a:pt x="3606" y="23101"/>
                  </a:lnTo>
                  <a:lnTo>
                    <a:pt x="3213" y="20929"/>
                  </a:lnTo>
                  <a:lnTo>
                    <a:pt x="3111" y="20078"/>
                  </a:lnTo>
                  <a:lnTo>
                    <a:pt x="3238" y="18389"/>
                  </a:lnTo>
                  <a:lnTo>
                    <a:pt x="3416" y="17589"/>
                  </a:lnTo>
                  <a:lnTo>
                    <a:pt x="3721" y="16776"/>
                  </a:lnTo>
                  <a:lnTo>
                    <a:pt x="2374" y="18224"/>
                  </a:lnTo>
                  <a:lnTo>
                    <a:pt x="1574" y="19469"/>
                  </a:lnTo>
                  <a:lnTo>
                    <a:pt x="1460" y="19977"/>
                  </a:lnTo>
                  <a:lnTo>
                    <a:pt x="1562" y="20662"/>
                  </a:lnTo>
                  <a:lnTo>
                    <a:pt x="1943" y="21247"/>
                  </a:lnTo>
                  <a:lnTo>
                    <a:pt x="1955" y="21374"/>
                  </a:lnTo>
                  <a:lnTo>
                    <a:pt x="1866" y="21501"/>
                  </a:lnTo>
                  <a:lnTo>
                    <a:pt x="1282" y="21336"/>
                  </a:lnTo>
                  <a:lnTo>
                    <a:pt x="825" y="20853"/>
                  </a:lnTo>
                  <a:lnTo>
                    <a:pt x="584" y="20269"/>
                  </a:lnTo>
                  <a:lnTo>
                    <a:pt x="533" y="19875"/>
                  </a:lnTo>
                  <a:lnTo>
                    <a:pt x="660" y="19075"/>
                  </a:lnTo>
                  <a:lnTo>
                    <a:pt x="825" y="18669"/>
                  </a:lnTo>
                  <a:lnTo>
                    <a:pt x="1498" y="17411"/>
                  </a:lnTo>
                  <a:lnTo>
                    <a:pt x="2235" y="16573"/>
                  </a:lnTo>
                  <a:lnTo>
                    <a:pt x="3937" y="14770"/>
                  </a:lnTo>
                  <a:lnTo>
                    <a:pt x="4711" y="13576"/>
                  </a:lnTo>
                  <a:lnTo>
                    <a:pt x="4953" y="12928"/>
                  </a:lnTo>
                  <a:lnTo>
                    <a:pt x="5270" y="12331"/>
                  </a:lnTo>
                  <a:lnTo>
                    <a:pt x="5765" y="11061"/>
                  </a:lnTo>
                  <a:lnTo>
                    <a:pt x="6083" y="9740"/>
                  </a:lnTo>
                  <a:lnTo>
                    <a:pt x="6477" y="7340"/>
                  </a:lnTo>
                  <a:lnTo>
                    <a:pt x="6845" y="4318"/>
                  </a:lnTo>
                  <a:lnTo>
                    <a:pt x="7073" y="7366"/>
                  </a:lnTo>
                  <a:lnTo>
                    <a:pt x="6934" y="9855"/>
                  </a:lnTo>
                  <a:lnTo>
                    <a:pt x="6731" y="11277"/>
                  </a:lnTo>
                  <a:lnTo>
                    <a:pt x="6273" y="12674"/>
                  </a:lnTo>
                  <a:lnTo>
                    <a:pt x="7442" y="11099"/>
                  </a:lnTo>
                  <a:lnTo>
                    <a:pt x="8458" y="9258"/>
                  </a:lnTo>
                  <a:lnTo>
                    <a:pt x="8788" y="8178"/>
                  </a:lnTo>
                  <a:lnTo>
                    <a:pt x="8839" y="6540"/>
                  </a:lnTo>
                  <a:lnTo>
                    <a:pt x="8559" y="4978"/>
                  </a:lnTo>
                  <a:lnTo>
                    <a:pt x="7670" y="2070"/>
                  </a:lnTo>
                  <a:lnTo>
                    <a:pt x="7454" y="774"/>
                  </a:lnTo>
                  <a:lnTo>
                    <a:pt x="7454" y="0"/>
                  </a:lnTo>
                  <a:close/>
                </a:path>
              </a:pathLst>
            </a:custGeom>
            <a:solidFill>
              <a:srgbClr val="89211F"/>
            </a:solidFill>
          </p:spPr>
          <p:txBody>
            <a:bodyPr wrap="square" lIns="0" tIns="0" rIns="0" bIns="0" rtlCol="0"/>
            <a:lstStyle/>
            <a:p>
              <a:endParaRPr/>
            </a:p>
          </p:txBody>
        </p:sp>
        <p:sp>
          <p:nvSpPr>
            <p:cNvPr id="186" name="object 186"/>
            <p:cNvSpPr/>
            <p:nvPr/>
          </p:nvSpPr>
          <p:spPr>
            <a:xfrm>
              <a:off x="803529" y="6199301"/>
              <a:ext cx="55880" cy="38100"/>
            </a:xfrm>
            <a:custGeom>
              <a:avLst/>
              <a:gdLst/>
              <a:ahLst/>
              <a:cxnLst/>
              <a:rect l="l" t="t" r="r" b="b"/>
              <a:pathLst>
                <a:path w="55880" h="38100">
                  <a:moveTo>
                    <a:pt x="10033" y="2717"/>
                  </a:moveTo>
                  <a:lnTo>
                    <a:pt x="1181" y="28219"/>
                  </a:lnTo>
                  <a:lnTo>
                    <a:pt x="2057" y="28219"/>
                  </a:lnTo>
                  <a:lnTo>
                    <a:pt x="10033" y="5219"/>
                  </a:lnTo>
                  <a:lnTo>
                    <a:pt x="10033" y="2717"/>
                  </a:lnTo>
                  <a:close/>
                </a:path>
                <a:path w="55880" h="38100">
                  <a:moveTo>
                    <a:pt x="11684" y="190"/>
                  </a:moveTo>
                  <a:lnTo>
                    <a:pt x="11506" y="0"/>
                  </a:lnTo>
                  <a:lnTo>
                    <a:pt x="11049" y="0"/>
                  </a:lnTo>
                  <a:lnTo>
                    <a:pt x="10871" y="190"/>
                  </a:lnTo>
                  <a:lnTo>
                    <a:pt x="10871" y="30302"/>
                  </a:lnTo>
                  <a:lnTo>
                    <a:pt x="11049" y="30492"/>
                  </a:lnTo>
                  <a:lnTo>
                    <a:pt x="11277" y="30492"/>
                  </a:lnTo>
                  <a:lnTo>
                    <a:pt x="11506" y="30492"/>
                  </a:lnTo>
                  <a:lnTo>
                    <a:pt x="11684" y="30302"/>
                  </a:lnTo>
                  <a:lnTo>
                    <a:pt x="11684" y="190"/>
                  </a:lnTo>
                  <a:close/>
                </a:path>
                <a:path w="55880" h="38100">
                  <a:moveTo>
                    <a:pt x="21361" y="28219"/>
                  </a:moveTo>
                  <a:lnTo>
                    <a:pt x="12509" y="2717"/>
                  </a:lnTo>
                  <a:lnTo>
                    <a:pt x="12509" y="5232"/>
                  </a:lnTo>
                  <a:lnTo>
                    <a:pt x="20497" y="28219"/>
                  </a:lnTo>
                  <a:lnTo>
                    <a:pt x="21361" y="28219"/>
                  </a:lnTo>
                  <a:close/>
                </a:path>
                <a:path w="55880" h="38100">
                  <a:moveTo>
                    <a:pt x="22745" y="29057"/>
                  </a:moveTo>
                  <a:lnTo>
                    <a:pt x="12522" y="29057"/>
                  </a:lnTo>
                  <a:lnTo>
                    <a:pt x="12522" y="30759"/>
                  </a:lnTo>
                  <a:lnTo>
                    <a:pt x="11963" y="31318"/>
                  </a:lnTo>
                  <a:lnTo>
                    <a:pt x="10604" y="31318"/>
                  </a:lnTo>
                  <a:lnTo>
                    <a:pt x="10045" y="30759"/>
                  </a:lnTo>
                  <a:lnTo>
                    <a:pt x="10045" y="29057"/>
                  </a:lnTo>
                  <a:lnTo>
                    <a:pt x="0" y="29057"/>
                  </a:lnTo>
                  <a:lnTo>
                    <a:pt x="533" y="30949"/>
                  </a:lnTo>
                  <a:lnTo>
                    <a:pt x="2959" y="37566"/>
                  </a:lnTo>
                  <a:lnTo>
                    <a:pt x="10731" y="37566"/>
                  </a:lnTo>
                  <a:lnTo>
                    <a:pt x="18364" y="37566"/>
                  </a:lnTo>
                  <a:lnTo>
                    <a:pt x="21869" y="31013"/>
                  </a:lnTo>
                  <a:lnTo>
                    <a:pt x="22745" y="29057"/>
                  </a:lnTo>
                  <a:close/>
                </a:path>
                <a:path w="55880" h="38100">
                  <a:moveTo>
                    <a:pt x="42722" y="2717"/>
                  </a:moveTo>
                  <a:lnTo>
                    <a:pt x="33870" y="28219"/>
                  </a:lnTo>
                  <a:lnTo>
                    <a:pt x="34747" y="28219"/>
                  </a:lnTo>
                  <a:lnTo>
                    <a:pt x="42722" y="5219"/>
                  </a:lnTo>
                  <a:lnTo>
                    <a:pt x="42722" y="2717"/>
                  </a:lnTo>
                  <a:close/>
                </a:path>
                <a:path w="55880" h="38100">
                  <a:moveTo>
                    <a:pt x="44373" y="190"/>
                  </a:moveTo>
                  <a:lnTo>
                    <a:pt x="44183" y="12"/>
                  </a:lnTo>
                  <a:lnTo>
                    <a:pt x="43738" y="12"/>
                  </a:lnTo>
                  <a:lnTo>
                    <a:pt x="43548" y="190"/>
                  </a:lnTo>
                  <a:lnTo>
                    <a:pt x="43548" y="30314"/>
                  </a:lnTo>
                  <a:lnTo>
                    <a:pt x="43738" y="30492"/>
                  </a:lnTo>
                  <a:lnTo>
                    <a:pt x="44183" y="30492"/>
                  </a:lnTo>
                  <a:lnTo>
                    <a:pt x="44373" y="30314"/>
                  </a:lnTo>
                  <a:lnTo>
                    <a:pt x="44373" y="419"/>
                  </a:lnTo>
                  <a:lnTo>
                    <a:pt x="44373" y="190"/>
                  </a:lnTo>
                  <a:close/>
                </a:path>
                <a:path w="55880" h="38100">
                  <a:moveTo>
                    <a:pt x="54051" y="28219"/>
                  </a:moveTo>
                  <a:lnTo>
                    <a:pt x="45199" y="2717"/>
                  </a:lnTo>
                  <a:lnTo>
                    <a:pt x="45199" y="5232"/>
                  </a:lnTo>
                  <a:lnTo>
                    <a:pt x="53187" y="28219"/>
                  </a:lnTo>
                  <a:lnTo>
                    <a:pt x="54051" y="28219"/>
                  </a:lnTo>
                  <a:close/>
                </a:path>
                <a:path w="55880" h="38100">
                  <a:moveTo>
                    <a:pt x="55435" y="29044"/>
                  </a:moveTo>
                  <a:lnTo>
                    <a:pt x="45199" y="29044"/>
                  </a:lnTo>
                  <a:lnTo>
                    <a:pt x="45199" y="30759"/>
                  </a:lnTo>
                  <a:lnTo>
                    <a:pt x="44653" y="31305"/>
                  </a:lnTo>
                  <a:lnTo>
                    <a:pt x="43281" y="31305"/>
                  </a:lnTo>
                  <a:lnTo>
                    <a:pt x="42735" y="30759"/>
                  </a:lnTo>
                  <a:lnTo>
                    <a:pt x="42735" y="29044"/>
                  </a:lnTo>
                  <a:lnTo>
                    <a:pt x="32689" y="29044"/>
                  </a:lnTo>
                  <a:lnTo>
                    <a:pt x="33223" y="30949"/>
                  </a:lnTo>
                  <a:lnTo>
                    <a:pt x="35648" y="37553"/>
                  </a:lnTo>
                  <a:lnTo>
                    <a:pt x="51041" y="37553"/>
                  </a:lnTo>
                  <a:lnTo>
                    <a:pt x="54559" y="31013"/>
                  </a:lnTo>
                  <a:lnTo>
                    <a:pt x="55435" y="29044"/>
                  </a:lnTo>
                  <a:close/>
                </a:path>
              </a:pathLst>
            </a:custGeom>
            <a:solidFill>
              <a:srgbClr val="E4BD57"/>
            </a:solidFill>
          </p:spPr>
          <p:txBody>
            <a:bodyPr wrap="square" lIns="0" tIns="0" rIns="0" bIns="0" rtlCol="0"/>
            <a:lstStyle/>
            <a:p>
              <a:endParaRPr/>
            </a:p>
          </p:txBody>
        </p:sp>
        <p:sp>
          <p:nvSpPr>
            <p:cNvPr id="187" name="object 187"/>
            <p:cNvSpPr/>
            <p:nvPr/>
          </p:nvSpPr>
          <p:spPr>
            <a:xfrm>
              <a:off x="528218" y="6242507"/>
              <a:ext cx="400685" cy="102235"/>
            </a:xfrm>
            <a:custGeom>
              <a:avLst/>
              <a:gdLst/>
              <a:ahLst/>
              <a:cxnLst/>
              <a:rect l="l" t="t" r="r" b="b"/>
              <a:pathLst>
                <a:path w="400684" h="102235">
                  <a:moveTo>
                    <a:pt x="14084" y="81051"/>
                  </a:moveTo>
                  <a:lnTo>
                    <a:pt x="5003" y="78143"/>
                  </a:lnTo>
                  <a:lnTo>
                    <a:pt x="8813" y="78105"/>
                  </a:lnTo>
                  <a:lnTo>
                    <a:pt x="5715" y="76123"/>
                  </a:lnTo>
                  <a:lnTo>
                    <a:pt x="2527" y="72910"/>
                  </a:lnTo>
                  <a:lnTo>
                    <a:pt x="6057" y="74002"/>
                  </a:lnTo>
                  <a:lnTo>
                    <a:pt x="5397" y="72910"/>
                  </a:lnTo>
                  <a:lnTo>
                    <a:pt x="4368" y="71170"/>
                  </a:lnTo>
                  <a:lnTo>
                    <a:pt x="2070" y="68376"/>
                  </a:lnTo>
                  <a:lnTo>
                    <a:pt x="5270" y="69989"/>
                  </a:lnTo>
                  <a:lnTo>
                    <a:pt x="4686" y="68376"/>
                  </a:lnTo>
                  <a:lnTo>
                    <a:pt x="4419" y="67602"/>
                  </a:lnTo>
                  <a:lnTo>
                    <a:pt x="1244" y="64643"/>
                  </a:lnTo>
                  <a:lnTo>
                    <a:pt x="63" y="64731"/>
                  </a:lnTo>
                  <a:lnTo>
                    <a:pt x="0" y="69138"/>
                  </a:lnTo>
                  <a:lnTo>
                    <a:pt x="266" y="71208"/>
                  </a:lnTo>
                  <a:lnTo>
                    <a:pt x="698" y="72682"/>
                  </a:lnTo>
                  <a:lnTo>
                    <a:pt x="2082" y="75438"/>
                  </a:lnTo>
                  <a:lnTo>
                    <a:pt x="3009" y="76695"/>
                  </a:lnTo>
                  <a:lnTo>
                    <a:pt x="4394" y="78270"/>
                  </a:lnTo>
                  <a:lnTo>
                    <a:pt x="5778" y="79883"/>
                  </a:lnTo>
                  <a:lnTo>
                    <a:pt x="7505" y="81203"/>
                  </a:lnTo>
                  <a:lnTo>
                    <a:pt x="7378" y="81356"/>
                  </a:lnTo>
                  <a:lnTo>
                    <a:pt x="508" y="76415"/>
                  </a:lnTo>
                  <a:lnTo>
                    <a:pt x="965" y="77368"/>
                  </a:lnTo>
                  <a:lnTo>
                    <a:pt x="1574" y="78270"/>
                  </a:lnTo>
                  <a:lnTo>
                    <a:pt x="7289" y="84137"/>
                  </a:lnTo>
                  <a:lnTo>
                    <a:pt x="13246" y="81432"/>
                  </a:lnTo>
                  <a:lnTo>
                    <a:pt x="14084" y="81051"/>
                  </a:lnTo>
                  <a:close/>
                </a:path>
                <a:path w="400684" h="102235">
                  <a:moveTo>
                    <a:pt x="17551" y="40703"/>
                  </a:moveTo>
                  <a:lnTo>
                    <a:pt x="14249" y="39611"/>
                  </a:lnTo>
                  <a:lnTo>
                    <a:pt x="8877" y="38265"/>
                  </a:lnTo>
                  <a:lnTo>
                    <a:pt x="7835" y="38811"/>
                  </a:lnTo>
                  <a:lnTo>
                    <a:pt x="8166" y="39027"/>
                  </a:lnTo>
                  <a:lnTo>
                    <a:pt x="8877" y="39636"/>
                  </a:lnTo>
                  <a:lnTo>
                    <a:pt x="9105" y="40208"/>
                  </a:lnTo>
                  <a:lnTo>
                    <a:pt x="8966" y="40627"/>
                  </a:lnTo>
                  <a:lnTo>
                    <a:pt x="8255" y="41097"/>
                  </a:lnTo>
                  <a:lnTo>
                    <a:pt x="8483" y="41529"/>
                  </a:lnTo>
                  <a:lnTo>
                    <a:pt x="7937" y="41973"/>
                  </a:lnTo>
                  <a:lnTo>
                    <a:pt x="7289" y="42570"/>
                  </a:lnTo>
                  <a:lnTo>
                    <a:pt x="7569" y="42887"/>
                  </a:lnTo>
                  <a:lnTo>
                    <a:pt x="7658" y="43434"/>
                  </a:lnTo>
                  <a:lnTo>
                    <a:pt x="6553" y="44818"/>
                  </a:lnTo>
                  <a:lnTo>
                    <a:pt x="6311" y="45186"/>
                  </a:lnTo>
                  <a:lnTo>
                    <a:pt x="6184" y="45288"/>
                  </a:lnTo>
                  <a:lnTo>
                    <a:pt x="6045" y="45313"/>
                  </a:lnTo>
                  <a:lnTo>
                    <a:pt x="5664" y="45250"/>
                  </a:lnTo>
                  <a:lnTo>
                    <a:pt x="5232" y="45085"/>
                  </a:lnTo>
                  <a:lnTo>
                    <a:pt x="5283" y="45529"/>
                  </a:lnTo>
                  <a:lnTo>
                    <a:pt x="5499" y="45504"/>
                  </a:lnTo>
                  <a:lnTo>
                    <a:pt x="5803" y="45529"/>
                  </a:lnTo>
                  <a:lnTo>
                    <a:pt x="6578" y="45643"/>
                  </a:lnTo>
                  <a:lnTo>
                    <a:pt x="7048" y="45974"/>
                  </a:lnTo>
                  <a:lnTo>
                    <a:pt x="7124" y="46278"/>
                  </a:lnTo>
                  <a:lnTo>
                    <a:pt x="8483" y="46748"/>
                  </a:lnTo>
                  <a:lnTo>
                    <a:pt x="7581" y="47282"/>
                  </a:lnTo>
                  <a:lnTo>
                    <a:pt x="6908" y="47891"/>
                  </a:lnTo>
                  <a:lnTo>
                    <a:pt x="6832" y="48209"/>
                  </a:lnTo>
                  <a:lnTo>
                    <a:pt x="6731" y="48488"/>
                  </a:lnTo>
                  <a:lnTo>
                    <a:pt x="6464" y="48729"/>
                  </a:lnTo>
                  <a:lnTo>
                    <a:pt x="6223" y="48793"/>
                  </a:lnTo>
                  <a:lnTo>
                    <a:pt x="6083" y="49136"/>
                  </a:lnTo>
                  <a:lnTo>
                    <a:pt x="6299" y="49415"/>
                  </a:lnTo>
                  <a:lnTo>
                    <a:pt x="9855" y="49771"/>
                  </a:lnTo>
                  <a:lnTo>
                    <a:pt x="13474" y="45504"/>
                  </a:lnTo>
                  <a:lnTo>
                    <a:pt x="13627" y="45313"/>
                  </a:lnTo>
                  <a:lnTo>
                    <a:pt x="17551" y="40703"/>
                  </a:lnTo>
                  <a:close/>
                </a:path>
                <a:path w="400684" h="102235">
                  <a:moveTo>
                    <a:pt x="19888" y="15557"/>
                  </a:moveTo>
                  <a:lnTo>
                    <a:pt x="19392" y="15875"/>
                  </a:lnTo>
                  <a:lnTo>
                    <a:pt x="18973" y="16217"/>
                  </a:lnTo>
                  <a:lnTo>
                    <a:pt x="18770" y="16548"/>
                  </a:lnTo>
                  <a:lnTo>
                    <a:pt x="19138" y="16217"/>
                  </a:lnTo>
                  <a:lnTo>
                    <a:pt x="19507" y="15875"/>
                  </a:lnTo>
                  <a:lnTo>
                    <a:pt x="19888" y="15557"/>
                  </a:lnTo>
                  <a:close/>
                </a:path>
                <a:path w="400684" h="102235">
                  <a:moveTo>
                    <a:pt x="22212" y="100317"/>
                  </a:moveTo>
                  <a:lnTo>
                    <a:pt x="22047" y="100050"/>
                  </a:lnTo>
                  <a:lnTo>
                    <a:pt x="20561" y="97574"/>
                  </a:lnTo>
                  <a:lnTo>
                    <a:pt x="18834" y="97028"/>
                  </a:lnTo>
                  <a:lnTo>
                    <a:pt x="15341" y="95923"/>
                  </a:lnTo>
                  <a:lnTo>
                    <a:pt x="10807" y="92900"/>
                  </a:lnTo>
                  <a:lnTo>
                    <a:pt x="7099" y="90436"/>
                  </a:lnTo>
                  <a:lnTo>
                    <a:pt x="6007" y="86309"/>
                  </a:lnTo>
                  <a:lnTo>
                    <a:pt x="5461" y="88239"/>
                  </a:lnTo>
                  <a:lnTo>
                    <a:pt x="4902" y="94005"/>
                  </a:lnTo>
                  <a:lnTo>
                    <a:pt x="6553" y="95097"/>
                  </a:lnTo>
                  <a:lnTo>
                    <a:pt x="6832" y="92900"/>
                  </a:lnTo>
                  <a:lnTo>
                    <a:pt x="7924" y="99225"/>
                  </a:lnTo>
                  <a:lnTo>
                    <a:pt x="10121" y="99225"/>
                  </a:lnTo>
                  <a:lnTo>
                    <a:pt x="10668" y="97028"/>
                  </a:lnTo>
                  <a:lnTo>
                    <a:pt x="13423" y="101142"/>
                  </a:lnTo>
                  <a:lnTo>
                    <a:pt x="16713" y="101688"/>
                  </a:lnTo>
                  <a:lnTo>
                    <a:pt x="16167" y="100050"/>
                  </a:lnTo>
                  <a:lnTo>
                    <a:pt x="22212" y="100317"/>
                  </a:lnTo>
                  <a:close/>
                </a:path>
                <a:path w="400684" h="102235">
                  <a:moveTo>
                    <a:pt x="36525" y="12839"/>
                  </a:moveTo>
                  <a:lnTo>
                    <a:pt x="36423" y="11938"/>
                  </a:lnTo>
                  <a:lnTo>
                    <a:pt x="36334" y="11696"/>
                  </a:lnTo>
                  <a:lnTo>
                    <a:pt x="34582" y="6934"/>
                  </a:lnTo>
                  <a:lnTo>
                    <a:pt x="34137" y="6743"/>
                  </a:lnTo>
                  <a:lnTo>
                    <a:pt x="33642" y="6565"/>
                  </a:lnTo>
                  <a:lnTo>
                    <a:pt x="33134" y="6413"/>
                  </a:lnTo>
                  <a:lnTo>
                    <a:pt x="32943" y="6527"/>
                  </a:lnTo>
                  <a:lnTo>
                    <a:pt x="32435" y="6680"/>
                  </a:lnTo>
                  <a:lnTo>
                    <a:pt x="31991" y="6934"/>
                  </a:lnTo>
                  <a:lnTo>
                    <a:pt x="31572" y="7124"/>
                  </a:lnTo>
                  <a:lnTo>
                    <a:pt x="30670" y="7175"/>
                  </a:lnTo>
                  <a:lnTo>
                    <a:pt x="28092" y="7683"/>
                  </a:lnTo>
                  <a:lnTo>
                    <a:pt x="29375" y="8636"/>
                  </a:lnTo>
                  <a:lnTo>
                    <a:pt x="29311" y="9372"/>
                  </a:lnTo>
                  <a:lnTo>
                    <a:pt x="26593" y="10922"/>
                  </a:lnTo>
                  <a:lnTo>
                    <a:pt x="22974" y="12471"/>
                  </a:lnTo>
                  <a:lnTo>
                    <a:pt x="21463" y="13220"/>
                  </a:lnTo>
                  <a:lnTo>
                    <a:pt x="20408" y="13792"/>
                  </a:lnTo>
                  <a:lnTo>
                    <a:pt x="22199" y="13792"/>
                  </a:lnTo>
                  <a:lnTo>
                    <a:pt x="23698" y="12839"/>
                  </a:lnTo>
                  <a:lnTo>
                    <a:pt x="24866" y="12280"/>
                  </a:lnTo>
                  <a:lnTo>
                    <a:pt x="25806" y="11938"/>
                  </a:lnTo>
                  <a:lnTo>
                    <a:pt x="26339" y="11836"/>
                  </a:lnTo>
                  <a:lnTo>
                    <a:pt x="27317" y="11696"/>
                  </a:lnTo>
                  <a:lnTo>
                    <a:pt x="27724" y="11938"/>
                  </a:lnTo>
                  <a:lnTo>
                    <a:pt x="28003" y="12471"/>
                  </a:lnTo>
                  <a:lnTo>
                    <a:pt x="28130" y="13423"/>
                  </a:lnTo>
                  <a:lnTo>
                    <a:pt x="27393" y="14274"/>
                  </a:lnTo>
                  <a:lnTo>
                    <a:pt x="26530" y="15062"/>
                  </a:lnTo>
                  <a:lnTo>
                    <a:pt x="25946" y="15544"/>
                  </a:lnTo>
                  <a:lnTo>
                    <a:pt x="25603" y="15760"/>
                  </a:lnTo>
                  <a:lnTo>
                    <a:pt x="24434" y="16649"/>
                  </a:lnTo>
                  <a:lnTo>
                    <a:pt x="23456" y="17335"/>
                  </a:lnTo>
                  <a:lnTo>
                    <a:pt x="22339" y="18059"/>
                  </a:lnTo>
                  <a:lnTo>
                    <a:pt x="20574" y="19748"/>
                  </a:lnTo>
                  <a:lnTo>
                    <a:pt x="19367" y="21069"/>
                  </a:lnTo>
                  <a:lnTo>
                    <a:pt x="19862" y="20929"/>
                  </a:lnTo>
                  <a:lnTo>
                    <a:pt x="20243" y="20866"/>
                  </a:lnTo>
                  <a:lnTo>
                    <a:pt x="21209" y="20840"/>
                  </a:lnTo>
                  <a:lnTo>
                    <a:pt x="21640" y="21082"/>
                  </a:lnTo>
                  <a:lnTo>
                    <a:pt x="22237" y="21882"/>
                  </a:lnTo>
                  <a:lnTo>
                    <a:pt x="22326" y="22377"/>
                  </a:lnTo>
                  <a:lnTo>
                    <a:pt x="21475" y="23698"/>
                  </a:lnTo>
                  <a:lnTo>
                    <a:pt x="20485" y="24422"/>
                  </a:lnTo>
                  <a:lnTo>
                    <a:pt x="18224" y="25450"/>
                  </a:lnTo>
                  <a:lnTo>
                    <a:pt x="16675" y="26022"/>
                  </a:lnTo>
                  <a:lnTo>
                    <a:pt x="16598" y="27965"/>
                  </a:lnTo>
                  <a:lnTo>
                    <a:pt x="17081" y="27470"/>
                  </a:lnTo>
                  <a:lnTo>
                    <a:pt x="17399" y="27419"/>
                  </a:lnTo>
                  <a:lnTo>
                    <a:pt x="18084" y="27609"/>
                  </a:lnTo>
                  <a:lnTo>
                    <a:pt x="18503" y="27800"/>
                  </a:lnTo>
                  <a:lnTo>
                    <a:pt x="19164" y="28244"/>
                  </a:lnTo>
                  <a:lnTo>
                    <a:pt x="20358" y="27597"/>
                  </a:lnTo>
                  <a:lnTo>
                    <a:pt x="20574" y="27419"/>
                  </a:lnTo>
                  <a:lnTo>
                    <a:pt x="21120" y="26974"/>
                  </a:lnTo>
                  <a:lnTo>
                    <a:pt x="18097" y="33299"/>
                  </a:lnTo>
                  <a:lnTo>
                    <a:pt x="21666" y="33299"/>
                  </a:lnTo>
                  <a:lnTo>
                    <a:pt x="26377" y="29679"/>
                  </a:lnTo>
                  <a:lnTo>
                    <a:pt x="28448" y="26974"/>
                  </a:lnTo>
                  <a:lnTo>
                    <a:pt x="32651" y="21450"/>
                  </a:lnTo>
                  <a:lnTo>
                    <a:pt x="32918" y="20840"/>
                  </a:lnTo>
                  <a:lnTo>
                    <a:pt x="36525" y="12839"/>
                  </a:lnTo>
                  <a:close/>
                </a:path>
                <a:path w="400684" h="102235">
                  <a:moveTo>
                    <a:pt x="361988" y="26212"/>
                  </a:moveTo>
                  <a:close/>
                </a:path>
                <a:path w="400684" h="102235">
                  <a:moveTo>
                    <a:pt x="382460" y="65976"/>
                  </a:moveTo>
                  <a:lnTo>
                    <a:pt x="380961" y="68059"/>
                  </a:lnTo>
                  <a:lnTo>
                    <a:pt x="379387" y="70218"/>
                  </a:lnTo>
                  <a:lnTo>
                    <a:pt x="377901" y="72199"/>
                  </a:lnTo>
                  <a:lnTo>
                    <a:pt x="378421" y="71691"/>
                  </a:lnTo>
                  <a:lnTo>
                    <a:pt x="378917" y="71183"/>
                  </a:lnTo>
                  <a:lnTo>
                    <a:pt x="379387" y="70637"/>
                  </a:lnTo>
                  <a:lnTo>
                    <a:pt x="380631" y="69215"/>
                  </a:lnTo>
                  <a:lnTo>
                    <a:pt x="381622" y="67589"/>
                  </a:lnTo>
                  <a:lnTo>
                    <a:pt x="382460" y="65976"/>
                  </a:lnTo>
                  <a:close/>
                </a:path>
                <a:path w="400684" h="102235">
                  <a:moveTo>
                    <a:pt x="400443" y="64046"/>
                  </a:moveTo>
                  <a:lnTo>
                    <a:pt x="398741" y="58928"/>
                  </a:lnTo>
                  <a:lnTo>
                    <a:pt x="397675" y="56896"/>
                  </a:lnTo>
                  <a:lnTo>
                    <a:pt x="394500" y="50876"/>
                  </a:lnTo>
                  <a:lnTo>
                    <a:pt x="389585" y="42202"/>
                  </a:lnTo>
                  <a:lnTo>
                    <a:pt x="388696" y="40525"/>
                  </a:lnTo>
                  <a:lnTo>
                    <a:pt x="385876" y="35217"/>
                  </a:lnTo>
                  <a:lnTo>
                    <a:pt x="383476" y="27800"/>
                  </a:lnTo>
                  <a:lnTo>
                    <a:pt x="383032" y="26022"/>
                  </a:lnTo>
                  <a:lnTo>
                    <a:pt x="381977" y="21844"/>
                  </a:lnTo>
                  <a:lnTo>
                    <a:pt x="365353" y="0"/>
                  </a:lnTo>
                  <a:lnTo>
                    <a:pt x="362267" y="63"/>
                  </a:lnTo>
                  <a:lnTo>
                    <a:pt x="360184" y="965"/>
                  </a:lnTo>
                  <a:lnTo>
                    <a:pt x="358965" y="3073"/>
                  </a:lnTo>
                  <a:lnTo>
                    <a:pt x="355942" y="4724"/>
                  </a:lnTo>
                  <a:lnTo>
                    <a:pt x="357111" y="15265"/>
                  </a:lnTo>
                  <a:lnTo>
                    <a:pt x="357238" y="16027"/>
                  </a:lnTo>
                  <a:lnTo>
                    <a:pt x="357479" y="16979"/>
                  </a:lnTo>
                  <a:lnTo>
                    <a:pt x="357809" y="17995"/>
                  </a:lnTo>
                  <a:lnTo>
                    <a:pt x="357987" y="17576"/>
                  </a:lnTo>
                  <a:lnTo>
                    <a:pt x="358279" y="16979"/>
                  </a:lnTo>
                  <a:lnTo>
                    <a:pt x="358736" y="16408"/>
                  </a:lnTo>
                  <a:lnTo>
                    <a:pt x="360159" y="15252"/>
                  </a:lnTo>
                  <a:lnTo>
                    <a:pt x="361048" y="15265"/>
                  </a:lnTo>
                  <a:lnTo>
                    <a:pt x="361327" y="15646"/>
                  </a:lnTo>
                  <a:lnTo>
                    <a:pt x="361188" y="16027"/>
                  </a:lnTo>
                  <a:lnTo>
                    <a:pt x="361099" y="18338"/>
                  </a:lnTo>
                  <a:lnTo>
                    <a:pt x="359524" y="22085"/>
                  </a:lnTo>
                  <a:lnTo>
                    <a:pt x="359867" y="22758"/>
                  </a:lnTo>
                  <a:lnTo>
                    <a:pt x="360489" y="21513"/>
                  </a:lnTo>
                  <a:lnTo>
                    <a:pt x="361505" y="20447"/>
                  </a:lnTo>
                  <a:lnTo>
                    <a:pt x="363397" y="18834"/>
                  </a:lnTo>
                  <a:lnTo>
                    <a:pt x="364261" y="18338"/>
                  </a:lnTo>
                  <a:lnTo>
                    <a:pt x="364629" y="18567"/>
                  </a:lnTo>
                  <a:lnTo>
                    <a:pt x="364667" y="18757"/>
                  </a:lnTo>
                  <a:lnTo>
                    <a:pt x="364553" y="19672"/>
                  </a:lnTo>
                  <a:lnTo>
                    <a:pt x="363982" y="21856"/>
                  </a:lnTo>
                  <a:lnTo>
                    <a:pt x="363575" y="23114"/>
                  </a:lnTo>
                  <a:lnTo>
                    <a:pt x="363245" y="23964"/>
                  </a:lnTo>
                  <a:lnTo>
                    <a:pt x="363702" y="23444"/>
                  </a:lnTo>
                  <a:lnTo>
                    <a:pt x="364223" y="22999"/>
                  </a:lnTo>
                  <a:lnTo>
                    <a:pt x="366014" y="21920"/>
                  </a:lnTo>
                  <a:lnTo>
                    <a:pt x="367093" y="21844"/>
                  </a:lnTo>
                  <a:lnTo>
                    <a:pt x="367360" y="22250"/>
                  </a:lnTo>
                  <a:lnTo>
                    <a:pt x="366788" y="23114"/>
                  </a:lnTo>
                  <a:lnTo>
                    <a:pt x="366077" y="24726"/>
                  </a:lnTo>
                  <a:lnTo>
                    <a:pt x="365874" y="25311"/>
                  </a:lnTo>
                  <a:lnTo>
                    <a:pt x="365582" y="26441"/>
                  </a:lnTo>
                  <a:lnTo>
                    <a:pt x="365353" y="27800"/>
                  </a:lnTo>
                  <a:lnTo>
                    <a:pt x="365607" y="27444"/>
                  </a:lnTo>
                  <a:lnTo>
                    <a:pt x="365912" y="27139"/>
                  </a:lnTo>
                  <a:lnTo>
                    <a:pt x="366496" y="26670"/>
                  </a:lnTo>
                  <a:lnTo>
                    <a:pt x="367068" y="26352"/>
                  </a:lnTo>
                  <a:lnTo>
                    <a:pt x="367588" y="26149"/>
                  </a:lnTo>
                  <a:lnTo>
                    <a:pt x="368249" y="26022"/>
                  </a:lnTo>
                  <a:lnTo>
                    <a:pt x="368515" y="26047"/>
                  </a:lnTo>
                  <a:lnTo>
                    <a:pt x="368693" y="26441"/>
                  </a:lnTo>
                  <a:lnTo>
                    <a:pt x="368173" y="27190"/>
                  </a:lnTo>
                  <a:lnTo>
                    <a:pt x="367969" y="28181"/>
                  </a:lnTo>
                  <a:lnTo>
                    <a:pt x="367715" y="29146"/>
                  </a:lnTo>
                  <a:lnTo>
                    <a:pt x="367842" y="30200"/>
                  </a:lnTo>
                  <a:lnTo>
                    <a:pt x="367842" y="31915"/>
                  </a:lnTo>
                  <a:lnTo>
                    <a:pt x="369709" y="33274"/>
                  </a:lnTo>
                  <a:lnTo>
                    <a:pt x="370179" y="33909"/>
                  </a:lnTo>
                  <a:lnTo>
                    <a:pt x="370459" y="34251"/>
                  </a:lnTo>
                  <a:lnTo>
                    <a:pt x="372021" y="35623"/>
                  </a:lnTo>
                  <a:lnTo>
                    <a:pt x="373989" y="36741"/>
                  </a:lnTo>
                  <a:lnTo>
                    <a:pt x="376224" y="38442"/>
                  </a:lnTo>
                  <a:lnTo>
                    <a:pt x="376834" y="39027"/>
                  </a:lnTo>
                  <a:lnTo>
                    <a:pt x="377583" y="39992"/>
                  </a:lnTo>
                  <a:lnTo>
                    <a:pt x="377710" y="40347"/>
                  </a:lnTo>
                  <a:lnTo>
                    <a:pt x="377558" y="40525"/>
                  </a:lnTo>
                  <a:lnTo>
                    <a:pt x="373951" y="39712"/>
                  </a:lnTo>
                  <a:lnTo>
                    <a:pt x="375742" y="41186"/>
                  </a:lnTo>
                  <a:lnTo>
                    <a:pt x="377469" y="42379"/>
                  </a:lnTo>
                  <a:lnTo>
                    <a:pt x="379806" y="43586"/>
                  </a:lnTo>
                  <a:lnTo>
                    <a:pt x="380542" y="44005"/>
                  </a:lnTo>
                  <a:lnTo>
                    <a:pt x="381241" y="44450"/>
                  </a:lnTo>
                  <a:lnTo>
                    <a:pt x="381749" y="44678"/>
                  </a:lnTo>
                  <a:lnTo>
                    <a:pt x="384263" y="45669"/>
                  </a:lnTo>
                  <a:lnTo>
                    <a:pt x="385241" y="46189"/>
                  </a:lnTo>
                  <a:lnTo>
                    <a:pt x="389826" y="52349"/>
                  </a:lnTo>
                  <a:lnTo>
                    <a:pt x="390080" y="52857"/>
                  </a:lnTo>
                  <a:lnTo>
                    <a:pt x="390474" y="53314"/>
                  </a:lnTo>
                  <a:lnTo>
                    <a:pt x="391541" y="54292"/>
                  </a:lnTo>
                  <a:lnTo>
                    <a:pt x="392074" y="54991"/>
                  </a:lnTo>
                  <a:lnTo>
                    <a:pt x="392226" y="55232"/>
                  </a:lnTo>
                  <a:lnTo>
                    <a:pt x="392468" y="55791"/>
                  </a:lnTo>
                  <a:lnTo>
                    <a:pt x="392455" y="56057"/>
                  </a:lnTo>
                  <a:lnTo>
                    <a:pt x="392150" y="56248"/>
                  </a:lnTo>
                  <a:lnTo>
                    <a:pt x="391655" y="56464"/>
                  </a:lnTo>
                  <a:lnTo>
                    <a:pt x="391210" y="56730"/>
                  </a:lnTo>
                  <a:lnTo>
                    <a:pt x="391071" y="56870"/>
                  </a:lnTo>
                  <a:lnTo>
                    <a:pt x="390829" y="56845"/>
                  </a:lnTo>
                  <a:lnTo>
                    <a:pt x="390372" y="56819"/>
                  </a:lnTo>
                  <a:lnTo>
                    <a:pt x="389661" y="56603"/>
                  </a:lnTo>
                  <a:lnTo>
                    <a:pt x="389128" y="56337"/>
                  </a:lnTo>
                  <a:lnTo>
                    <a:pt x="388518" y="57302"/>
                  </a:lnTo>
                  <a:lnTo>
                    <a:pt x="387426" y="58928"/>
                  </a:lnTo>
                  <a:lnTo>
                    <a:pt x="386295" y="60566"/>
                  </a:lnTo>
                  <a:lnTo>
                    <a:pt x="385737" y="63309"/>
                  </a:lnTo>
                  <a:lnTo>
                    <a:pt x="385267" y="65024"/>
                  </a:lnTo>
                  <a:lnTo>
                    <a:pt x="385330" y="72555"/>
                  </a:lnTo>
                  <a:lnTo>
                    <a:pt x="385457" y="73901"/>
                  </a:lnTo>
                  <a:lnTo>
                    <a:pt x="385991" y="75958"/>
                  </a:lnTo>
                  <a:lnTo>
                    <a:pt x="386372" y="76517"/>
                  </a:lnTo>
                  <a:lnTo>
                    <a:pt x="387134" y="77381"/>
                  </a:lnTo>
                  <a:lnTo>
                    <a:pt x="387565" y="77673"/>
                  </a:lnTo>
                  <a:lnTo>
                    <a:pt x="388518" y="78447"/>
                  </a:lnTo>
                  <a:lnTo>
                    <a:pt x="388708" y="78689"/>
                  </a:lnTo>
                  <a:lnTo>
                    <a:pt x="388874" y="78943"/>
                  </a:lnTo>
                  <a:lnTo>
                    <a:pt x="388886" y="79679"/>
                  </a:lnTo>
                  <a:lnTo>
                    <a:pt x="388772" y="79908"/>
                  </a:lnTo>
                  <a:lnTo>
                    <a:pt x="388391" y="80187"/>
                  </a:lnTo>
                  <a:lnTo>
                    <a:pt x="388010" y="80327"/>
                  </a:lnTo>
                  <a:lnTo>
                    <a:pt x="387794" y="80378"/>
                  </a:lnTo>
                  <a:lnTo>
                    <a:pt x="387210" y="80416"/>
                  </a:lnTo>
                  <a:lnTo>
                    <a:pt x="386588" y="80378"/>
                  </a:lnTo>
                  <a:lnTo>
                    <a:pt x="381952" y="72529"/>
                  </a:lnTo>
                  <a:lnTo>
                    <a:pt x="381101" y="73736"/>
                  </a:lnTo>
                  <a:lnTo>
                    <a:pt x="380161" y="74841"/>
                  </a:lnTo>
                  <a:lnTo>
                    <a:pt x="378942" y="75958"/>
                  </a:lnTo>
                  <a:lnTo>
                    <a:pt x="378117" y="76758"/>
                  </a:lnTo>
                  <a:lnTo>
                    <a:pt x="373684" y="79997"/>
                  </a:lnTo>
                  <a:lnTo>
                    <a:pt x="376580" y="79400"/>
                  </a:lnTo>
                  <a:lnTo>
                    <a:pt x="380936" y="78333"/>
                  </a:lnTo>
                  <a:lnTo>
                    <a:pt x="386435" y="84378"/>
                  </a:lnTo>
                  <a:lnTo>
                    <a:pt x="392836" y="80416"/>
                  </a:lnTo>
                  <a:lnTo>
                    <a:pt x="397967" y="77241"/>
                  </a:lnTo>
                  <a:lnTo>
                    <a:pt x="400164" y="67894"/>
                  </a:lnTo>
                  <a:lnTo>
                    <a:pt x="400443" y="64046"/>
                  </a:lnTo>
                  <a:close/>
                </a:path>
              </a:pathLst>
            </a:custGeom>
            <a:solidFill>
              <a:srgbClr val="C23943"/>
            </a:solidFill>
          </p:spPr>
          <p:txBody>
            <a:bodyPr wrap="square" lIns="0" tIns="0" rIns="0" bIns="0" rtlCol="0"/>
            <a:lstStyle/>
            <a:p>
              <a:endParaRPr/>
            </a:p>
          </p:txBody>
        </p:sp>
        <p:sp>
          <p:nvSpPr>
            <p:cNvPr id="188" name="object 188"/>
            <p:cNvSpPr/>
            <p:nvPr/>
          </p:nvSpPr>
          <p:spPr>
            <a:xfrm>
              <a:off x="492478" y="6306282"/>
              <a:ext cx="24130" cy="41275"/>
            </a:xfrm>
            <a:custGeom>
              <a:avLst/>
              <a:gdLst/>
              <a:ahLst/>
              <a:cxnLst/>
              <a:rect l="l" t="t" r="r" b="b"/>
              <a:pathLst>
                <a:path w="24129" h="41275">
                  <a:moveTo>
                    <a:pt x="23621" y="0"/>
                  </a:moveTo>
                  <a:lnTo>
                    <a:pt x="8583" y="24309"/>
                  </a:lnTo>
                  <a:lnTo>
                    <a:pt x="4798" y="32926"/>
                  </a:lnTo>
                  <a:lnTo>
                    <a:pt x="2197" y="37630"/>
                  </a:lnTo>
                  <a:lnTo>
                    <a:pt x="0" y="39827"/>
                  </a:lnTo>
                  <a:lnTo>
                    <a:pt x="1650" y="40652"/>
                  </a:lnTo>
                  <a:lnTo>
                    <a:pt x="3848" y="39001"/>
                  </a:lnTo>
                  <a:lnTo>
                    <a:pt x="6422" y="34199"/>
                  </a:lnTo>
                  <a:lnTo>
                    <a:pt x="10233" y="24860"/>
                  </a:lnTo>
                  <a:lnTo>
                    <a:pt x="14352" y="14902"/>
                  </a:lnTo>
                  <a:lnTo>
                    <a:pt x="17856" y="8242"/>
                  </a:lnTo>
                  <a:lnTo>
                    <a:pt x="21704" y="3301"/>
                  </a:lnTo>
                  <a:lnTo>
                    <a:pt x="23621" y="0"/>
                  </a:lnTo>
                  <a:close/>
                </a:path>
              </a:pathLst>
            </a:custGeom>
            <a:solidFill>
              <a:srgbClr val="C87877"/>
            </a:solidFill>
          </p:spPr>
          <p:txBody>
            <a:bodyPr wrap="square" lIns="0" tIns="0" rIns="0" bIns="0" rtlCol="0"/>
            <a:lstStyle/>
            <a:p>
              <a:endParaRPr/>
            </a:p>
          </p:txBody>
        </p:sp>
        <p:sp>
          <p:nvSpPr>
            <p:cNvPr id="189" name="object 189"/>
            <p:cNvSpPr/>
            <p:nvPr/>
          </p:nvSpPr>
          <p:spPr>
            <a:xfrm>
              <a:off x="570767" y="6247229"/>
              <a:ext cx="52069" cy="20955"/>
            </a:xfrm>
            <a:custGeom>
              <a:avLst/>
              <a:gdLst/>
              <a:ahLst/>
              <a:cxnLst/>
              <a:rect l="l" t="t" r="r" b="b"/>
              <a:pathLst>
                <a:path w="52070" h="20954">
                  <a:moveTo>
                    <a:pt x="47087" y="15112"/>
                  </a:moveTo>
                  <a:lnTo>
                    <a:pt x="41478" y="15112"/>
                  </a:lnTo>
                  <a:lnTo>
                    <a:pt x="42481" y="15443"/>
                  </a:lnTo>
                  <a:lnTo>
                    <a:pt x="46520" y="18059"/>
                  </a:lnTo>
                  <a:lnTo>
                    <a:pt x="50215" y="20408"/>
                  </a:lnTo>
                  <a:lnTo>
                    <a:pt x="51638" y="17576"/>
                  </a:lnTo>
                  <a:lnTo>
                    <a:pt x="47087" y="15112"/>
                  </a:lnTo>
                  <a:close/>
                </a:path>
                <a:path w="52070" h="20954">
                  <a:moveTo>
                    <a:pt x="41482" y="15125"/>
                  </a:moveTo>
                  <a:lnTo>
                    <a:pt x="33070" y="15125"/>
                  </a:lnTo>
                  <a:lnTo>
                    <a:pt x="34493" y="16179"/>
                  </a:lnTo>
                  <a:lnTo>
                    <a:pt x="35979" y="17729"/>
                  </a:lnTo>
                  <a:lnTo>
                    <a:pt x="37833" y="18618"/>
                  </a:lnTo>
                  <a:lnTo>
                    <a:pt x="38125" y="18732"/>
                  </a:lnTo>
                  <a:lnTo>
                    <a:pt x="39001" y="18948"/>
                  </a:lnTo>
                  <a:lnTo>
                    <a:pt x="39573" y="18948"/>
                  </a:lnTo>
                  <a:lnTo>
                    <a:pt x="42227" y="17614"/>
                  </a:lnTo>
                  <a:lnTo>
                    <a:pt x="42269" y="17475"/>
                  </a:lnTo>
                  <a:lnTo>
                    <a:pt x="41482" y="15125"/>
                  </a:lnTo>
                  <a:close/>
                </a:path>
                <a:path w="52070" h="20954">
                  <a:moveTo>
                    <a:pt x="24309" y="9893"/>
                  </a:moveTo>
                  <a:lnTo>
                    <a:pt x="18681" y="9893"/>
                  </a:lnTo>
                  <a:lnTo>
                    <a:pt x="21907" y="11734"/>
                  </a:lnTo>
                  <a:lnTo>
                    <a:pt x="25628" y="14643"/>
                  </a:lnTo>
                  <a:lnTo>
                    <a:pt x="29222" y="16992"/>
                  </a:lnTo>
                  <a:lnTo>
                    <a:pt x="30238" y="17614"/>
                  </a:lnTo>
                  <a:lnTo>
                    <a:pt x="31089" y="18059"/>
                  </a:lnTo>
                  <a:lnTo>
                    <a:pt x="32080" y="18199"/>
                  </a:lnTo>
                  <a:lnTo>
                    <a:pt x="32397" y="18008"/>
                  </a:lnTo>
                  <a:lnTo>
                    <a:pt x="32753" y="17475"/>
                  </a:lnTo>
                  <a:lnTo>
                    <a:pt x="33135" y="16484"/>
                  </a:lnTo>
                  <a:lnTo>
                    <a:pt x="33070" y="15125"/>
                  </a:lnTo>
                  <a:lnTo>
                    <a:pt x="41482" y="15125"/>
                  </a:lnTo>
                  <a:lnTo>
                    <a:pt x="47087" y="15112"/>
                  </a:lnTo>
                  <a:lnTo>
                    <a:pt x="45797" y="14414"/>
                  </a:lnTo>
                  <a:lnTo>
                    <a:pt x="37896" y="14401"/>
                  </a:lnTo>
                  <a:lnTo>
                    <a:pt x="37604" y="14363"/>
                  </a:lnTo>
                  <a:lnTo>
                    <a:pt x="37376" y="14287"/>
                  </a:lnTo>
                  <a:lnTo>
                    <a:pt x="28841" y="14287"/>
                  </a:lnTo>
                  <a:lnTo>
                    <a:pt x="24309" y="9893"/>
                  </a:lnTo>
                  <a:close/>
                </a:path>
                <a:path w="52070" h="20954">
                  <a:moveTo>
                    <a:pt x="14614" y="10439"/>
                  </a:moveTo>
                  <a:lnTo>
                    <a:pt x="7416" y="10439"/>
                  </a:lnTo>
                  <a:lnTo>
                    <a:pt x="14008" y="11531"/>
                  </a:lnTo>
                  <a:lnTo>
                    <a:pt x="18402" y="16484"/>
                  </a:lnTo>
                  <a:lnTo>
                    <a:pt x="18525" y="11734"/>
                  </a:lnTo>
                  <a:lnTo>
                    <a:pt x="18588" y="10985"/>
                  </a:lnTo>
                  <a:lnTo>
                    <a:pt x="14833" y="10985"/>
                  </a:lnTo>
                  <a:lnTo>
                    <a:pt x="14614" y="10439"/>
                  </a:lnTo>
                  <a:close/>
                </a:path>
                <a:path w="52070" h="20954">
                  <a:moveTo>
                    <a:pt x="5219" y="0"/>
                  </a:moveTo>
                  <a:lnTo>
                    <a:pt x="3568" y="1650"/>
                  </a:lnTo>
                  <a:lnTo>
                    <a:pt x="0" y="10159"/>
                  </a:lnTo>
                  <a:lnTo>
                    <a:pt x="4940" y="14008"/>
                  </a:lnTo>
                  <a:lnTo>
                    <a:pt x="10706" y="15659"/>
                  </a:lnTo>
                  <a:lnTo>
                    <a:pt x="7416" y="10439"/>
                  </a:lnTo>
                  <a:lnTo>
                    <a:pt x="14614" y="10439"/>
                  </a:lnTo>
                  <a:lnTo>
                    <a:pt x="13735" y="8242"/>
                  </a:lnTo>
                  <a:lnTo>
                    <a:pt x="6045" y="8242"/>
                  </a:lnTo>
                  <a:lnTo>
                    <a:pt x="4394" y="7696"/>
                  </a:lnTo>
                  <a:lnTo>
                    <a:pt x="5219" y="0"/>
                  </a:lnTo>
                  <a:close/>
                </a:path>
                <a:path w="52070" h="20954">
                  <a:moveTo>
                    <a:pt x="43764" y="13690"/>
                  </a:moveTo>
                  <a:lnTo>
                    <a:pt x="42938" y="13741"/>
                  </a:lnTo>
                  <a:lnTo>
                    <a:pt x="41655" y="13931"/>
                  </a:lnTo>
                  <a:lnTo>
                    <a:pt x="40068" y="14325"/>
                  </a:lnTo>
                  <a:lnTo>
                    <a:pt x="38582" y="14414"/>
                  </a:lnTo>
                  <a:lnTo>
                    <a:pt x="45797" y="14414"/>
                  </a:lnTo>
                  <a:lnTo>
                    <a:pt x="45046" y="14008"/>
                  </a:lnTo>
                  <a:lnTo>
                    <a:pt x="43764" y="13690"/>
                  </a:lnTo>
                  <a:close/>
                </a:path>
                <a:path w="52070" h="20954">
                  <a:moveTo>
                    <a:pt x="28562" y="9067"/>
                  </a:moveTo>
                  <a:lnTo>
                    <a:pt x="28616" y="13182"/>
                  </a:lnTo>
                  <a:lnTo>
                    <a:pt x="28841" y="14287"/>
                  </a:lnTo>
                  <a:lnTo>
                    <a:pt x="37376" y="14287"/>
                  </a:lnTo>
                  <a:lnTo>
                    <a:pt x="35737" y="13741"/>
                  </a:lnTo>
                  <a:lnTo>
                    <a:pt x="28562" y="9067"/>
                  </a:lnTo>
                  <a:close/>
                </a:path>
                <a:path w="52070" h="20954">
                  <a:moveTo>
                    <a:pt x="20053" y="5765"/>
                  </a:moveTo>
                  <a:lnTo>
                    <a:pt x="15659" y="9067"/>
                  </a:lnTo>
                  <a:lnTo>
                    <a:pt x="14833" y="10985"/>
                  </a:lnTo>
                  <a:lnTo>
                    <a:pt x="18588" y="10985"/>
                  </a:lnTo>
                  <a:lnTo>
                    <a:pt x="18681" y="9893"/>
                  </a:lnTo>
                  <a:lnTo>
                    <a:pt x="24309" y="9893"/>
                  </a:lnTo>
                  <a:lnTo>
                    <a:pt x="20053" y="5765"/>
                  </a:lnTo>
                  <a:close/>
                </a:path>
                <a:path w="52070" h="20954">
                  <a:moveTo>
                    <a:pt x="12636" y="5499"/>
                  </a:moveTo>
                  <a:lnTo>
                    <a:pt x="8788" y="6591"/>
                  </a:lnTo>
                  <a:lnTo>
                    <a:pt x="6045" y="8242"/>
                  </a:lnTo>
                  <a:lnTo>
                    <a:pt x="13735" y="8242"/>
                  </a:lnTo>
                  <a:lnTo>
                    <a:pt x="12636" y="5499"/>
                  </a:lnTo>
                  <a:close/>
                </a:path>
              </a:pathLst>
            </a:custGeom>
            <a:solidFill>
              <a:srgbClr val="C23943"/>
            </a:solidFill>
          </p:spPr>
          <p:txBody>
            <a:bodyPr wrap="square" lIns="0" tIns="0" rIns="0" bIns="0" rtlCol="0"/>
            <a:lstStyle/>
            <a:p>
              <a:endParaRPr/>
            </a:p>
          </p:txBody>
        </p:sp>
        <p:sp>
          <p:nvSpPr>
            <p:cNvPr id="190" name="object 190"/>
            <p:cNvSpPr/>
            <p:nvPr/>
          </p:nvSpPr>
          <p:spPr>
            <a:xfrm>
              <a:off x="460235" y="6150978"/>
              <a:ext cx="421640" cy="276225"/>
            </a:xfrm>
            <a:custGeom>
              <a:avLst/>
              <a:gdLst/>
              <a:ahLst/>
              <a:cxnLst/>
              <a:rect l="l" t="t" r="r" b="b"/>
              <a:pathLst>
                <a:path w="421640" h="276225">
                  <a:moveTo>
                    <a:pt x="12484" y="149504"/>
                  </a:moveTo>
                  <a:lnTo>
                    <a:pt x="11125" y="148310"/>
                  </a:lnTo>
                  <a:lnTo>
                    <a:pt x="10502" y="147612"/>
                  </a:lnTo>
                  <a:lnTo>
                    <a:pt x="9474" y="145948"/>
                  </a:lnTo>
                  <a:lnTo>
                    <a:pt x="7264" y="140868"/>
                  </a:lnTo>
                  <a:lnTo>
                    <a:pt x="6464" y="139369"/>
                  </a:lnTo>
                  <a:lnTo>
                    <a:pt x="2120" y="136296"/>
                  </a:lnTo>
                  <a:lnTo>
                    <a:pt x="1752" y="136359"/>
                  </a:lnTo>
                  <a:lnTo>
                    <a:pt x="1397" y="136550"/>
                  </a:lnTo>
                  <a:lnTo>
                    <a:pt x="1270" y="136715"/>
                  </a:lnTo>
                  <a:lnTo>
                    <a:pt x="977" y="136537"/>
                  </a:lnTo>
                  <a:lnTo>
                    <a:pt x="800" y="136474"/>
                  </a:lnTo>
                  <a:lnTo>
                    <a:pt x="355" y="136410"/>
                  </a:lnTo>
                  <a:lnTo>
                    <a:pt x="203" y="136486"/>
                  </a:lnTo>
                  <a:lnTo>
                    <a:pt x="12" y="136766"/>
                  </a:lnTo>
                  <a:lnTo>
                    <a:pt x="0" y="136956"/>
                  </a:lnTo>
                  <a:lnTo>
                    <a:pt x="495" y="138531"/>
                  </a:lnTo>
                  <a:lnTo>
                    <a:pt x="609" y="139052"/>
                  </a:lnTo>
                  <a:lnTo>
                    <a:pt x="635" y="140309"/>
                  </a:lnTo>
                  <a:lnTo>
                    <a:pt x="495" y="142621"/>
                  </a:lnTo>
                  <a:lnTo>
                    <a:pt x="495" y="143827"/>
                  </a:lnTo>
                  <a:lnTo>
                    <a:pt x="5727" y="152920"/>
                  </a:lnTo>
                  <a:lnTo>
                    <a:pt x="6565" y="153695"/>
                  </a:lnTo>
                  <a:lnTo>
                    <a:pt x="7924" y="155244"/>
                  </a:lnTo>
                  <a:lnTo>
                    <a:pt x="8102" y="155295"/>
                  </a:lnTo>
                  <a:lnTo>
                    <a:pt x="4864" y="149936"/>
                  </a:lnTo>
                  <a:lnTo>
                    <a:pt x="4076" y="148767"/>
                  </a:lnTo>
                  <a:lnTo>
                    <a:pt x="3759" y="148158"/>
                  </a:lnTo>
                  <a:lnTo>
                    <a:pt x="3505" y="147510"/>
                  </a:lnTo>
                  <a:lnTo>
                    <a:pt x="3416" y="147180"/>
                  </a:lnTo>
                  <a:lnTo>
                    <a:pt x="3289" y="146862"/>
                  </a:lnTo>
                  <a:lnTo>
                    <a:pt x="3111" y="146011"/>
                  </a:lnTo>
                  <a:lnTo>
                    <a:pt x="2908" y="143725"/>
                  </a:lnTo>
                  <a:lnTo>
                    <a:pt x="2921" y="142049"/>
                  </a:lnTo>
                  <a:lnTo>
                    <a:pt x="2997" y="140766"/>
                  </a:lnTo>
                  <a:lnTo>
                    <a:pt x="2768" y="139153"/>
                  </a:lnTo>
                  <a:lnTo>
                    <a:pt x="2628" y="138671"/>
                  </a:lnTo>
                  <a:lnTo>
                    <a:pt x="2451" y="138252"/>
                  </a:lnTo>
                  <a:lnTo>
                    <a:pt x="3022" y="138709"/>
                  </a:lnTo>
                  <a:lnTo>
                    <a:pt x="3771" y="139471"/>
                  </a:lnTo>
                  <a:lnTo>
                    <a:pt x="5232" y="142113"/>
                  </a:lnTo>
                  <a:lnTo>
                    <a:pt x="5816" y="143281"/>
                  </a:lnTo>
                  <a:lnTo>
                    <a:pt x="7162" y="145605"/>
                  </a:lnTo>
                  <a:lnTo>
                    <a:pt x="12446" y="149580"/>
                  </a:lnTo>
                  <a:close/>
                </a:path>
                <a:path w="421640" h="276225">
                  <a:moveTo>
                    <a:pt x="13843" y="170053"/>
                  </a:moveTo>
                  <a:lnTo>
                    <a:pt x="12839" y="169646"/>
                  </a:lnTo>
                  <a:lnTo>
                    <a:pt x="12230" y="169354"/>
                  </a:lnTo>
                  <a:lnTo>
                    <a:pt x="11404" y="168998"/>
                  </a:lnTo>
                  <a:lnTo>
                    <a:pt x="3822" y="160832"/>
                  </a:lnTo>
                  <a:lnTo>
                    <a:pt x="4457" y="161023"/>
                  </a:lnTo>
                  <a:lnTo>
                    <a:pt x="5194" y="161201"/>
                  </a:lnTo>
                  <a:lnTo>
                    <a:pt x="5486" y="161251"/>
                  </a:lnTo>
                  <a:lnTo>
                    <a:pt x="6654" y="161518"/>
                  </a:lnTo>
                  <a:lnTo>
                    <a:pt x="8064" y="161785"/>
                  </a:lnTo>
                  <a:lnTo>
                    <a:pt x="10680" y="162420"/>
                  </a:lnTo>
                  <a:lnTo>
                    <a:pt x="11061" y="162496"/>
                  </a:lnTo>
                  <a:lnTo>
                    <a:pt x="11315" y="162521"/>
                  </a:lnTo>
                  <a:lnTo>
                    <a:pt x="11404" y="162382"/>
                  </a:lnTo>
                  <a:lnTo>
                    <a:pt x="3873" y="158699"/>
                  </a:lnTo>
                  <a:lnTo>
                    <a:pt x="3517" y="158775"/>
                  </a:lnTo>
                  <a:lnTo>
                    <a:pt x="2984" y="158978"/>
                  </a:lnTo>
                  <a:lnTo>
                    <a:pt x="2819" y="159105"/>
                  </a:lnTo>
                  <a:lnTo>
                    <a:pt x="2705" y="159245"/>
                  </a:lnTo>
                  <a:lnTo>
                    <a:pt x="2565" y="159156"/>
                  </a:lnTo>
                  <a:lnTo>
                    <a:pt x="2438" y="159131"/>
                  </a:lnTo>
                  <a:lnTo>
                    <a:pt x="1981" y="159194"/>
                  </a:lnTo>
                  <a:lnTo>
                    <a:pt x="1714" y="159537"/>
                  </a:lnTo>
                  <a:lnTo>
                    <a:pt x="1752" y="160756"/>
                  </a:lnTo>
                  <a:lnTo>
                    <a:pt x="12700" y="170281"/>
                  </a:lnTo>
                  <a:lnTo>
                    <a:pt x="13411" y="170281"/>
                  </a:lnTo>
                  <a:lnTo>
                    <a:pt x="13830" y="170218"/>
                  </a:lnTo>
                  <a:lnTo>
                    <a:pt x="13843" y="170053"/>
                  </a:lnTo>
                  <a:close/>
                </a:path>
                <a:path w="421640" h="276225">
                  <a:moveTo>
                    <a:pt x="14173" y="69265"/>
                  </a:moveTo>
                  <a:lnTo>
                    <a:pt x="14109" y="69062"/>
                  </a:lnTo>
                  <a:lnTo>
                    <a:pt x="13677" y="68986"/>
                  </a:lnTo>
                  <a:lnTo>
                    <a:pt x="12611" y="69113"/>
                  </a:lnTo>
                  <a:lnTo>
                    <a:pt x="11480" y="69392"/>
                  </a:lnTo>
                  <a:lnTo>
                    <a:pt x="10452" y="69773"/>
                  </a:lnTo>
                  <a:lnTo>
                    <a:pt x="9931" y="70053"/>
                  </a:lnTo>
                  <a:lnTo>
                    <a:pt x="9652" y="70167"/>
                  </a:lnTo>
                  <a:lnTo>
                    <a:pt x="2921" y="80911"/>
                  </a:lnTo>
                  <a:lnTo>
                    <a:pt x="3086" y="81305"/>
                  </a:lnTo>
                  <a:lnTo>
                    <a:pt x="3708" y="81546"/>
                  </a:lnTo>
                  <a:lnTo>
                    <a:pt x="4089" y="81381"/>
                  </a:lnTo>
                  <a:lnTo>
                    <a:pt x="4889" y="80276"/>
                  </a:lnTo>
                  <a:lnTo>
                    <a:pt x="5194" y="79768"/>
                  </a:lnTo>
                  <a:lnTo>
                    <a:pt x="5905" y="78422"/>
                  </a:lnTo>
                  <a:lnTo>
                    <a:pt x="6299" y="77571"/>
                  </a:lnTo>
                  <a:lnTo>
                    <a:pt x="7353" y="75577"/>
                  </a:lnTo>
                  <a:lnTo>
                    <a:pt x="7937" y="74536"/>
                  </a:lnTo>
                  <a:lnTo>
                    <a:pt x="9321" y="72631"/>
                  </a:lnTo>
                  <a:lnTo>
                    <a:pt x="10134" y="71793"/>
                  </a:lnTo>
                  <a:lnTo>
                    <a:pt x="10960" y="71158"/>
                  </a:lnTo>
                  <a:lnTo>
                    <a:pt x="12585" y="69824"/>
                  </a:lnTo>
                  <a:lnTo>
                    <a:pt x="14173" y="69265"/>
                  </a:lnTo>
                  <a:close/>
                </a:path>
                <a:path w="421640" h="276225">
                  <a:moveTo>
                    <a:pt x="17145" y="75412"/>
                  </a:moveTo>
                  <a:lnTo>
                    <a:pt x="16243" y="75323"/>
                  </a:lnTo>
                  <a:lnTo>
                    <a:pt x="15367" y="75438"/>
                  </a:lnTo>
                  <a:lnTo>
                    <a:pt x="6832" y="83934"/>
                  </a:lnTo>
                  <a:lnTo>
                    <a:pt x="4622" y="88036"/>
                  </a:lnTo>
                  <a:lnTo>
                    <a:pt x="2413" y="90703"/>
                  </a:lnTo>
                  <a:lnTo>
                    <a:pt x="2184" y="91033"/>
                  </a:lnTo>
                  <a:lnTo>
                    <a:pt x="1943" y="91516"/>
                  </a:lnTo>
                  <a:lnTo>
                    <a:pt x="1943" y="91706"/>
                  </a:lnTo>
                  <a:lnTo>
                    <a:pt x="2108" y="91998"/>
                  </a:lnTo>
                  <a:lnTo>
                    <a:pt x="2273" y="92075"/>
                  </a:lnTo>
                  <a:lnTo>
                    <a:pt x="2870" y="92049"/>
                  </a:lnTo>
                  <a:lnTo>
                    <a:pt x="9690" y="83413"/>
                  </a:lnTo>
                  <a:lnTo>
                    <a:pt x="11188" y="80441"/>
                  </a:lnTo>
                  <a:lnTo>
                    <a:pt x="15151" y="76365"/>
                  </a:lnTo>
                  <a:lnTo>
                    <a:pt x="17145" y="75412"/>
                  </a:lnTo>
                  <a:close/>
                </a:path>
                <a:path w="421640" h="276225">
                  <a:moveTo>
                    <a:pt x="24879" y="136588"/>
                  </a:moveTo>
                  <a:lnTo>
                    <a:pt x="22644" y="133172"/>
                  </a:lnTo>
                  <a:lnTo>
                    <a:pt x="22402" y="132842"/>
                  </a:lnTo>
                  <a:lnTo>
                    <a:pt x="17386" y="129895"/>
                  </a:lnTo>
                  <a:lnTo>
                    <a:pt x="16979" y="129921"/>
                  </a:lnTo>
                  <a:lnTo>
                    <a:pt x="16751" y="129971"/>
                  </a:lnTo>
                  <a:lnTo>
                    <a:pt x="16484" y="128993"/>
                  </a:lnTo>
                  <a:lnTo>
                    <a:pt x="16611" y="127228"/>
                  </a:lnTo>
                  <a:lnTo>
                    <a:pt x="16738" y="126758"/>
                  </a:lnTo>
                  <a:lnTo>
                    <a:pt x="16840" y="126238"/>
                  </a:lnTo>
                  <a:lnTo>
                    <a:pt x="16014" y="120815"/>
                  </a:lnTo>
                  <a:lnTo>
                    <a:pt x="15900" y="120586"/>
                  </a:lnTo>
                  <a:lnTo>
                    <a:pt x="12598" y="119214"/>
                  </a:lnTo>
                  <a:lnTo>
                    <a:pt x="12077" y="119214"/>
                  </a:lnTo>
                  <a:lnTo>
                    <a:pt x="10693" y="119392"/>
                  </a:lnTo>
                  <a:lnTo>
                    <a:pt x="10287" y="119494"/>
                  </a:lnTo>
                  <a:lnTo>
                    <a:pt x="9994" y="119621"/>
                  </a:lnTo>
                  <a:lnTo>
                    <a:pt x="9601" y="119392"/>
                  </a:lnTo>
                  <a:lnTo>
                    <a:pt x="9271" y="119316"/>
                  </a:lnTo>
                  <a:lnTo>
                    <a:pt x="8826" y="119380"/>
                  </a:lnTo>
                  <a:lnTo>
                    <a:pt x="8699" y="119456"/>
                  </a:lnTo>
                  <a:lnTo>
                    <a:pt x="8597" y="119621"/>
                  </a:lnTo>
                  <a:lnTo>
                    <a:pt x="8547" y="120307"/>
                  </a:lnTo>
                  <a:lnTo>
                    <a:pt x="9029" y="121412"/>
                  </a:lnTo>
                  <a:lnTo>
                    <a:pt x="9347" y="121983"/>
                  </a:lnTo>
                  <a:lnTo>
                    <a:pt x="9423" y="126022"/>
                  </a:lnTo>
                  <a:lnTo>
                    <a:pt x="9321" y="126733"/>
                  </a:lnTo>
                  <a:lnTo>
                    <a:pt x="9220" y="128778"/>
                  </a:lnTo>
                  <a:lnTo>
                    <a:pt x="9334" y="130289"/>
                  </a:lnTo>
                  <a:lnTo>
                    <a:pt x="9448" y="131165"/>
                  </a:lnTo>
                  <a:lnTo>
                    <a:pt x="9601" y="131711"/>
                  </a:lnTo>
                  <a:lnTo>
                    <a:pt x="10172" y="132867"/>
                  </a:lnTo>
                  <a:lnTo>
                    <a:pt x="10464" y="133096"/>
                  </a:lnTo>
                  <a:lnTo>
                    <a:pt x="10579" y="130848"/>
                  </a:lnTo>
                  <a:lnTo>
                    <a:pt x="11049" y="128447"/>
                  </a:lnTo>
                  <a:lnTo>
                    <a:pt x="11252" y="127812"/>
                  </a:lnTo>
                  <a:lnTo>
                    <a:pt x="11798" y="126238"/>
                  </a:lnTo>
                  <a:lnTo>
                    <a:pt x="11684" y="121983"/>
                  </a:lnTo>
                  <a:lnTo>
                    <a:pt x="11620" y="121742"/>
                  </a:lnTo>
                  <a:lnTo>
                    <a:pt x="11214" y="121005"/>
                  </a:lnTo>
                  <a:lnTo>
                    <a:pt x="14528" y="125577"/>
                  </a:lnTo>
                  <a:lnTo>
                    <a:pt x="14414" y="126238"/>
                  </a:lnTo>
                  <a:lnTo>
                    <a:pt x="14300" y="126733"/>
                  </a:lnTo>
                  <a:lnTo>
                    <a:pt x="14185" y="128854"/>
                  </a:lnTo>
                  <a:lnTo>
                    <a:pt x="14300" y="129501"/>
                  </a:lnTo>
                  <a:lnTo>
                    <a:pt x="14960" y="131178"/>
                  </a:lnTo>
                  <a:lnTo>
                    <a:pt x="15100" y="131368"/>
                  </a:lnTo>
                  <a:lnTo>
                    <a:pt x="15252" y="131660"/>
                  </a:lnTo>
                  <a:lnTo>
                    <a:pt x="15379" y="131749"/>
                  </a:lnTo>
                  <a:lnTo>
                    <a:pt x="15506" y="131889"/>
                  </a:lnTo>
                  <a:lnTo>
                    <a:pt x="15824" y="132105"/>
                  </a:lnTo>
                  <a:lnTo>
                    <a:pt x="16014" y="132181"/>
                  </a:lnTo>
                  <a:lnTo>
                    <a:pt x="16205" y="132181"/>
                  </a:lnTo>
                  <a:lnTo>
                    <a:pt x="16344" y="132181"/>
                  </a:lnTo>
                  <a:lnTo>
                    <a:pt x="16535" y="132156"/>
                  </a:lnTo>
                  <a:lnTo>
                    <a:pt x="17297" y="131851"/>
                  </a:lnTo>
                  <a:lnTo>
                    <a:pt x="17945" y="131902"/>
                  </a:lnTo>
                  <a:lnTo>
                    <a:pt x="19126" y="132359"/>
                  </a:lnTo>
                  <a:lnTo>
                    <a:pt x="19507" y="132549"/>
                  </a:lnTo>
                  <a:lnTo>
                    <a:pt x="19913" y="132702"/>
                  </a:lnTo>
                  <a:lnTo>
                    <a:pt x="21717" y="133667"/>
                  </a:lnTo>
                  <a:lnTo>
                    <a:pt x="24739" y="136690"/>
                  </a:lnTo>
                  <a:lnTo>
                    <a:pt x="24879" y="136588"/>
                  </a:lnTo>
                  <a:close/>
                </a:path>
                <a:path w="421640" h="276225">
                  <a:moveTo>
                    <a:pt x="25095" y="85788"/>
                  </a:moveTo>
                  <a:lnTo>
                    <a:pt x="24561" y="85636"/>
                  </a:lnTo>
                  <a:lnTo>
                    <a:pt x="24257" y="85585"/>
                  </a:lnTo>
                  <a:lnTo>
                    <a:pt x="23075" y="85509"/>
                  </a:lnTo>
                  <a:lnTo>
                    <a:pt x="21920" y="85521"/>
                  </a:lnTo>
                  <a:lnTo>
                    <a:pt x="14998" y="94297"/>
                  </a:lnTo>
                  <a:lnTo>
                    <a:pt x="15062" y="95453"/>
                  </a:lnTo>
                  <a:lnTo>
                    <a:pt x="15328" y="97282"/>
                  </a:lnTo>
                  <a:lnTo>
                    <a:pt x="15532" y="97955"/>
                  </a:lnTo>
                  <a:lnTo>
                    <a:pt x="16141" y="99402"/>
                  </a:lnTo>
                  <a:lnTo>
                    <a:pt x="16548" y="99644"/>
                  </a:lnTo>
                  <a:lnTo>
                    <a:pt x="17183" y="99466"/>
                  </a:lnTo>
                  <a:lnTo>
                    <a:pt x="17373" y="99085"/>
                  </a:lnTo>
                  <a:lnTo>
                    <a:pt x="17424" y="97637"/>
                  </a:lnTo>
                  <a:lnTo>
                    <a:pt x="17424" y="94386"/>
                  </a:lnTo>
                  <a:lnTo>
                    <a:pt x="17767" y="92036"/>
                  </a:lnTo>
                  <a:lnTo>
                    <a:pt x="18097" y="90805"/>
                  </a:lnTo>
                  <a:lnTo>
                    <a:pt x="19316" y="88684"/>
                  </a:lnTo>
                  <a:lnTo>
                    <a:pt x="20218" y="87833"/>
                  </a:lnTo>
                  <a:lnTo>
                    <a:pt x="21209" y="87274"/>
                  </a:lnTo>
                  <a:lnTo>
                    <a:pt x="22186" y="86702"/>
                  </a:lnTo>
                  <a:lnTo>
                    <a:pt x="24980" y="85915"/>
                  </a:lnTo>
                  <a:lnTo>
                    <a:pt x="25095" y="85788"/>
                  </a:lnTo>
                  <a:close/>
                </a:path>
                <a:path w="421640" h="276225">
                  <a:moveTo>
                    <a:pt x="25679" y="205498"/>
                  </a:moveTo>
                  <a:lnTo>
                    <a:pt x="15278" y="193078"/>
                  </a:lnTo>
                  <a:lnTo>
                    <a:pt x="14732" y="190576"/>
                  </a:lnTo>
                  <a:lnTo>
                    <a:pt x="14376" y="188201"/>
                  </a:lnTo>
                  <a:lnTo>
                    <a:pt x="13779" y="183540"/>
                  </a:lnTo>
                  <a:lnTo>
                    <a:pt x="14630" y="177507"/>
                  </a:lnTo>
                  <a:lnTo>
                    <a:pt x="14630" y="176720"/>
                  </a:lnTo>
                  <a:lnTo>
                    <a:pt x="14541" y="176517"/>
                  </a:lnTo>
                  <a:lnTo>
                    <a:pt x="14236" y="176390"/>
                  </a:lnTo>
                  <a:lnTo>
                    <a:pt x="14033" y="176466"/>
                  </a:lnTo>
                  <a:lnTo>
                    <a:pt x="11887" y="182295"/>
                  </a:lnTo>
                  <a:lnTo>
                    <a:pt x="11684" y="183946"/>
                  </a:lnTo>
                  <a:lnTo>
                    <a:pt x="11671" y="186016"/>
                  </a:lnTo>
                  <a:lnTo>
                    <a:pt x="12141" y="189750"/>
                  </a:lnTo>
                  <a:lnTo>
                    <a:pt x="12382" y="191046"/>
                  </a:lnTo>
                  <a:lnTo>
                    <a:pt x="13042" y="193573"/>
                  </a:lnTo>
                  <a:lnTo>
                    <a:pt x="13309" y="194868"/>
                  </a:lnTo>
                  <a:lnTo>
                    <a:pt x="25615" y="205651"/>
                  </a:lnTo>
                  <a:lnTo>
                    <a:pt x="25679" y="205498"/>
                  </a:lnTo>
                  <a:close/>
                </a:path>
                <a:path w="421640" h="276225">
                  <a:moveTo>
                    <a:pt x="25958" y="93332"/>
                  </a:moveTo>
                  <a:lnTo>
                    <a:pt x="25908" y="93192"/>
                  </a:lnTo>
                  <a:lnTo>
                    <a:pt x="25184" y="93332"/>
                  </a:lnTo>
                  <a:lnTo>
                    <a:pt x="24612" y="93586"/>
                  </a:lnTo>
                  <a:lnTo>
                    <a:pt x="20713" y="101981"/>
                  </a:lnTo>
                  <a:lnTo>
                    <a:pt x="19939" y="105371"/>
                  </a:lnTo>
                  <a:lnTo>
                    <a:pt x="17246" y="109156"/>
                  </a:lnTo>
                  <a:lnTo>
                    <a:pt x="17081" y="109258"/>
                  </a:lnTo>
                  <a:lnTo>
                    <a:pt x="16395" y="109474"/>
                  </a:lnTo>
                  <a:lnTo>
                    <a:pt x="16052" y="109512"/>
                  </a:lnTo>
                  <a:lnTo>
                    <a:pt x="15760" y="109613"/>
                  </a:lnTo>
                  <a:lnTo>
                    <a:pt x="13792" y="110426"/>
                  </a:lnTo>
                  <a:lnTo>
                    <a:pt x="13855" y="110591"/>
                  </a:lnTo>
                  <a:lnTo>
                    <a:pt x="14325" y="110972"/>
                  </a:lnTo>
                  <a:lnTo>
                    <a:pt x="14719" y="111201"/>
                  </a:lnTo>
                  <a:lnTo>
                    <a:pt x="15722" y="111429"/>
                  </a:lnTo>
                  <a:lnTo>
                    <a:pt x="16865" y="111442"/>
                  </a:lnTo>
                  <a:lnTo>
                    <a:pt x="17703" y="111328"/>
                  </a:lnTo>
                  <a:lnTo>
                    <a:pt x="23177" y="98882"/>
                  </a:lnTo>
                  <a:lnTo>
                    <a:pt x="23622" y="96748"/>
                  </a:lnTo>
                  <a:lnTo>
                    <a:pt x="23812" y="96100"/>
                  </a:lnTo>
                  <a:lnTo>
                    <a:pt x="24091" y="95415"/>
                  </a:lnTo>
                  <a:lnTo>
                    <a:pt x="24841" y="94234"/>
                  </a:lnTo>
                  <a:lnTo>
                    <a:pt x="25412" y="93573"/>
                  </a:lnTo>
                  <a:lnTo>
                    <a:pt x="25958" y="93332"/>
                  </a:lnTo>
                  <a:close/>
                </a:path>
                <a:path w="421640" h="276225">
                  <a:moveTo>
                    <a:pt x="29349" y="115404"/>
                  </a:moveTo>
                  <a:lnTo>
                    <a:pt x="29298" y="115049"/>
                  </a:lnTo>
                  <a:lnTo>
                    <a:pt x="29222" y="114782"/>
                  </a:lnTo>
                  <a:lnTo>
                    <a:pt x="29032" y="114249"/>
                  </a:lnTo>
                  <a:lnTo>
                    <a:pt x="28727" y="114109"/>
                  </a:lnTo>
                  <a:lnTo>
                    <a:pt x="28067" y="114109"/>
                  </a:lnTo>
                  <a:lnTo>
                    <a:pt x="26136" y="119430"/>
                  </a:lnTo>
                  <a:lnTo>
                    <a:pt x="26200" y="120243"/>
                  </a:lnTo>
                  <a:lnTo>
                    <a:pt x="26454" y="120891"/>
                  </a:lnTo>
                  <a:lnTo>
                    <a:pt x="26682" y="121526"/>
                  </a:lnTo>
                  <a:lnTo>
                    <a:pt x="27012" y="121983"/>
                  </a:lnTo>
                  <a:lnTo>
                    <a:pt x="27292" y="122262"/>
                  </a:lnTo>
                  <a:lnTo>
                    <a:pt x="27584" y="122542"/>
                  </a:lnTo>
                  <a:lnTo>
                    <a:pt x="27774" y="122656"/>
                  </a:lnTo>
                  <a:lnTo>
                    <a:pt x="28016" y="122542"/>
                  </a:lnTo>
                  <a:lnTo>
                    <a:pt x="27762" y="121653"/>
                  </a:lnTo>
                  <a:lnTo>
                    <a:pt x="27889" y="120662"/>
                  </a:lnTo>
                  <a:lnTo>
                    <a:pt x="27927" y="120180"/>
                  </a:lnTo>
                  <a:lnTo>
                    <a:pt x="28092" y="119672"/>
                  </a:lnTo>
                  <a:lnTo>
                    <a:pt x="28511" y="118618"/>
                  </a:lnTo>
                  <a:lnTo>
                    <a:pt x="28778" y="118046"/>
                  </a:lnTo>
                  <a:lnTo>
                    <a:pt x="29159" y="116852"/>
                  </a:lnTo>
                  <a:lnTo>
                    <a:pt x="29286" y="116306"/>
                  </a:lnTo>
                  <a:lnTo>
                    <a:pt x="29349" y="115404"/>
                  </a:lnTo>
                  <a:close/>
                </a:path>
                <a:path w="421640" h="276225">
                  <a:moveTo>
                    <a:pt x="35801" y="231533"/>
                  </a:moveTo>
                  <a:lnTo>
                    <a:pt x="29298" y="223532"/>
                  </a:lnTo>
                  <a:lnTo>
                    <a:pt x="28257" y="222440"/>
                  </a:lnTo>
                  <a:lnTo>
                    <a:pt x="27546" y="221183"/>
                  </a:lnTo>
                  <a:lnTo>
                    <a:pt x="27114" y="219329"/>
                  </a:lnTo>
                  <a:lnTo>
                    <a:pt x="27089" y="218452"/>
                  </a:lnTo>
                  <a:lnTo>
                    <a:pt x="27305" y="216573"/>
                  </a:lnTo>
                  <a:lnTo>
                    <a:pt x="27609" y="214884"/>
                  </a:lnTo>
                  <a:lnTo>
                    <a:pt x="29197" y="211251"/>
                  </a:lnTo>
                  <a:lnTo>
                    <a:pt x="29565" y="210578"/>
                  </a:lnTo>
                  <a:lnTo>
                    <a:pt x="29438" y="210489"/>
                  </a:lnTo>
                  <a:lnTo>
                    <a:pt x="25349" y="219176"/>
                  </a:lnTo>
                  <a:lnTo>
                    <a:pt x="25679" y="221729"/>
                  </a:lnTo>
                  <a:lnTo>
                    <a:pt x="26022" y="222592"/>
                  </a:lnTo>
                  <a:lnTo>
                    <a:pt x="25146" y="221310"/>
                  </a:lnTo>
                  <a:lnTo>
                    <a:pt x="24384" y="219303"/>
                  </a:lnTo>
                  <a:lnTo>
                    <a:pt x="24155" y="218414"/>
                  </a:lnTo>
                  <a:lnTo>
                    <a:pt x="24028" y="217462"/>
                  </a:lnTo>
                  <a:lnTo>
                    <a:pt x="23964" y="214553"/>
                  </a:lnTo>
                  <a:lnTo>
                    <a:pt x="24333" y="212598"/>
                  </a:lnTo>
                  <a:lnTo>
                    <a:pt x="25450" y="209308"/>
                  </a:lnTo>
                  <a:lnTo>
                    <a:pt x="26212" y="207962"/>
                  </a:lnTo>
                  <a:lnTo>
                    <a:pt x="27444" y="206146"/>
                  </a:lnTo>
                  <a:lnTo>
                    <a:pt x="27901" y="205651"/>
                  </a:lnTo>
                  <a:lnTo>
                    <a:pt x="27800" y="205524"/>
                  </a:lnTo>
                  <a:lnTo>
                    <a:pt x="21818" y="217563"/>
                  </a:lnTo>
                  <a:lnTo>
                    <a:pt x="21882" y="218719"/>
                  </a:lnTo>
                  <a:lnTo>
                    <a:pt x="24752" y="224777"/>
                  </a:lnTo>
                  <a:lnTo>
                    <a:pt x="25158" y="225221"/>
                  </a:lnTo>
                  <a:lnTo>
                    <a:pt x="26314" y="225856"/>
                  </a:lnTo>
                  <a:lnTo>
                    <a:pt x="27622" y="226339"/>
                  </a:lnTo>
                  <a:lnTo>
                    <a:pt x="30289" y="226974"/>
                  </a:lnTo>
                  <a:lnTo>
                    <a:pt x="31838" y="228117"/>
                  </a:lnTo>
                  <a:lnTo>
                    <a:pt x="32537" y="228879"/>
                  </a:lnTo>
                  <a:lnTo>
                    <a:pt x="33083" y="229730"/>
                  </a:lnTo>
                  <a:lnTo>
                    <a:pt x="33299" y="230378"/>
                  </a:lnTo>
                  <a:lnTo>
                    <a:pt x="33451" y="231495"/>
                  </a:lnTo>
                  <a:lnTo>
                    <a:pt x="32931" y="237020"/>
                  </a:lnTo>
                  <a:lnTo>
                    <a:pt x="32931" y="237591"/>
                  </a:lnTo>
                  <a:lnTo>
                    <a:pt x="33045" y="238340"/>
                  </a:lnTo>
                  <a:lnTo>
                    <a:pt x="33172" y="238506"/>
                  </a:lnTo>
                  <a:lnTo>
                    <a:pt x="33337" y="238544"/>
                  </a:lnTo>
                  <a:lnTo>
                    <a:pt x="33540" y="238582"/>
                  </a:lnTo>
                  <a:lnTo>
                    <a:pt x="33782" y="238429"/>
                  </a:lnTo>
                  <a:lnTo>
                    <a:pt x="34455" y="237185"/>
                  </a:lnTo>
                  <a:lnTo>
                    <a:pt x="35153" y="235254"/>
                  </a:lnTo>
                  <a:lnTo>
                    <a:pt x="35699" y="232422"/>
                  </a:lnTo>
                  <a:lnTo>
                    <a:pt x="35801" y="231533"/>
                  </a:lnTo>
                  <a:close/>
                </a:path>
                <a:path w="421640" h="276225">
                  <a:moveTo>
                    <a:pt x="36957" y="48488"/>
                  </a:moveTo>
                  <a:lnTo>
                    <a:pt x="36817" y="48412"/>
                  </a:lnTo>
                  <a:lnTo>
                    <a:pt x="36474" y="48971"/>
                  </a:lnTo>
                  <a:lnTo>
                    <a:pt x="35280" y="49949"/>
                  </a:lnTo>
                  <a:lnTo>
                    <a:pt x="28321" y="52108"/>
                  </a:lnTo>
                  <a:lnTo>
                    <a:pt x="25311" y="53492"/>
                  </a:lnTo>
                  <a:lnTo>
                    <a:pt x="21094" y="61468"/>
                  </a:lnTo>
                  <a:lnTo>
                    <a:pt x="21247" y="62826"/>
                  </a:lnTo>
                  <a:lnTo>
                    <a:pt x="22504" y="67462"/>
                  </a:lnTo>
                  <a:lnTo>
                    <a:pt x="22682" y="67386"/>
                  </a:lnTo>
                  <a:lnTo>
                    <a:pt x="23380" y="60096"/>
                  </a:lnTo>
                  <a:lnTo>
                    <a:pt x="24422" y="57734"/>
                  </a:lnTo>
                  <a:lnTo>
                    <a:pt x="30784" y="53428"/>
                  </a:lnTo>
                  <a:lnTo>
                    <a:pt x="33261" y="52336"/>
                  </a:lnTo>
                  <a:lnTo>
                    <a:pt x="34023" y="51930"/>
                  </a:lnTo>
                  <a:lnTo>
                    <a:pt x="35306" y="51028"/>
                  </a:lnTo>
                  <a:lnTo>
                    <a:pt x="35801" y="50533"/>
                  </a:lnTo>
                  <a:lnTo>
                    <a:pt x="36842" y="49161"/>
                  </a:lnTo>
                  <a:lnTo>
                    <a:pt x="36957" y="48488"/>
                  </a:lnTo>
                  <a:close/>
                </a:path>
                <a:path w="421640" h="276225">
                  <a:moveTo>
                    <a:pt x="41313" y="79717"/>
                  </a:moveTo>
                  <a:lnTo>
                    <a:pt x="40678" y="79476"/>
                  </a:lnTo>
                  <a:lnTo>
                    <a:pt x="38481" y="78803"/>
                  </a:lnTo>
                  <a:lnTo>
                    <a:pt x="33096" y="77444"/>
                  </a:lnTo>
                  <a:lnTo>
                    <a:pt x="30835" y="76669"/>
                  </a:lnTo>
                  <a:lnTo>
                    <a:pt x="21780" y="70523"/>
                  </a:lnTo>
                  <a:lnTo>
                    <a:pt x="19431" y="69126"/>
                  </a:lnTo>
                  <a:lnTo>
                    <a:pt x="18376" y="68770"/>
                  </a:lnTo>
                  <a:lnTo>
                    <a:pt x="17348" y="68656"/>
                  </a:lnTo>
                  <a:lnTo>
                    <a:pt x="16649" y="68681"/>
                  </a:lnTo>
                  <a:lnTo>
                    <a:pt x="16002" y="68821"/>
                  </a:lnTo>
                  <a:lnTo>
                    <a:pt x="15544" y="69075"/>
                  </a:lnTo>
                  <a:lnTo>
                    <a:pt x="15455" y="69215"/>
                  </a:lnTo>
                  <a:lnTo>
                    <a:pt x="15506" y="69456"/>
                  </a:lnTo>
                  <a:lnTo>
                    <a:pt x="15659" y="69545"/>
                  </a:lnTo>
                  <a:lnTo>
                    <a:pt x="17297" y="69938"/>
                  </a:lnTo>
                  <a:lnTo>
                    <a:pt x="17907" y="70142"/>
                  </a:lnTo>
                  <a:lnTo>
                    <a:pt x="18707" y="70535"/>
                  </a:lnTo>
                  <a:lnTo>
                    <a:pt x="20701" y="71920"/>
                  </a:lnTo>
                  <a:lnTo>
                    <a:pt x="21856" y="72948"/>
                  </a:lnTo>
                  <a:lnTo>
                    <a:pt x="24168" y="74866"/>
                  </a:lnTo>
                  <a:lnTo>
                    <a:pt x="41287" y="79832"/>
                  </a:lnTo>
                  <a:close/>
                </a:path>
                <a:path w="421640" h="276225">
                  <a:moveTo>
                    <a:pt x="52019" y="102793"/>
                  </a:moveTo>
                  <a:lnTo>
                    <a:pt x="49009" y="93941"/>
                  </a:lnTo>
                  <a:lnTo>
                    <a:pt x="47802" y="94107"/>
                  </a:lnTo>
                  <a:lnTo>
                    <a:pt x="47561" y="94475"/>
                  </a:lnTo>
                  <a:lnTo>
                    <a:pt x="47942" y="95072"/>
                  </a:lnTo>
                  <a:lnTo>
                    <a:pt x="48234" y="95148"/>
                  </a:lnTo>
                  <a:lnTo>
                    <a:pt x="49034" y="96901"/>
                  </a:lnTo>
                  <a:lnTo>
                    <a:pt x="49517" y="99314"/>
                  </a:lnTo>
                  <a:lnTo>
                    <a:pt x="49644" y="100304"/>
                  </a:lnTo>
                  <a:lnTo>
                    <a:pt x="49631" y="102654"/>
                  </a:lnTo>
                  <a:lnTo>
                    <a:pt x="49504" y="104000"/>
                  </a:lnTo>
                  <a:lnTo>
                    <a:pt x="48323" y="110439"/>
                  </a:lnTo>
                  <a:lnTo>
                    <a:pt x="45935" y="116116"/>
                  </a:lnTo>
                  <a:lnTo>
                    <a:pt x="43967" y="120548"/>
                  </a:lnTo>
                  <a:lnTo>
                    <a:pt x="40957" y="127495"/>
                  </a:lnTo>
                  <a:lnTo>
                    <a:pt x="40678" y="128358"/>
                  </a:lnTo>
                  <a:lnTo>
                    <a:pt x="40830" y="128422"/>
                  </a:lnTo>
                  <a:lnTo>
                    <a:pt x="44030" y="123329"/>
                  </a:lnTo>
                  <a:lnTo>
                    <a:pt x="51904" y="104305"/>
                  </a:lnTo>
                  <a:lnTo>
                    <a:pt x="52019" y="102793"/>
                  </a:lnTo>
                  <a:close/>
                </a:path>
                <a:path w="421640" h="276225">
                  <a:moveTo>
                    <a:pt x="64503" y="221957"/>
                  </a:moveTo>
                  <a:lnTo>
                    <a:pt x="56705" y="230365"/>
                  </a:lnTo>
                  <a:lnTo>
                    <a:pt x="56007" y="231521"/>
                  </a:lnTo>
                  <a:lnTo>
                    <a:pt x="51714" y="234797"/>
                  </a:lnTo>
                  <a:lnTo>
                    <a:pt x="51485" y="234797"/>
                  </a:lnTo>
                  <a:lnTo>
                    <a:pt x="51333" y="234746"/>
                  </a:lnTo>
                  <a:lnTo>
                    <a:pt x="50838" y="234454"/>
                  </a:lnTo>
                  <a:lnTo>
                    <a:pt x="50584" y="234149"/>
                  </a:lnTo>
                  <a:lnTo>
                    <a:pt x="50368" y="234022"/>
                  </a:lnTo>
                  <a:lnTo>
                    <a:pt x="50165" y="233857"/>
                  </a:lnTo>
                  <a:lnTo>
                    <a:pt x="49987" y="233819"/>
                  </a:lnTo>
                  <a:lnTo>
                    <a:pt x="49669" y="233921"/>
                  </a:lnTo>
                  <a:lnTo>
                    <a:pt x="49542" y="234048"/>
                  </a:lnTo>
                  <a:lnTo>
                    <a:pt x="49491" y="234353"/>
                  </a:lnTo>
                  <a:lnTo>
                    <a:pt x="49453" y="235115"/>
                  </a:lnTo>
                  <a:lnTo>
                    <a:pt x="50114" y="236118"/>
                  </a:lnTo>
                  <a:lnTo>
                    <a:pt x="50507" y="236524"/>
                  </a:lnTo>
                  <a:lnTo>
                    <a:pt x="51422" y="236842"/>
                  </a:lnTo>
                  <a:lnTo>
                    <a:pt x="52082" y="236867"/>
                  </a:lnTo>
                  <a:lnTo>
                    <a:pt x="52743" y="236816"/>
                  </a:lnTo>
                  <a:lnTo>
                    <a:pt x="53060" y="236715"/>
                  </a:lnTo>
                  <a:lnTo>
                    <a:pt x="54330" y="236334"/>
                  </a:lnTo>
                  <a:lnTo>
                    <a:pt x="60693" y="226898"/>
                  </a:lnTo>
                  <a:lnTo>
                    <a:pt x="61010" y="226237"/>
                  </a:lnTo>
                  <a:lnTo>
                    <a:pt x="62699" y="223215"/>
                  </a:lnTo>
                  <a:lnTo>
                    <a:pt x="64503" y="221957"/>
                  </a:lnTo>
                  <a:close/>
                </a:path>
                <a:path w="421640" h="276225">
                  <a:moveTo>
                    <a:pt x="68541" y="234696"/>
                  </a:moveTo>
                  <a:lnTo>
                    <a:pt x="68262" y="235038"/>
                  </a:lnTo>
                  <a:lnTo>
                    <a:pt x="67360" y="236867"/>
                  </a:lnTo>
                  <a:lnTo>
                    <a:pt x="65582" y="240030"/>
                  </a:lnTo>
                  <a:lnTo>
                    <a:pt x="63677" y="246824"/>
                  </a:lnTo>
                  <a:lnTo>
                    <a:pt x="63500" y="247599"/>
                  </a:lnTo>
                  <a:lnTo>
                    <a:pt x="62979" y="249008"/>
                  </a:lnTo>
                  <a:lnTo>
                    <a:pt x="61874" y="251815"/>
                  </a:lnTo>
                  <a:lnTo>
                    <a:pt x="58318" y="252882"/>
                  </a:lnTo>
                  <a:lnTo>
                    <a:pt x="57937" y="253060"/>
                  </a:lnTo>
                  <a:lnTo>
                    <a:pt x="57810" y="253199"/>
                  </a:lnTo>
                  <a:lnTo>
                    <a:pt x="57759" y="253530"/>
                  </a:lnTo>
                  <a:lnTo>
                    <a:pt x="57835" y="253695"/>
                  </a:lnTo>
                  <a:lnTo>
                    <a:pt x="58381" y="254050"/>
                  </a:lnTo>
                  <a:lnTo>
                    <a:pt x="59118" y="254266"/>
                  </a:lnTo>
                  <a:lnTo>
                    <a:pt x="60388" y="254279"/>
                  </a:lnTo>
                  <a:lnTo>
                    <a:pt x="61226" y="254127"/>
                  </a:lnTo>
                  <a:lnTo>
                    <a:pt x="66306" y="243725"/>
                  </a:lnTo>
                  <a:lnTo>
                    <a:pt x="66395" y="242938"/>
                  </a:lnTo>
                  <a:lnTo>
                    <a:pt x="67043" y="240652"/>
                  </a:lnTo>
                  <a:lnTo>
                    <a:pt x="68211" y="237197"/>
                  </a:lnTo>
                  <a:lnTo>
                    <a:pt x="68503" y="235762"/>
                  </a:lnTo>
                  <a:lnTo>
                    <a:pt x="68541" y="234696"/>
                  </a:lnTo>
                  <a:close/>
                </a:path>
                <a:path w="421640" h="276225">
                  <a:moveTo>
                    <a:pt x="70548" y="203860"/>
                  </a:moveTo>
                  <a:lnTo>
                    <a:pt x="68224" y="203187"/>
                  </a:lnTo>
                  <a:lnTo>
                    <a:pt x="67348" y="208076"/>
                  </a:lnTo>
                  <a:lnTo>
                    <a:pt x="66738" y="208343"/>
                  </a:lnTo>
                  <a:lnTo>
                    <a:pt x="66128" y="208610"/>
                  </a:lnTo>
                  <a:lnTo>
                    <a:pt x="64935" y="209029"/>
                  </a:lnTo>
                  <a:lnTo>
                    <a:pt x="64795" y="210743"/>
                  </a:lnTo>
                  <a:lnTo>
                    <a:pt x="65811" y="210921"/>
                  </a:lnTo>
                  <a:lnTo>
                    <a:pt x="68287" y="210985"/>
                  </a:lnTo>
                  <a:lnTo>
                    <a:pt x="68186" y="209524"/>
                  </a:lnTo>
                  <a:lnTo>
                    <a:pt x="68135" y="209080"/>
                  </a:lnTo>
                  <a:lnTo>
                    <a:pt x="70548" y="203860"/>
                  </a:lnTo>
                  <a:close/>
                </a:path>
                <a:path w="421640" h="276225">
                  <a:moveTo>
                    <a:pt x="70700" y="24777"/>
                  </a:moveTo>
                  <a:lnTo>
                    <a:pt x="70294" y="24638"/>
                  </a:lnTo>
                  <a:lnTo>
                    <a:pt x="69189" y="24409"/>
                  </a:lnTo>
                  <a:lnTo>
                    <a:pt x="68224" y="24320"/>
                  </a:lnTo>
                  <a:lnTo>
                    <a:pt x="67144" y="24307"/>
                  </a:lnTo>
                  <a:lnTo>
                    <a:pt x="64973" y="24523"/>
                  </a:lnTo>
                  <a:lnTo>
                    <a:pt x="63944" y="24714"/>
                  </a:lnTo>
                  <a:lnTo>
                    <a:pt x="62255" y="25171"/>
                  </a:lnTo>
                  <a:lnTo>
                    <a:pt x="61925" y="25323"/>
                  </a:lnTo>
                  <a:lnTo>
                    <a:pt x="61353" y="25514"/>
                  </a:lnTo>
                  <a:lnTo>
                    <a:pt x="56400" y="30378"/>
                  </a:lnTo>
                  <a:lnTo>
                    <a:pt x="56083" y="30822"/>
                  </a:lnTo>
                  <a:lnTo>
                    <a:pt x="55422" y="31521"/>
                  </a:lnTo>
                  <a:lnTo>
                    <a:pt x="55054" y="31851"/>
                  </a:lnTo>
                  <a:lnTo>
                    <a:pt x="55016" y="32092"/>
                  </a:lnTo>
                  <a:lnTo>
                    <a:pt x="55079" y="32232"/>
                  </a:lnTo>
                  <a:lnTo>
                    <a:pt x="55587" y="32435"/>
                  </a:lnTo>
                  <a:lnTo>
                    <a:pt x="56070" y="32423"/>
                  </a:lnTo>
                  <a:lnTo>
                    <a:pt x="59436" y="29032"/>
                  </a:lnTo>
                  <a:lnTo>
                    <a:pt x="60426" y="27990"/>
                  </a:lnTo>
                  <a:lnTo>
                    <a:pt x="60693" y="27800"/>
                  </a:lnTo>
                  <a:lnTo>
                    <a:pt x="61912" y="27139"/>
                  </a:lnTo>
                  <a:lnTo>
                    <a:pt x="62547" y="26860"/>
                  </a:lnTo>
                  <a:lnTo>
                    <a:pt x="62826" y="26695"/>
                  </a:lnTo>
                  <a:lnTo>
                    <a:pt x="64338" y="26111"/>
                  </a:lnTo>
                  <a:lnTo>
                    <a:pt x="65544" y="25704"/>
                  </a:lnTo>
                  <a:lnTo>
                    <a:pt x="66141" y="25577"/>
                  </a:lnTo>
                  <a:lnTo>
                    <a:pt x="67259" y="25298"/>
                  </a:lnTo>
                  <a:lnTo>
                    <a:pt x="68262" y="25107"/>
                  </a:lnTo>
                  <a:lnTo>
                    <a:pt x="69532" y="24955"/>
                  </a:lnTo>
                  <a:lnTo>
                    <a:pt x="70243" y="24942"/>
                  </a:lnTo>
                  <a:lnTo>
                    <a:pt x="70688" y="24892"/>
                  </a:lnTo>
                  <a:close/>
                </a:path>
                <a:path w="421640" h="276225">
                  <a:moveTo>
                    <a:pt x="71793" y="13284"/>
                  </a:moveTo>
                  <a:lnTo>
                    <a:pt x="71729" y="13119"/>
                  </a:lnTo>
                  <a:lnTo>
                    <a:pt x="70942" y="12598"/>
                  </a:lnTo>
                  <a:lnTo>
                    <a:pt x="67271" y="10629"/>
                  </a:lnTo>
                  <a:lnTo>
                    <a:pt x="66370" y="9867"/>
                  </a:lnTo>
                  <a:lnTo>
                    <a:pt x="65468" y="9105"/>
                  </a:lnTo>
                  <a:lnTo>
                    <a:pt x="65265" y="8547"/>
                  </a:lnTo>
                  <a:lnTo>
                    <a:pt x="65036" y="8153"/>
                  </a:lnTo>
                  <a:lnTo>
                    <a:pt x="64846" y="7747"/>
                  </a:lnTo>
                  <a:lnTo>
                    <a:pt x="64630" y="7556"/>
                  </a:lnTo>
                  <a:lnTo>
                    <a:pt x="64135" y="7518"/>
                  </a:lnTo>
                  <a:lnTo>
                    <a:pt x="63893" y="7670"/>
                  </a:lnTo>
                  <a:lnTo>
                    <a:pt x="63766" y="8305"/>
                  </a:lnTo>
                  <a:lnTo>
                    <a:pt x="63754" y="8661"/>
                  </a:lnTo>
                  <a:lnTo>
                    <a:pt x="63779" y="9105"/>
                  </a:lnTo>
                  <a:lnTo>
                    <a:pt x="63868" y="9334"/>
                  </a:lnTo>
                  <a:lnTo>
                    <a:pt x="63957" y="9613"/>
                  </a:lnTo>
                  <a:lnTo>
                    <a:pt x="71742" y="13423"/>
                  </a:lnTo>
                  <a:lnTo>
                    <a:pt x="71793" y="13284"/>
                  </a:lnTo>
                  <a:close/>
                </a:path>
                <a:path w="421640" h="276225">
                  <a:moveTo>
                    <a:pt x="75476" y="172732"/>
                  </a:moveTo>
                  <a:lnTo>
                    <a:pt x="67983" y="161010"/>
                  </a:lnTo>
                  <a:lnTo>
                    <a:pt x="67983" y="160667"/>
                  </a:lnTo>
                  <a:lnTo>
                    <a:pt x="67894" y="159727"/>
                  </a:lnTo>
                  <a:lnTo>
                    <a:pt x="67906" y="158343"/>
                  </a:lnTo>
                  <a:lnTo>
                    <a:pt x="68173" y="154495"/>
                  </a:lnTo>
                  <a:lnTo>
                    <a:pt x="67983" y="154038"/>
                  </a:lnTo>
                  <a:lnTo>
                    <a:pt x="65506" y="159766"/>
                  </a:lnTo>
                  <a:lnTo>
                    <a:pt x="65582" y="160883"/>
                  </a:lnTo>
                  <a:lnTo>
                    <a:pt x="65582" y="161290"/>
                  </a:lnTo>
                  <a:lnTo>
                    <a:pt x="70916" y="170332"/>
                  </a:lnTo>
                  <a:lnTo>
                    <a:pt x="71488" y="170789"/>
                  </a:lnTo>
                  <a:lnTo>
                    <a:pt x="72593" y="171538"/>
                  </a:lnTo>
                  <a:lnTo>
                    <a:pt x="73596" y="172148"/>
                  </a:lnTo>
                  <a:lnTo>
                    <a:pt x="74815" y="172758"/>
                  </a:lnTo>
                  <a:lnTo>
                    <a:pt x="75311" y="172961"/>
                  </a:lnTo>
                  <a:lnTo>
                    <a:pt x="75476" y="172732"/>
                  </a:lnTo>
                  <a:close/>
                </a:path>
                <a:path w="421640" h="276225">
                  <a:moveTo>
                    <a:pt x="76022" y="245656"/>
                  </a:moveTo>
                  <a:lnTo>
                    <a:pt x="75895" y="245351"/>
                  </a:lnTo>
                  <a:lnTo>
                    <a:pt x="75387" y="244919"/>
                  </a:lnTo>
                  <a:lnTo>
                    <a:pt x="75057" y="244830"/>
                  </a:lnTo>
                  <a:lnTo>
                    <a:pt x="74129" y="245389"/>
                  </a:lnTo>
                  <a:lnTo>
                    <a:pt x="73545" y="246075"/>
                  </a:lnTo>
                  <a:lnTo>
                    <a:pt x="73164" y="247357"/>
                  </a:lnTo>
                  <a:lnTo>
                    <a:pt x="72986" y="247992"/>
                  </a:lnTo>
                  <a:lnTo>
                    <a:pt x="72898" y="248716"/>
                  </a:lnTo>
                  <a:lnTo>
                    <a:pt x="72961" y="250126"/>
                  </a:lnTo>
                  <a:lnTo>
                    <a:pt x="74460" y="253136"/>
                  </a:lnTo>
                  <a:lnTo>
                    <a:pt x="74612" y="253072"/>
                  </a:lnTo>
                  <a:lnTo>
                    <a:pt x="74637" y="252831"/>
                  </a:lnTo>
                  <a:lnTo>
                    <a:pt x="74688" y="251701"/>
                  </a:lnTo>
                  <a:lnTo>
                    <a:pt x="74764" y="251193"/>
                  </a:lnTo>
                  <a:lnTo>
                    <a:pt x="74866" y="250177"/>
                  </a:lnTo>
                  <a:lnTo>
                    <a:pt x="75196" y="248983"/>
                  </a:lnTo>
                  <a:lnTo>
                    <a:pt x="75768" y="247078"/>
                  </a:lnTo>
                  <a:lnTo>
                    <a:pt x="75958" y="246507"/>
                  </a:lnTo>
                  <a:lnTo>
                    <a:pt x="76022" y="245656"/>
                  </a:lnTo>
                  <a:close/>
                </a:path>
                <a:path w="421640" h="276225">
                  <a:moveTo>
                    <a:pt x="76936" y="254368"/>
                  </a:moveTo>
                  <a:lnTo>
                    <a:pt x="76923" y="253644"/>
                  </a:lnTo>
                  <a:lnTo>
                    <a:pt x="76784" y="253098"/>
                  </a:lnTo>
                  <a:lnTo>
                    <a:pt x="76644" y="253098"/>
                  </a:lnTo>
                  <a:lnTo>
                    <a:pt x="76555" y="253555"/>
                  </a:lnTo>
                  <a:lnTo>
                    <a:pt x="76034" y="254927"/>
                  </a:lnTo>
                  <a:lnTo>
                    <a:pt x="75526" y="255803"/>
                  </a:lnTo>
                  <a:lnTo>
                    <a:pt x="74104" y="257670"/>
                  </a:lnTo>
                  <a:lnTo>
                    <a:pt x="71247" y="260756"/>
                  </a:lnTo>
                  <a:lnTo>
                    <a:pt x="70243" y="261874"/>
                  </a:lnTo>
                  <a:lnTo>
                    <a:pt x="69215" y="263931"/>
                  </a:lnTo>
                  <a:lnTo>
                    <a:pt x="68986" y="264680"/>
                  </a:lnTo>
                  <a:lnTo>
                    <a:pt x="68935" y="266141"/>
                  </a:lnTo>
                  <a:lnTo>
                    <a:pt x="69100" y="266827"/>
                  </a:lnTo>
                  <a:lnTo>
                    <a:pt x="72364" y="269532"/>
                  </a:lnTo>
                  <a:lnTo>
                    <a:pt x="72529" y="269443"/>
                  </a:lnTo>
                  <a:lnTo>
                    <a:pt x="72707" y="269163"/>
                  </a:lnTo>
                  <a:lnTo>
                    <a:pt x="72732" y="268986"/>
                  </a:lnTo>
                  <a:lnTo>
                    <a:pt x="72580" y="268516"/>
                  </a:lnTo>
                  <a:lnTo>
                    <a:pt x="71920" y="267500"/>
                  </a:lnTo>
                  <a:lnTo>
                    <a:pt x="71564" y="267042"/>
                  </a:lnTo>
                  <a:lnTo>
                    <a:pt x="71247" y="265938"/>
                  </a:lnTo>
                  <a:lnTo>
                    <a:pt x="71234" y="265315"/>
                  </a:lnTo>
                  <a:lnTo>
                    <a:pt x="72212" y="263321"/>
                  </a:lnTo>
                  <a:lnTo>
                    <a:pt x="73050" y="262191"/>
                  </a:lnTo>
                  <a:lnTo>
                    <a:pt x="74688" y="259880"/>
                  </a:lnTo>
                  <a:lnTo>
                    <a:pt x="75501" y="258673"/>
                  </a:lnTo>
                  <a:lnTo>
                    <a:pt x="76619" y="256311"/>
                  </a:lnTo>
                  <a:lnTo>
                    <a:pt x="76911" y="255181"/>
                  </a:lnTo>
                  <a:lnTo>
                    <a:pt x="76936" y="254368"/>
                  </a:lnTo>
                  <a:close/>
                </a:path>
                <a:path w="421640" h="276225">
                  <a:moveTo>
                    <a:pt x="78740" y="207403"/>
                  </a:moveTo>
                  <a:lnTo>
                    <a:pt x="75374" y="200736"/>
                  </a:lnTo>
                  <a:lnTo>
                    <a:pt x="74523" y="202768"/>
                  </a:lnTo>
                  <a:lnTo>
                    <a:pt x="73672" y="204800"/>
                  </a:lnTo>
                  <a:lnTo>
                    <a:pt x="77851" y="210007"/>
                  </a:lnTo>
                  <a:lnTo>
                    <a:pt x="78740" y="207403"/>
                  </a:lnTo>
                  <a:close/>
                </a:path>
                <a:path w="421640" h="276225">
                  <a:moveTo>
                    <a:pt x="79336" y="25171"/>
                  </a:moveTo>
                  <a:lnTo>
                    <a:pt x="78905" y="23876"/>
                  </a:lnTo>
                  <a:lnTo>
                    <a:pt x="78549" y="23418"/>
                  </a:lnTo>
                  <a:lnTo>
                    <a:pt x="78130" y="23088"/>
                  </a:lnTo>
                  <a:lnTo>
                    <a:pt x="77622" y="22847"/>
                  </a:lnTo>
                  <a:lnTo>
                    <a:pt x="77304" y="22694"/>
                  </a:lnTo>
                  <a:lnTo>
                    <a:pt x="76987" y="22580"/>
                  </a:lnTo>
                  <a:lnTo>
                    <a:pt x="76123" y="22377"/>
                  </a:lnTo>
                  <a:lnTo>
                    <a:pt x="75272" y="22237"/>
                  </a:lnTo>
                  <a:lnTo>
                    <a:pt x="74422" y="22237"/>
                  </a:lnTo>
                  <a:lnTo>
                    <a:pt x="73710" y="22326"/>
                  </a:lnTo>
                  <a:lnTo>
                    <a:pt x="72555" y="22440"/>
                  </a:lnTo>
                  <a:lnTo>
                    <a:pt x="71767" y="22783"/>
                  </a:lnTo>
                  <a:lnTo>
                    <a:pt x="71805" y="23025"/>
                  </a:lnTo>
                  <a:lnTo>
                    <a:pt x="72605" y="23152"/>
                  </a:lnTo>
                  <a:lnTo>
                    <a:pt x="74688" y="23660"/>
                  </a:lnTo>
                  <a:lnTo>
                    <a:pt x="78397" y="25882"/>
                  </a:lnTo>
                  <a:lnTo>
                    <a:pt x="78778" y="25958"/>
                  </a:lnTo>
                  <a:lnTo>
                    <a:pt x="79146" y="25768"/>
                  </a:lnTo>
                  <a:lnTo>
                    <a:pt x="79260" y="25590"/>
                  </a:lnTo>
                  <a:lnTo>
                    <a:pt x="79336" y="25171"/>
                  </a:lnTo>
                  <a:close/>
                </a:path>
                <a:path w="421640" h="276225">
                  <a:moveTo>
                    <a:pt x="79908" y="69748"/>
                  </a:moveTo>
                  <a:lnTo>
                    <a:pt x="79895" y="69430"/>
                  </a:lnTo>
                  <a:lnTo>
                    <a:pt x="79832" y="69113"/>
                  </a:lnTo>
                  <a:lnTo>
                    <a:pt x="79756" y="68719"/>
                  </a:lnTo>
                  <a:lnTo>
                    <a:pt x="78841" y="66103"/>
                  </a:lnTo>
                  <a:lnTo>
                    <a:pt x="78536" y="65519"/>
                  </a:lnTo>
                  <a:lnTo>
                    <a:pt x="77508" y="63931"/>
                  </a:lnTo>
                  <a:lnTo>
                    <a:pt x="77101" y="62903"/>
                  </a:lnTo>
                  <a:lnTo>
                    <a:pt x="76987" y="62331"/>
                  </a:lnTo>
                  <a:lnTo>
                    <a:pt x="76936" y="61099"/>
                  </a:lnTo>
                  <a:lnTo>
                    <a:pt x="77000" y="60528"/>
                  </a:lnTo>
                  <a:lnTo>
                    <a:pt x="77254" y="59321"/>
                  </a:lnTo>
                  <a:lnTo>
                    <a:pt x="77444" y="58724"/>
                  </a:lnTo>
                  <a:lnTo>
                    <a:pt x="77762" y="57531"/>
                  </a:lnTo>
                  <a:lnTo>
                    <a:pt x="77876" y="56934"/>
                  </a:lnTo>
                  <a:lnTo>
                    <a:pt x="77876" y="55854"/>
                  </a:lnTo>
                  <a:lnTo>
                    <a:pt x="77787" y="55372"/>
                  </a:lnTo>
                  <a:lnTo>
                    <a:pt x="77520" y="54635"/>
                  </a:lnTo>
                  <a:lnTo>
                    <a:pt x="77127" y="54025"/>
                  </a:lnTo>
                  <a:lnTo>
                    <a:pt x="76949" y="53987"/>
                  </a:lnTo>
                  <a:lnTo>
                    <a:pt x="77101" y="54419"/>
                  </a:lnTo>
                  <a:lnTo>
                    <a:pt x="77203" y="55460"/>
                  </a:lnTo>
                  <a:lnTo>
                    <a:pt x="77190" y="55867"/>
                  </a:lnTo>
                  <a:lnTo>
                    <a:pt x="77025" y="56629"/>
                  </a:lnTo>
                  <a:lnTo>
                    <a:pt x="76339" y="58293"/>
                  </a:lnTo>
                  <a:lnTo>
                    <a:pt x="76047" y="58877"/>
                  </a:lnTo>
                  <a:lnTo>
                    <a:pt x="75577" y="60185"/>
                  </a:lnTo>
                  <a:lnTo>
                    <a:pt x="75399" y="60960"/>
                  </a:lnTo>
                  <a:lnTo>
                    <a:pt x="75336" y="62572"/>
                  </a:lnTo>
                  <a:lnTo>
                    <a:pt x="75425" y="63322"/>
                  </a:lnTo>
                  <a:lnTo>
                    <a:pt x="75920" y="64782"/>
                  </a:lnTo>
                  <a:lnTo>
                    <a:pt x="76974" y="66459"/>
                  </a:lnTo>
                  <a:lnTo>
                    <a:pt x="77216" y="66890"/>
                  </a:lnTo>
                  <a:lnTo>
                    <a:pt x="78130" y="68986"/>
                  </a:lnTo>
                  <a:lnTo>
                    <a:pt x="78295" y="69291"/>
                  </a:lnTo>
                  <a:lnTo>
                    <a:pt x="78536" y="69913"/>
                  </a:lnTo>
                  <a:lnTo>
                    <a:pt x="78600" y="70358"/>
                  </a:lnTo>
                  <a:lnTo>
                    <a:pt x="78536" y="70637"/>
                  </a:lnTo>
                  <a:lnTo>
                    <a:pt x="78524" y="71043"/>
                  </a:lnTo>
                  <a:lnTo>
                    <a:pt x="78562" y="71183"/>
                  </a:lnTo>
                  <a:lnTo>
                    <a:pt x="78765" y="71348"/>
                  </a:lnTo>
                  <a:lnTo>
                    <a:pt x="78905" y="71361"/>
                  </a:lnTo>
                  <a:lnTo>
                    <a:pt x="79286" y="71132"/>
                  </a:lnTo>
                  <a:lnTo>
                    <a:pt x="79552" y="70929"/>
                  </a:lnTo>
                  <a:lnTo>
                    <a:pt x="79844" y="70154"/>
                  </a:lnTo>
                  <a:lnTo>
                    <a:pt x="79908" y="69748"/>
                  </a:lnTo>
                  <a:close/>
                </a:path>
                <a:path w="421640" h="276225">
                  <a:moveTo>
                    <a:pt x="80314" y="7658"/>
                  </a:moveTo>
                  <a:lnTo>
                    <a:pt x="73672" y="2273"/>
                  </a:lnTo>
                  <a:lnTo>
                    <a:pt x="73190" y="1295"/>
                  </a:lnTo>
                  <a:lnTo>
                    <a:pt x="72948" y="914"/>
                  </a:lnTo>
                  <a:lnTo>
                    <a:pt x="72313" y="101"/>
                  </a:lnTo>
                  <a:lnTo>
                    <a:pt x="72009" y="0"/>
                  </a:lnTo>
                  <a:lnTo>
                    <a:pt x="71564" y="228"/>
                  </a:lnTo>
                  <a:lnTo>
                    <a:pt x="71450" y="520"/>
                  </a:lnTo>
                  <a:lnTo>
                    <a:pt x="71615" y="1485"/>
                  </a:lnTo>
                  <a:lnTo>
                    <a:pt x="74599" y="6896"/>
                  </a:lnTo>
                  <a:lnTo>
                    <a:pt x="78193" y="8102"/>
                  </a:lnTo>
                  <a:lnTo>
                    <a:pt x="79209" y="8064"/>
                  </a:lnTo>
                  <a:lnTo>
                    <a:pt x="79997" y="7950"/>
                  </a:lnTo>
                  <a:lnTo>
                    <a:pt x="80302" y="7874"/>
                  </a:lnTo>
                  <a:lnTo>
                    <a:pt x="80314" y="7658"/>
                  </a:lnTo>
                  <a:close/>
                </a:path>
                <a:path w="421640" h="276225">
                  <a:moveTo>
                    <a:pt x="82359" y="35039"/>
                  </a:moveTo>
                  <a:lnTo>
                    <a:pt x="82194" y="34798"/>
                  </a:lnTo>
                  <a:lnTo>
                    <a:pt x="81711" y="34658"/>
                  </a:lnTo>
                  <a:lnTo>
                    <a:pt x="81432" y="34772"/>
                  </a:lnTo>
                  <a:lnTo>
                    <a:pt x="81127" y="35191"/>
                  </a:lnTo>
                  <a:lnTo>
                    <a:pt x="80987" y="35331"/>
                  </a:lnTo>
                  <a:lnTo>
                    <a:pt x="80378" y="36144"/>
                  </a:lnTo>
                  <a:lnTo>
                    <a:pt x="80187" y="36296"/>
                  </a:lnTo>
                  <a:lnTo>
                    <a:pt x="80035" y="36487"/>
                  </a:lnTo>
                  <a:lnTo>
                    <a:pt x="79844" y="36652"/>
                  </a:lnTo>
                  <a:lnTo>
                    <a:pt x="79654" y="36855"/>
                  </a:lnTo>
                  <a:lnTo>
                    <a:pt x="78955" y="37338"/>
                  </a:lnTo>
                  <a:lnTo>
                    <a:pt x="73164" y="39027"/>
                  </a:lnTo>
                  <a:lnTo>
                    <a:pt x="73164" y="39230"/>
                  </a:lnTo>
                  <a:lnTo>
                    <a:pt x="74155" y="39573"/>
                  </a:lnTo>
                  <a:lnTo>
                    <a:pt x="76339" y="39738"/>
                  </a:lnTo>
                  <a:lnTo>
                    <a:pt x="77177" y="39712"/>
                  </a:lnTo>
                  <a:lnTo>
                    <a:pt x="81559" y="37388"/>
                  </a:lnTo>
                  <a:lnTo>
                    <a:pt x="81762" y="37147"/>
                  </a:lnTo>
                  <a:lnTo>
                    <a:pt x="82156" y="36398"/>
                  </a:lnTo>
                  <a:lnTo>
                    <a:pt x="82308" y="35674"/>
                  </a:lnTo>
                  <a:lnTo>
                    <a:pt x="82359" y="35039"/>
                  </a:lnTo>
                  <a:close/>
                </a:path>
                <a:path w="421640" h="276225">
                  <a:moveTo>
                    <a:pt x="86601" y="12255"/>
                  </a:moveTo>
                  <a:lnTo>
                    <a:pt x="86436" y="10083"/>
                  </a:lnTo>
                  <a:lnTo>
                    <a:pt x="86258" y="9321"/>
                  </a:lnTo>
                  <a:lnTo>
                    <a:pt x="85801" y="8305"/>
                  </a:lnTo>
                  <a:lnTo>
                    <a:pt x="85585" y="8051"/>
                  </a:lnTo>
                  <a:lnTo>
                    <a:pt x="85521" y="8420"/>
                  </a:lnTo>
                  <a:lnTo>
                    <a:pt x="85572" y="9423"/>
                  </a:lnTo>
                  <a:lnTo>
                    <a:pt x="85534" y="10134"/>
                  </a:lnTo>
                  <a:lnTo>
                    <a:pt x="85166" y="12547"/>
                  </a:lnTo>
                  <a:lnTo>
                    <a:pt x="84531" y="14554"/>
                  </a:lnTo>
                  <a:lnTo>
                    <a:pt x="84175" y="17195"/>
                  </a:lnTo>
                  <a:lnTo>
                    <a:pt x="85902" y="20878"/>
                  </a:lnTo>
                  <a:lnTo>
                    <a:pt x="86080" y="20713"/>
                  </a:lnTo>
                  <a:lnTo>
                    <a:pt x="86233" y="20497"/>
                  </a:lnTo>
                  <a:lnTo>
                    <a:pt x="86144" y="20218"/>
                  </a:lnTo>
                  <a:lnTo>
                    <a:pt x="85915" y="19164"/>
                  </a:lnTo>
                  <a:lnTo>
                    <a:pt x="85915" y="18186"/>
                  </a:lnTo>
                  <a:lnTo>
                    <a:pt x="86131" y="16167"/>
                  </a:lnTo>
                  <a:lnTo>
                    <a:pt x="86448" y="13741"/>
                  </a:lnTo>
                  <a:lnTo>
                    <a:pt x="86601" y="12255"/>
                  </a:lnTo>
                  <a:close/>
                </a:path>
                <a:path w="421640" h="276225">
                  <a:moveTo>
                    <a:pt x="88595" y="265938"/>
                  </a:moveTo>
                  <a:lnTo>
                    <a:pt x="88531" y="265760"/>
                  </a:lnTo>
                  <a:lnTo>
                    <a:pt x="88404" y="265518"/>
                  </a:lnTo>
                  <a:lnTo>
                    <a:pt x="88188" y="265137"/>
                  </a:lnTo>
                  <a:lnTo>
                    <a:pt x="88036" y="264820"/>
                  </a:lnTo>
                  <a:lnTo>
                    <a:pt x="87591" y="263994"/>
                  </a:lnTo>
                  <a:lnTo>
                    <a:pt x="84950" y="261239"/>
                  </a:lnTo>
                  <a:lnTo>
                    <a:pt x="84670" y="261378"/>
                  </a:lnTo>
                  <a:lnTo>
                    <a:pt x="84429" y="261607"/>
                  </a:lnTo>
                  <a:lnTo>
                    <a:pt x="84201" y="261848"/>
                  </a:lnTo>
                  <a:lnTo>
                    <a:pt x="84061" y="262140"/>
                  </a:lnTo>
                  <a:lnTo>
                    <a:pt x="84099" y="262661"/>
                  </a:lnTo>
                  <a:lnTo>
                    <a:pt x="84797" y="263944"/>
                  </a:lnTo>
                  <a:lnTo>
                    <a:pt x="85293" y="264604"/>
                  </a:lnTo>
                  <a:lnTo>
                    <a:pt x="88328" y="266103"/>
                  </a:lnTo>
                  <a:lnTo>
                    <a:pt x="88506" y="266077"/>
                  </a:lnTo>
                  <a:lnTo>
                    <a:pt x="88595" y="265938"/>
                  </a:lnTo>
                  <a:close/>
                </a:path>
                <a:path w="421640" h="276225">
                  <a:moveTo>
                    <a:pt x="88887" y="48895"/>
                  </a:moveTo>
                  <a:lnTo>
                    <a:pt x="88290" y="48399"/>
                  </a:lnTo>
                  <a:lnTo>
                    <a:pt x="87845" y="47625"/>
                  </a:lnTo>
                  <a:lnTo>
                    <a:pt x="87376" y="46850"/>
                  </a:lnTo>
                  <a:lnTo>
                    <a:pt x="87198" y="45834"/>
                  </a:lnTo>
                  <a:lnTo>
                    <a:pt x="87210" y="44081"/>
                  </a:lnTo>
                  <a:lnTo>
                    <a:pt x="87312" y="43522"/>
                  </a:lnTo>
                  <a:lnTo>
                    <a:pt x="87274" y="42748"/>
                  </a:lnTo>
                  <a:lnTo>
                    <a:pt x="87122" y="42532"/>
                  </a:lnTo>
                  <a:lnTo>
                    <a:pt x="86677" y="42303"/>
                  </a:lnTo>
                  <a:lnTo>
                    <a:pt x="86410" y="42316"/>
                  </a:lnTo>
                  <a:lnTo>
                    <a:pt x="85788" y="43014"/>
                  </a:lnTo>
                  <a:lnTo>
                    <a:pt x="85407" y="43726"/>
                  </a:lnTo>
                  <a:lnTo>
                    <a:pt x="85394" y="44970"/>
                  </a:lnTo>
                  <a:lnTo>
                    <a:pt x="85407" y="45593"/>
                  </a:lnTo>
                  <a:lnTo>
                    <a:pt x="88785" y="49098"/>
                  </a:lnTo>
                  <a:lnTo>
                    <a:pt x="88887" y="48895"/>
                  </a:lnTo>
                  <a:close/>
                </a:path>
                <a:path w="421640" h="276225">
                  <a:moveTo>
                    <a:pt x="91605" y="65582"/>
                  </a:moveTo>
                  <a:lnTo>
                    <a:pt x="91528" y="64655"/>
                  </a:lnTo>
                  <a:lnTo>
                    <a:pt x="91198" y="65405"/>
                  </a:lnTo>
                  <a:lnTo>
                    <a:pt x="90830" y="66167"/>
                  </a:lnTo>
                  <a:lnTo>
                    <a:pt x="90373" y="66890"/>
                  </a:lnTo>
                  <a:lnTo>
                    <a:pt x="89103" y="68465"/>
                  </a:lnTo>
                  <a:lnTo>
                    <a:pt x="88239" y="69380"/>
                  </a:lnTo>
                  <a:lnTo>
                    <a:pt x="86880" y="70967"/>
                  </a:lnTo>
                  <a:lnTo>
                    <a:pt x="85115" y="75209"/>
                  </a:lnTo>
                  <a:lnTo>
                    <a:pt x="84620" y="74015"/>
                  </a:lnTo>
                  <a:lnTo>
                    <a:pt x="84670" y="71551"/>
                  </a:lnTo>
                  <a:lnTo>
                    <a:pt x="85521" y="69291"/>
                  </a:lnTo>
                  <a:lnTo>
                    <a:pt x="86829" y="66154"/>
                  </a:lnTo>
                  <a:lnTo>
                    <a:pt x="87426" y="64579"/>
                  </a:lnTo>
                  <a:lnTo>
                    <a:pt x="87947" y="62331"/>
                  </a:lnTo>
                  <a:lnTo>
                    <a:pt x="87985" y="60236"/>
                  </a:lnTo>
                  <a:lnTo>
                    <a:pt x="87833" y="59677"/>
                  </a:lnTo>
                  <a:lnTo>
                    <a:pt x="87439" y="59029"/>
                  </a:lnTo>
                  <a:lnTo>
                    <a:pt x="86982" y="58610"/>
                  </a:lnTo>
                  <a:lnTo>
                    <a:pt x="86728" y="58458"/>
                  </a:lnTo>
                  <a:lnTo>
                    <a:pt x="86360" y="58318"/>
                  </a:lnTo>
                  <a:lnTo>
                    <a:pt x="86423" y="58458"/>
                  </a:lnTo>
                  <a:lnTo>
                    <a:pt x="86690" y="58724"/>
                  </a:lnTo>
                  <a:lnTo>
                    <a:pt x="86918" y="59029"/>
                  </a:lnTo>
                  <a:lnTo>
                    <a:pt x="87058" y="59270"/>
                  </a:lnTo>
                  <a:lnTo>
                    <a:pt x="87426" y="60236"/>
                  </a:lnTo>
                  <a:lnTo>
                    <a:pt x="87236" y="61455"/>
                  </a:lnTo>
                  <a:lnTo>
                    <a:pt x="86436" y="63550"/>
                  </a:lnTo>
                  <a:lnTo>
                    <a:pt x="85064" y="66395"/>
                  </a:lnTo>
                  <a:lnTo>
                    <a:pt x="83959" y="68592"/>
                  </a:lnTo>
                  <a:lnTo>
                    <a:pt x="83604" y="69380"/>
                  </a:lnTo>
                  <a:lnTo>
                    <a:pt x="82943" y="70967"/>
                  </a:lnTo>
                  <a:lnTo>
                    <a:pt x="82829" y="71551"/>
                  </a:lnTo>
                  <a:lnTo>
                    <a:pt x="82791" y="74015"/>
                  </a:lnTo>
                  <a:lnTo>
                    <a:pt x="83413" y="75641"/>
                  </a:lnTo>
                  <a:lnTo>
                    <a:pt x="84429" y="77330"/>
                  </a:lnTo>
                  <a:lnTo>
                    <a:pt x="85585" y="78790"/>
                  </a:lnTo>
                  <a:lnTo>
                    <a:pt x="85737" y="78917"/>
                  </a:lnTo>
                  <a:lnTo>
                    <a:pt x="85826" y="79082"/>
                  </a:lnTo>
                  <a:lnTo>
                    <a:pt x="86220" y="79248"/>
                  </a:lnTo>
                  <a:lnTo>
                    <a:pt x="86398" y="79197"/>
                  </a:lnTo>
                  <a:lnTo>
                    <a:pt x="86512" y="78917"/>
                  </a:lnTo>
                  <a:lnTo>
                    <a:pt x="86601" y="78778"/>
                  </a:lnTo>
                  <a:lnTo>
                    <a:pt x="86741" y="78333"/>
                  </a:lnTo>
                  <a:lnTo>
                    <a:pt x="86868" y="77673"/>
                  </a:lnTo>
                  <a:lnTo>
                    <a:pt x="86893" y="75209"/>
                  </a:lnTo>
                  <a:lnTo>
                    <a:pt x="86969" y="74676"/>
                  </a:lnTo>
                  <a:lnTo>
                    <a:pt x="87071" y="74269"/>
                  </a:lnTo>
                  <a:lnTo>
                    <a:pt x="87871" y="72199"/>
                  </a:lnTo>
                  <a:lnTo>
                    <a:pt x="89623" y="70192"/>
                  </a:lnTo>
                  <a:lnTo>
                    <a:pt x="91173" y="67322"/>
                  </a:lnTo>
                  <a:lnTo>
                    <a:pt x="91478" y="66395"/>
                  </a:lnTo>
                  <a:lnTo>
                    <a:pt x="91605" y="65582"/>
                  </a:lnTo>
                  <a:close/>
                </a:path>
                <a:path w="421640" h="276225">
                  <a:moveTo>
                    <a:pt x="96266" y="31750"/>
                  </a:moveTo>
                  <a:lnTo>
                    <a:pt x="96177" y="31597"/>
                  </a:lnTo>
                  <a:lnTo>
                    <a:pt x="95262" y="31915"/>
                  </a:lnTo>
                  <a:lnTo>
                    <a:pt x="94145" y="32550"/>
                  </a:lnTo>
                  <a:lnTo>
                    <a:pt x="93014" y="33172"/>
                  </a:lnTo>
                  <a:lnTo>
                    <a:pt x="90614" y="34696"/>
                  </a:lnTo>
                  <a:lnTo>
                    <a:pt x="89535" y="35356"/>
                  </a:lnTo>
                  <a:lnTo>
                    <a:pt x="88900" y="35699"/>
                  </a:lnTo>
                  <a:lnTo>
                    <a:pt x="88531" y="35928"/>
                  </a:lnTo>
                  <a:lnTo>
                    <a:pt x="88341" y="36080"/>
                  </a:lnTo>
                  <a:lnTo>
                    <a:pt x="88214" y="36156"/>
                  </a:lnTo>
                  <a:lnTo>
                    <a:pt x="88036" y="36398"/>
                  </a:lnTo>
                  <a:lnTo>
                    <a:pt x="87998" y="36766"/>
                  </a:lnTo>
                  <a:lnTo>
                    <a:pt x="88214" y="37020"/>
                  </a:lnTo>
                  <a:lnTo>
                    <a:pt x="88493" y="37147"/>
                  </a:lnTo>
                  <a:lnTo>
                    <a:pt x="88633" y="37185"/>
                  </a:lnTo>
                  <a:lnTo>
                    <a:pt x="88798" y="37185"/>
                  </a:lnTo>
                  <a:lnTo>
                    <a:pt x="89103" y="37211"/>
                  </a:lnTo>
                  <a:lnTo>
                    <a:pt x="96139" y="31927"/>
                  </a:lnTo>
                  <a:lnTo>
                    <a:pt x="96266" y="31750"/>
                  </a:lnTo>
                  <a:close/>
                </a:path>
                <a:path w="421640" h="276225">
                  <a:moveTo>
                    <a:pt x="100952" y="20447"/>
                  </a:moveTo>
                  <a:lnTo>
                    <a:pt x="100749" y="19621"/>
                  </a:lnTo>
                  <a:lnTo>
                    <a:pt x="100507" y="19596"/>
                  </a:lnTo>
                  <a:lnTo>
                    <a:pt x="100241" y="20370"/>
                  </a:lnTo>
                  <a:lnTo>
                    <a:pt x="99720" y="21234"/>
                  </a:lnTo>
                  <a:lnTo>
                    <a:pt x="96481" y="24472"/>
                  </a:lnTo>
                  <a:lnTo>
                    <a:pt x="96164" y="24701"/>
                  </a:lnTo>
                  <a:lnTo>
                    <a:pt x="95834" y="24904"/>
                  </a:lnTo>
                  <a:lnTo>
                    <a:pt x="95694" y="25133"/>
                  </a:lnTo>
                  <a:lnTo>
                    <a:pt x="95694" y="25438"/>
                  </a:lnTo>
                  <a:lnTo>
                    <a:pt x="96634" y="25996"/>
                  </a:lnTo>
                  <a:lnTo>
                    <a:pt x="96989" y="25971"/>
                  </a:lnTo>
                  <a:lnTo>
                    <a:pt x="100418" y="22771"/>
                  </a:lnTo>
                  <a:lnTo>
                    <a:pt x="100596" y="22326"/>
                  </a:lnTo>
                  <a:lnTo>
                    <a:pt x="100698" y="21945"/>
                  </a:lnTo>
                  <a:lnTo>
                    <a:pt x="100749" y="21602"/>
                  </a:lnTo>
                  <a:lnTo>
                    <a:pt x="100952" y="20447"/>
                  </a:lnTo>
                  <a:close/>
                </a:path>
                <a:path w="421640" h="276225">
                  <a:moveTo>
                    <a:pt x="102489" y="3759"/>
                  </a:moveTo>
                  <a:lnTo>
                    <a:pt x="102349" y="3454"/>
                  </a:lnTo>
                  <a:lnTo>
                    <a:pt x="102082" y="3251"/>
                  </a:lnTo>
                  <a:lnTo>
                    <a:pt x="101790" y="3251"/>
                  </a:lnTo>
                  <a:lnTo>
                    <a:pt x="98653" y="6604"/>
                  </a:lnTo>
                  <a:lnTo>
                    <a:pt x="98425" y="6934"/>
                  </a:lnTo>
                  <a:lnTo>
                    <a:pt x="97942" y="8128"/>
                  </a:lnTo>
                  <a:lnTo>
                    <a:pt x="97891" y="8343"/>
                  </a:lnTo>
                  <a:lnTo>
                    <a:pt x="97764" y="8940"/>
                  </a:lnTo>
                  <a:lnTo>
                    <a:pt x="97650" y="9334"/>
                  </a:lnTo>
                  <a:lnTo>
                    <a:pt x="97650" y="9715"/>
                  </a:lnTo>
                  <a:lnTo>
                    <a:pt x="97599" y="10515"/>
                  </a:lnTo>
                  <a:lnTo>
                    <a:pt x="97612" y="11137"/>
                  </a:lnTo>
                  <a:lnTo>
                    <a:pt x="97751" y="12153"/>
                  </a:lnTo>
                  <a:lnTo>
                    <a:pt x="97802" y="12382"/>
                  </a:lnTo>
                  <a:lnTo>
                    <a:pt x="97942" y="12471"/>
                  </a:lnTo>
                  <a:lnTo>
                    <a:pt x="98056" y="12242"/>
                  </a:lnTo>
                  <a:lnTo>
                    <a:pt x="98323" y="11442"/>
                  </a:lnTo>
                  <a:lnTo>
                    <a:pt x="98450" y="10871"/>
                  </a:lnTo>
                  <a:lnTo>
                    <a:pt x="98806" y="9982"/>
                  </a:lnTo>
                  <a:lnTo>
                    <a:pt x="98894" y="9639"/>
                  </a:lnTo>
                  <a:lnTo>
                    <a:pt x="99326" y="8801"/>
                  </a:lnTo>
                  <a:lnTo>
                    <a:pt x="99733" y="8128"/>
                  </a:lnTo>
                  <a:lnTo>
                    <a:pt x="99885" y="7835"/>
                  </a:lnTo>
                  <a:lnTo>
                    <a:pt x="100126" y="7556"/>
                  </a:lnTo>
                  <a:lnTo>
                    <a:pt x="101536" y="5727"/>
                  </a:lnTo>
                  <a:lnTo>
                    <a:pt x="102057" y="4953"/>
                  </a:lnTo>
                  <a:lnTo>
                    <a:pt x="102235" y="4622"/>
                  </a:lnTo>
                  <a:lnTo>
                    <a:pt x="102476" y="4000"/>
                  </a:lnTo>
                  <a:lnTo>
                    <a:pt x="102489" y="3759"/>
                  </a:lnTo>
                  <a:close/>
                </a:path>
                <a:path w="421640" h="276225">
                  <a:moveTo>
                    <a:pt x="103174" y="274955"/>
                  </a:moveTo>
                  <a:lnTo>
                    <a:pt x="103047" y="274650"/>
                  </a:lnTo>
                  <a:lnTo>
                    <a:pt x="102920" y="274523"/>
                  </a:lnTo>
                  <a:lnTo>
                    <a:pt x="102552" y="274332"/>
                  </a:lnTo>
                  <a:lnTo>
                    <a:pt x="101688" y="274066"/>
                  </a:lnTo>
                  <a:lnTo>
                    <a:pt x="101358" y="273939"/>
                  </a:lnTo>
                  <a:lnTo>
                    <a:pt x="94983" y="264312"/>
                  </a:lnTo>
                  <a:lnTo>
                    <a:pt x="94221" y="262915"/>
                  </a:lnTo>
                  <a:lnTo>
                    <a:pt x="93916" y="263042"/>
                  </a:lnTo>
                  <a:lnTo>
                    <a:pt x="94094" y="264591"/>
                  </a:lnTo>
                  <a:lnTo>
                    <a:pt x="94576" y="266687"/>
                  </a:lnTo>
                  <a:lnTo>
                    <a:pt x="99847" y="275564"/>
                  </a:lnTo>
                  <a:lnTo>
                    <a:pt x="100698" y="275983"/>
                  </a:lnTo>
                  <a:lnTo>
                    <a:pt x="101511" y="276009"/>
                  </a:lnTo>
                  <a:lnTo>
                    <a:pt x="102577" y="275742"/>
                  </a:lnTo>
                  <a:lnTo>
                    <a:pt x="102870" y="275513"/>
                  </a:lnTo>
                  <a:lnTo>
                    <a:pt x="103162" y="275120"/>
                  </a:lnTo>
                  <a:lnTo>
                    <a:pt x="103174" y="274955"/>
                  </a:lnTo>
                  <a:close/>
                </a:path>
                <a:path w="421640" h="276225">
                  <a:moveTo>
                    <a:pt x="103886" y="86791"/>
                  </a:moveTo>
                  <a:lnTo>
                    <a:pt x="103835" y="86106"/>
                  </a:lnTo>
                  <a:lnTo>
                    <a:pt x="103759" y="85813"/>
                  </a:lnTo>
                  <a:lnTo>
                    <a:pt x="103644" y="85547"/>
                  </a:lnTo>
                  <a:lnTo>
                    <a:pt x="103555" y="85305"/>
                  </a:lnTo>
                  <a:lnTo>
                    <a:pt x="103225" y="84696"/>
                  </a:lnTo>
                  <a:lnTo>
                    <a:pt x="103047" y="84493"/>
                  </a:lnTo>
                  <a:lnTo>
                    <a:pt x="102908" y="84391"/>
                  </a:lnTo>
                  <a:lnTo>
                    <a:pt x="102666" y="83985"/>
                  </a:lnTo>
                  <a:lnTo>
                    <a:pt x="102349" y="83553"/>
                  </a:lnTo>
                  <a:lnTo>
                    <a:pt x="101473" y="82537"/>
                  </a:lnTo>
                  <a:lnTo>
                    <a:pt x="100952" y="82003"/>
                  </a:lnTo>
                  <a:lnTo>
                    <a:pt x="100279" y="80975"/>
                  </a:lnTo>
                  <a:lnTo>
                    <a:pt x="100177" y="80556"/>
                  </a:lnTo>
                  <a:lnTo>
                    <a:pt x="100507" y="79514"/>
                  </a:lnTo>
                  <a:lnTo>
                    <a:pt x="101498" y="78181"/>
                  </a:lnTo>
                  <a:lnTo>
                    <a:pt x="98894" y="81292"/>
                  </a:lnTo>
                  <a:lnTo>
                    <a:pt x="99009" y="81800"/>
                  </a:lnTo>
                  <a:lnTo>
                    <a:pt x="99377" y="82613"/>
                  </a:lnTo>
                  <a:lnTo>
                    <a:pt x="99479" y="82791"/>
                  </a:lnTo>
                  <a:lnTo>
                    <a:pt x="98602" y="82308"/>
                  </a:lnTo>
                  <a:lnTo>
                    <a:pt x="96316" y="77571"/>
                  </a:lnTo>
                  <a:lnTo>
                    <a:pt x="96558" y="76606"/>
                  </a:lnTo>
                  <a:lnTo>
                    <a:pt x="96964" y="75272"/>
                  </a:lnTo>
                  <a:lnTo>
                    <a:pt x="97129" y="74866"/>
                  </a:lnTo>
                  <a:lnTo>
                    <a:pt x="95313" y="79273"/>
                  </a:lnTo>
                  <a:lnTo>
                    <a:pt x="95402" y="79971"/>
                  </a:lnTo>
                  <a:lnTo>
                    <a:pt x="101257" y="85445"/>
                  </a:lnTo>
                  <a:lnTo>
                    <a:pt x="101854" y="85788"/>
                  </a:lnTo>
                  <a:lnTo>
                    <a:pt x="102057" y="86093"/>
                  </a:lnTo>
                  <a:lnTo>
                    <a:pt x="102285" y="86512"/>
                  </a:lnTo>
                  <a:lnTo>
                    <a:pt x="102349" y="86728"/>
                  </a:lnTo>
                  <a:lnTo>
                    <a:pt x="102387" y="87033"/>
                  </a:lnTo>
                  <a:lnTo>
                    <a:pt x="102209" y="87668"/>
                  </a:lnTo>
                  <a:lnTo>
                    <a:pt x="102031" y="87934"/>
                  </a:lnTo>
                  <a:lnTo>
                    <a:pt x="101917" y="88328"/>
                  </a:lnTo>
                  <a:lnTo>
                    <a:pt x="101930" y="88468"/>
                  </a:lnTo>
                  <a:lnTo>
                    <a:pt x="102082" y="88671"/>
                  </a:lnTo>
                  <a:lnTo>
                    <a:pt x="102222" y="88709"/>
                  </a:lnTo>
                  <a:lnTo>
                    <a:pt x="102666" y="88595"/>
                  </a:lnTo>
                  <a:lnTo>
                    <a:pt x="102971" y="88430"/>
                  </a:lnTo>
                  <a:lnTo>
                    <a:pt x="103174" y="88277"/>
                  </a:lnTo>
                  <a:lnTo>
                    <a:pt x="103581" y="87807"/>
                  </a:lnTo>
                  <a:lnTo>
                    <a:pt x="103797" y="87452"/>
                  </a:lnTo>
                  <a:lnTo>
                    <a:pt x="103886" y="86791"/>
                  </a:lnTo>
                  <a:close/>
                </a:path>
                <a:path w="421640" h="276225">
                  <a:moveTo>
                    <a:pt x="112826" y="253619"/>
                  </a:moveTo>
                  <a:lnTo>
                    <a:pt x="112763" y="253250"/>
                  </a:lnTo>
                  <a:lnTo>
                    <a:pt x="111671" y="252603"/>
                  </a:lnTo>
                  <a:lnTo>
                    <a:pt x="110667" y="252399"/>
                  </a:lnTo>
                  <a:lnTo>
                    <a:pt x="109245" y="252501"/>
                  </a:lnTo>
                  <a:lnTo>
                    <a:pt x="107823" y="252603"/>
                  </a:lnTo>
                  <a:lnTo>
                    <a:pt x="106260" y="253022"/>
                  </a:lnTo>
                  <a:lnTo>
                    <a:pt x="103492" y="253682"/>
                  </a:lnTo>
                  <a:lnTo>
                    <a:pt x="103111" y="253758"/>
                  </a:lnTo>
                  <a:lnTo>
                    <a:pt x="102857" y="253834"/>
                  </a:lnTo>
                  <a:lnTo>
                    <a:pt x="108102" y="255003"/>
                  </a:lnTo>
                  <a:lnTo>
                    <a:pt x="110718" y="254825"/>
                  </a:lnTo>
                  <a:lnTo>
                    <a:pt x="111455" y="254736"/>
                  </a:lnTo>
                  <a:lnTo>
                    <a:pt x="112369" y="254469"/>
                  </a:lnTo>
                  <a:lnTo>
                    <a:pt x="112610" y="254241"/>
                  </a:lnTo>
                  <a:lnTo>
                    <a:pt x="112826" y="253619"/>
                  </a:lnTo>
                  <a:close/>
                </a:path>
                <a:path w="421640" h="276225">
                  <a:moveTo>
                    <a:pt x="115900" y="262712"/>
                  </a:moveTo>
                  <a:lnTo>
                    <a:pt x="107911" y="260477"/>
                  </a:lnTo>
                  <a:lnTo>
                    <a:pt x="106870" y="260464"/>
                  </a:lnTo>
                  <a:lnTo>
                    <a:pt x="105867" y="260413"/>
                  </a:lnTo>
                  <a:lnTo>
                    <a:pt x="104127" y="260184"/>
                  </a:lnTo>
                  <a:lnTo>
                    <a:pt x="103441" y="259918"/>
                  </a:lnTo>
                  <a:lnTo>
                    <a:pt x="102895" y="259740"/>
                  </a:lnTo>
                  <a:lnTo>
                    <a:pt x="102069" y="259359"/>
                  </a:lnTo>
                  <a:lnTo>
                    <a:pt x="102120" y="259778"/>
                  </a:lnTo>
                  <a:lnTo>
                    <a:pt x="112763" y="263169"/>
                  </a:lnTo>
                  <a:lnTo>
                    <a:pt x="113842" y="263321"/>
                  </a:lnTo>
                  <a:lnTo>
                    <a:pt x="115214" y="263423"/>
                  </a:lnTo>
                  <a:lnTo>
                    <a:pt x="115570" y="263283"/>
                  </a:lnTo>
                  <a:lnTo>
                    <a:pt x="115900" y="262712"/>
                  </a:lnTo>
                  <a:close/>
                </a:path>
                <a:path w="421640" h="276225">
                  <a:moveTo>
                    <a:pt x="117424" y="89636"/>
                  </a:moveTo>
                  <a:lnTo>
                    <a:pt x="112306" y="83566"/>
                  </a:lnTo>
                  <a:lnTo>
                    <a:pt x="110845" y="82486"/>
                  </a:lnTo>
                  <a:lnTo>
                    <a:pt x="110845" y="82816"/>
                  </a:lnTo>
                  <a:lnTo>
                    <a:pt x="111061" y="83248"/>
                  </a:lnTo>
                  <a:lnTo>
                    <a:pt x="111366" y="83743"/>
                  </a:lnTo>
                  <a:lnTo>
                    <a:pt x="111823" y="84378"/>
                  </a:lnTo>
                  <a:lnTo>
                    <a:pt x="113030" y="85813"/>
                  </a:lnTo>
                  <a:lnTo>
                    <a:pt x="114211" y="86956"/>
                  </a:lnTo>
                  <a:lnTo>
                    <a:pt x="115112" y="88226"/>
                  </a:lnTo>
                  <a:lnTo>
                    <a:pt x="115392" y="88709"/>
                  </a:lnTo>
                  <a:lnTo>
                    <a:pt x="115633" y="89217"/>
                  </a:lnTo>
                  <a:lnTo>
                    <a:pt x="115747" y="89636"/>
                  </a:lnTo>
                  <a:lnTo>
                    <a:pt x="115519" y="89331"/>
                  </a:lnTo>
                  <a:lnTo>
                    <a:pt x="115138" y="88963"/>
                  </a:lnTo>
                  <a:lnTo>
                    <a:pt x="114452" y="88519"/>
                  </a:lnTo>
                  <a:lnTo>
                    <a:pt x="113677" y="88176"/>
                  </a:lnTo>
                  <a:lnTo>
                    <a:pt x="111836" y="87566"/>
                  </a:lnTo>
                  <a:lnTo>
                    <a:pt x="110921" y="87083"/>
                  </a:lnTo>
                  <a:lnTo>
                    <a:pt x="110540" y="86753"/>
                  </a:lnTo>
                  <a:lnTo>
                    <a:pt x="110096" y="86118"/>
                  </a:lnTo>
                  <a:lnTo>
                    <a:pt x="109804" y="85458"/>
                  </a:lnTo>
                  <a:lnTo>
                    <a:pt x="109677" y="85229"/>
                  </a:lnTo>
                  <a:lnTo>
                    <a:pt x="109397" y="84378"/>
                  </a:lnTo>
                  <a:lnTo>
                    <a:pt x="109283" y="83566"/>
                  </a:lnTo>
                  <a:lnTo>
                    <a:pt x="109181" y="82486"/>
                  </a:lnTo>
                  <a:lnTo>
                    <a:pt x="109143" y="81064"/>
                  </a:lnTo>
                  <a:lnTo>
                    <a:pt x="109029" y="79641"/>
                  </a:lnTo>
                  <a:lnTo>
                    <a:pt x="108940" y="79222"/>
                  </a:lnTo>
                  <a:lnTo>
                    <a:pt x="108813" y="79222"/>
                  </a:lnTo>
                  <a:lnTo>
                    <a:pt x="108394" y="81318"/>
                  </a:lnTo>
                  <a:lnTo>
                    <a:pt x="108216" y="82486"/>
                  </a:lnTo>
                  <a:lnTo>
                    <a:pt x="108153" y="84797"/>
                  </a:lnTo>
                  <a:lnTo>
                    <a:pt x="108254" y="85445"/>
                  </a:lnTo>
                  <a:lnTo>
                    <a:pt x="108458" y="86080"/>
                  </a:lnTo>
                  <a:lnTo>
                    <a:pt x="108673" y="86753"/>
                  </a:lnTo>
                  <a:lnTo>
                    <a:pt x="113563" y="90004"/>
                  </a:lnTo>
                  <a:lnTo>
                    <a:pt x="114173" y="90309"/>
                  </a:lnTo>
                  <a:lnTo>
                    <a:pt x="114528" y="90792"/>
                  </a:lnTo>
                  <a:lnTo>
                    <a:pt x="114973" y="91313"/>
                  </a:lnTo>
                  <a:lnTo>
                    <a:pt x="115316" y="91808"/>
                  </a:lnTo>
                  <a:lnTo>
                    <a:pt x="115417" y="92913"/>
                  </a:lnTo>
                  <a:lnTo>
                    <a:pt x="115557" y="93052"/>
                  </a:lnTo>
                  <a:lnTo>
                    <a:pt x="115697" y="93078"/>
                  </a:lnTo>
                  <a:lnTo>
                    <a:pt x="116090" y="92875"/>
                  </a:lnTo>
                  <a:lnTo>
                    <a:pt x="116255" y="92748"/>
                  </a:lnTo>
                  <a:lnTo>
                    <a:pt x="116433" y="92532"/>
                  </a:lnTo>
                  <a:lnTo>
                    <a:pt x="116535" y="92354"/>
                  </a:lnTo>
                  <a:lnTo>
                    <a:pt x="116636" y="91567"/>
                  </a:lnTo>
                  <a:lnTo>
                    <a:pt x="116789" y="91478"/>
                  </a:lnTo>
                  <a:lnTo>
                    <a:pt x="116954" y="91313"/>
                  </a:lnTo>
                  <a:lnTo>
                    <a:pt x="117144" y="90982"/>
                  </a:lnTo>
                  <a:lnTo>
                    <a:pt x="117411" y="90309"/>
                  </a:lnTo>
                  <a:lnTo>
                    <a:pt x="117424" y="89636"/>
                  </a:lnTo>
                  <a:close/>
                </a:path>
                <a:path w="421640" h="276225">
                  <a:moveTo>
                    <a:pt x="122428" y="91033"/>
                  </a:moveTo>
                  <a:lnTo>
                    <a:pt x="120484" y="91948"/>
                  </a:lnTo>
                  <a:lnTo>
                    <a:pt x="115303" y="97688"/>
                  </a:lnTo>
                  <a:lnTo>
                    <a:pt x="116065" y="101295"/>
                  </a:lnTo>
                  <a:lnTo>
                    <a:pt x="118186" y="101854"/>
                  </a:lnTo>
                  <a:lnTo>
                    <a:pt x="119938" y="99479"/>
                  </a:lnTo>
                  <a:lnTo>
                    <a:pt x="118630" y="97993"/>
                  </a:lnTo>
                  <a:lnTo>
                    <a:pt x="121323" y="94157"/>
                  </a:lnTo>
                  <a:lnTo>
                    <a:pt x="122428" y="91033"/>
                  </a:lnTo>
                  <a:close/>
                </a:path>
                <a:path w="421640" h="276225">
                  <a:moveTo>
                    <a:pt x="127901" y="133604"/>
                  </a:moveTo>
                  <a:lnTo>
                    <a:pt x="127787" y="131076"/>
                  </a:lnTo>
                  <a:lnTo>
                    <a:pt x="127673" y="130352"/>
                  </a:lnTo>
                  <a:lnTo>
                    <a:pt x="127355" y="129286"/>
                  </a:lnTo>
                  <a:lnTo>
                    <a:pt x="126301" y="126428"/>
                  </a:lnTo>
                  <a:lnTo>
                    <a:pt x="126047" y="125590"/>
                  </a:lnTo>
                  <a:lnTo>
                    <a:pt x="126136" y="123253"/>
                  </a:lnTo>
                  <a:lnTo>
                    <a:pt x="126593" y="121920"/>
                  </a:lnTo>
                  <a:lnTo>
                    <a:pt x="127076" y="120751"/>
                  </a:lnTo>
                  <a:lnTo>
                    <a:pt x="126936" y="120662"/>
                  </a:lnTo>
                  <a:lnTo>
                    <a:pt x="124472" y="126288"/>
                  </a:lnTo>
                  <a:lnTo>
                    <a:pt x="124688" y="127673"/>
                  </a:lnTo>
                  <a:lnTo>
                    <a:pt x="125387" y="130581"/>
                  </a:lnTo>
                  <a:lnTo>
                    <a:pt x="125476" y="133604"/>
                  </a:lnTo>
                  <a:lnTo>
                    <a:pt x="125260" y="134696"/>
                  </a:lnTo>
                  <a:lnTo>
                    <a:pt x="125069" y="134213"/>
                  </a:lnTo>
                  <a:lnTo>
                    <a:pt x="124536" y="133108"/>
                  </a:lnTo>
                  <a:lnTo>
                    <a:pt x="123875" y="132219"/>
                  </a:lnTo>
                  <a:lnTo>
                    <a:pt x="122135" y="130352"/>
                  </a:lnTo>
                  <a:lnTo>
                    <a:pt x="121081" y="129425"/>
                  </a:lnTo>
                  <a:lnTo>
                    <a:pt x="119900" y="128117"/>
                  </a:lnTo>
                  <a:lnTo>
                    <a:pt x="119545" y="127673"/>
                  </a:lnTo>
                  <a:lnTo>
                    <a:pt x="119087" y="126784"/>
                  </a:lnTo>
                  <a:lnTo>
                    <a:pt x="119151" y="124917"/>
                  </a:lnTo>
                  <a:lnTo>
                    <a:pt x="120459" y="123037"/>
                  </a:lnTo>
                  <a:lnTo>
                    <a:pt x="120713" y="122720"/>
                  </a:lnTo>
                  <a:lnTo>
                    <a:pt x="120637" y="122567"/>
                  </a:lnTo>
                  <a:lnTo>
                    <a:pt x="117398" y="126199"/>
                  </a:lnTo>
                  <a:lnTo>
                    <a:pt x="117449" y="127342"/>
                  </a:lnTo>
                  <a:lnTo>
                    <a:pt x="117843" y="128625"/>
                  </a:lnTo>
                  <a:lnTo>
                    <a:pt x="118224" y="129286"/>
                  </a:lnTo>
                  <a:lnTo>
                    <a:pt x="119468" y="131076"/>
                  </a:lnTo>
                  <a:lnTo>
                    <a:pt x="120421" y="132054"/>
                  </a:lnTo>
                  <a:lnTo>
                    <a:pt x="122897" y="134696"/>
                  </a:lnTo>
                  <a:lnTo>
                    <a:pt x="124167" y="136969"/>
                  </a:lnTo>
                  <a:lnTo>
                    <a:pt x="124028" y="137134"/>
                  </a:lnTo>
                  <a:lnTo>
                    <a:pt x="123304" y="137833"/>
                  </a:lnTo>
                  <a:lnTo>
                    <a:pt x="123177" y="138404"/>
                  </a:lnTo>
                  <a:lnTo>
                    <a:pt x="123278" y="138595"/>
                  </a:lnTo>
                  <a:lnTo>
                    <a:pt x="123672" y="138747"/>
                  </a:lnTo>
                  <a:lnTo>
                    <a:pt x="123837" y="138772"/>
                  </a:lnTo>
                  <a:lnTo>
                    <a:pt x="124282" y="138772"/>
                  </a:lnTo>
                  <a:lnTo>
                    <a:pt x="127711" y="134696"/>
                  </a:lnTo>
                  <a:lnTo>
                    <a:pt x="127901" y="133604"/>
                  </a:lnTo>
                  <a:close/>
                </a:path>
                <a:path w="421640" h="276225">
                  <a:moveTo>
                    <a:pt x="129590" y="83883"/>
                  </a:moveTo>
                  <a:lnTo>
                    <a:pt x="129374" y="83502"/>
                  </a:lnTo>
                  <a:lnTo>
                    <a:pt x="129070" y="83312"/>
                  </a:lnTo>
                  <a:lnTo>
                    <a:pt x="128295" y="83045"/>
                  </a:lnTo>
                  <a:lnTo>
                    <a:pt x="126619" y="82677"/>
                  </a:lnTo>
                  <a:lnTo>
                    <a:pt x="125653" y="82169"/>
                  </a:lnTo>
                  <a:lnTo>
                    <a:pt x="124701" y="81495"/>
                  </a:lnTo>
                  <a:lnTo>
                    <a:pt x="124129" y="80886"/>
                  </a:lnTo>
                  <a:lnTo>
                    <a:pt x="123405" y="79146"/>
                  </a:lnTo>
                  <a:lnTo>
                    <a:pt x="123151" y="78066"/>
                  </a:lnTo>
                  <a:lnTo>
                    <a:pt x="122351" y="76263"/>
                  </a:lnTo>
                  <a:lnTo>
                    <a:pt x="121843" y="75577"/>
                  </a:lnTo>
                  <a:lnTo>
                    <a:pt x="121018" y="74726"/>
                  </a:lnTo>
                  <a:lnTo>
                    <a:pt x="120726" y="74523"/>
                  </a:lnTo>
                  <a:lnTo>
                    <a:pt x="120700" y="74726"/>
                  </a:lnTo>
                  <a:lnTo>
                    <a:pt x="121259" y="75933"/>
                  </a:lnTo>
                  <a:lnTo>
                    <a:pt x="121539" y="76644"/>
                  </a:lnTo>
                  <a:lnTo>
                    <a:pt x="121818" y="78066"/>
                  </a:lnTo>
                  <a:lnTo>
                    <a:pt x="122097" y="79959"/>
                  </a:lnTo>
                  <a:lnTo>
                    <a:pt x="122364" y="80886"/>
                  </a:lnTo>
                  <a:lnTo>
                    <a:pt x="127673" y="84518"/>
                  </a:lnTo>
                  <a:lnTo>
                    <a:pt x="128854" y="84416"/>
                  </a:lnTo>
                  <a:lnTo>
                    <a:pt x="129019" y="84378"/>
                  </a:lnTo>
                  <a:lnTo>
                    <a:pt x="129247" y="84264"/>
                  </a:lnTo>
                  <a:lnTo>
                    <a:pt x="129438" y="84201"/>
                  </a:lnTo>
                  <a:lnTo>
                    <a:pt x="129565" y="84086"/>
                  </a:lnTo>
                  <a:lnTo>
                    <a:pt x="129590" y="83883"/>
                  </a:lnTo>
                  <a:close/>
                </a:path>
                <a:path w="421640" h="276225">
                  <a:moveTo>
                    <a:pt x="129628" y="27025"/>
                  </a:moveTo>
                  <a:lnTo>
                    <a:pt x="125145" y="24066"/>
                  </a:lnTo>
                  <a:lnTo>
                    <a:pt x="124841" y="24066"/>
                  </a:lnTo>
                  <a:lnTo>
                    <a:pt x="123621" y="23964"/>
                  </a:lnTo>
                  <a:lnTo>
                    <a:pt x="122326" y="24231"/>
                  </a:lnTo>
                  <a:lnTo>
                    <a:pt x="121183" y="24650"/>
                  </a:lnTo>
                  <a:lnTo>
                    <a:pt x="120027" y="25069"/>
                  </a:lnTo>
                  <a:lnTo>
                    <a:pt x="117246" y="26670"/>
                  </a:lnTo>
                  <a:lnTo>
                    <a:pt x="115468" y="27838"/>
                  </a:lnTo>
                  <a:lnTo>
                    <a:pt x="115163" y="28067"/>
                  </a:lnTo>
                  <a:lnTo>
                    <a:pt x="116624" y="27800"/>
                  </a:lnTo>
                  <a:lnTo>
                    <a:pt x="119532" y="26809"/>
                  </a:lnTo>
                  <a:lnTo>
                    <a:pt x="120586" y="26428"/>
                  </a:lnTo>
                  <a:lnTo>
                    <a:pt x="122720" y="25920"/>
                  </a:lnTo>
                  <a:lnTo>
                    <a:pt x="123786" y="25793"/>
                  </a:lnTo>
                  <a:lnTo>
                    <a:pt x="124714" y="25869"/>
                  </a:lnTo>
                  <a:lnTo>
                    <a:pt x="124942" y="25869"/>
                  </a:lnTo>
                  <a:lnTo>
                    <a:pt x="125768" y="26022"/>
                  </a:lnTo>
                  <a:lnTo>
                    <a:pt x="126631" y="26301"/>
                  </a:lnTo>
                  <a:lnTo>
                    <a:pt x="127901" y="26911"/>
                  </a:lnTo>
                  <a:lnTo>
                    <a:pt x="128104" y="26987"/>
                  </a:lnTo>
                  <a:lnTo>
                    <a:pt x="128930" y="27470"/>
                  </a:lnTo>
                  <a:lnTo>
                    <a:pt x="129298" y="27482"/>
                  </a:lnTo>
                  <a:lnTo>
                    <a:pt x="129514" y="27254"/>
                  </a:lnTo>
                  <a:lnTo>
                    <a:pt x="129628" y="27025"/>
                  </a:lnTo>
                  <a:close/>
                </a:path>
                <a:path w="421640" h="276225">
                  <a:moveTo>
                    <a:pt x="138849" y="65189"/>
                  </a:moveTo>
                  <a:lnTo>
                    <a:pt x="138772" y="64693"/>
                  </a:lnTo>
                  <a:lnTo>
                    <a:pt x="138582" y="64477"/>
                  </a:lnTo>
                  <a:lnTo>
                    <a:pt x="138163" y="64363"/>
                  </a:lnTo>
                  <a:lnTo>
                    <a:pt x="137960" y="64262"/>
                  </a:lnTo>
                  <a:lnTo>
                    <a:pt x="135699" y="62191"/>
                  </a:lnTo>
                  <a:lnTo>
                    <a:pt x="135534" y="61633"/>
                  </a:lnTo>
                  <a:lnTo>
                    <a:pt x="135470" y="61010"/>
                  </a:lnTo>
                  <a:lnTo>
                    <a:pt x="135458" y="60452"/>
                  </a:lnTo>
                  <a:lnTo>
                    <a:pt x="135458" y="59309"/>
                  </a:lnTo>
                  <a:lnTo>
                    <a:pt x="135648" y="58407"/>
                  </a:lnTo>
                  <a:lnTo>
                    <a:pt x="135432" y="58305"/>
                  </a:lnTo>
                  <a:lnTo>
                    <a:pt x="134810" y="59016"/>
                  </a:lnTo>
                  <a:lnTo>
                    <a:pt x="134391" y="60274"/>
                  </a:lnTo>
                  <a:lnTo>
                    <a:pt x="134200" y="60896"/>
                  </a:lnTo>
                  <a:lnTo>
                    <a:pt x="134048" y="61658"/>
                  </a:lnTo>
                  <a:lnTo>
                    <a:pt x="134200" y="63296"/>
                  </a:lnTo>
                  <a:lnTo>
                    <a:pt x="137528" y="65798"/>
                  </a:lnTo>
                  <a:lnTo>
                    <a:pt x="138188" y="65633"/>
                  </a:lnTo>
                  <a:lnTo>
                    <a:pt x="138734" y="65430"/>
                  </a:lnTo>
                  <a:lnTo>
                    <a:pt x="138849" y="65189"/>
                  </a:lnTo>
                  <a:close/>
                </a:path>
                <a:path w="421640" h="276225">
                  <a:moveTo>
                    <a:pt x="155105" y="123050"/>
                  </a:moveTo>
                  <a:lnTo>
                    <a:pt x="155003" y="121602"/>
                  </a:lnTo>
                  <a:lnTo>
                    <a:pt x="154800" y="120370"/>
                  </a:lnTo>
                  <a:lnTo>
                    <a:pt x="154647" y="119392"/>
                  </a:lnTo>
                  <a:lnTo>
                    <a:pt x="154406" y="118567"/>
                  </a:lnTo>
                  <a:lnTo>
                    <a:pt x="153962" y="117411"/>
                  </a:lnTo>
                  <a:lnTo>
                    <a:pt x="153720" y="117106"/>
                  </a:lnTo>
                  <a:lnTo>
                    <a:pt x="153568" y="117157"/>
                  </a:lnTo>
                  <a:lnTo>
                    <a:pt x="153581" y="117513"/>
                  </a:lnTo>
                  <a:lnTo>
                    <a:pt x="153454" y="119494"/>
                  </a:lnTo>
                  <a:lnTo>
                    <a:pt x="150545" y="130251"/>
                  </a:lnTo>
                  <a:lnTo>
                    <a:pt x="150660" y="130746"/>
                  </a:lnTo>
                  <a:lnTo>
                    <a:pt x="150749" y="130886"/>
                  </a:lnTo>
                  <a:lnTo>
                    <a:pt x="151091" y="131025"/>
                  </a:lnTo>
                  <a:lnTo>
                    <a:pt x="151599" y="131013"/>
                  </a:lnTo>
                  <a:lnTo>
                    <a:pt x="155016" y="124498"/>
                  </a:lnTo>
                  <a:lnTo>
                    <a:pt x="155105" y="123050"/>
                  </a:lnTo>
                  <a:close/>
                </a:path>
                <a:path w="421640" h="276225">
                  <a:moveTo>
                    <a:pt x="162433" y="120154"/>
                  </a:moveTo>
                  <a:lnTo>
                    <a:pt x="161061" y="122072"/>
                  </a:lnTo>
                  <a:lnTo>
                    <a:pt x="158864" y="119875"/>
                  </a:lnTo>
                  <a:lnTo>
                    <a:pt x="157213" y="116852"/>
                  </a:lnTo>
                  <a:lnTo>
                    <a:pt x="156667" y="118237"/>
                  </a:lnTo>
                  <a:lnTo>
                    <a:pt x="158864" y="124548"/>
                  </a:lnTo>
                  <a:lnTo>
                    <a:pt x="162153" y="122897"/>
                  </a:lnTo>
                  <a:lnTo>
                    <a:pt x="162242" y="122072"/>
                  </a:lnTo>
                  <a:lnTo>
                    <a:pt x="162433" y="120154"/>
                  </a:lnTo>
                  <a:close/>
                </a:path>
                <a:path w="421640" h="276225">
                  <a:moveTo>
                    <a:pt x="167449" y="103873"/>
                  </a:moveTo>
                  <a:lnTo>
                    <a:pt x="166979" y="103746"/>
                  </a:lnTo>
                  <a:lnTo>
                    <a:pt x="160731" y="102057"/>
                  </a:lnTo>
                  <a:lnTo>
                    <a:pt x="155333" y="103746"/>
                  </a:lnTo>
                  <a:lnTo>
                    <a:pt x="152057" y="103466"/>
                  </a:lnTo>
                  <a:lnTo>
                    <a:pt x="151460" y="103416"/>
                  </a:lnTo>
                  <a:lnTo>
                    <a:pt x="150545" y="102882"/>
                  </a:lnTo>
                  <a:lnTo>
                    <a:pt x="149479" y="102260"/>
                  </a:lnTo>
                  <a:lnTo>
                    <a:pt x="148056" y="101434"/>
                  </a:lnTo>
                  <a:lnTo>
                    <a:pt x="131876" y="97955"/>
                  </a:lnTo>
                  <a:lnTo>
                    <a:pt x="128219" y="101193"/>
                  </a:lnTo>
                  <a:lnTo>
                    <a:pt x="127736" y="102323"/>
                  </a:lnTo>
                  <a:lnTo>
                    <a:pt x="130810" y="103238"/>
                  </a:lnTo>
                  <a:lnTo>
                    <a:pt x="133591" y="103632"/>
                  </a:lnTo>
                  <a:lnTo>
                    <a:pt x="133464" y="101434"/>
                  </a:lnTo>
                  <a:lnTo>
                    <a:pt x="136372" y="104292"/>
                  </a:lnTo>
                  <a:lnTo>
                    <a:pt x="139153" y="104686"/>
                  </a:lnTo>
                  <a:lnTo>
                    <a:pt x="138188" y="102260"/>
                  </a:lnTo>
                  <a:lnTo>
                    <a:pt x="140258" y="104889"/>
                  </a:lnTo>
                  <a:lnTo>
                    <a:pt x="142494" y="105321"/>
                  </a:lnTo>
                  <a:lnTo>
                    <a:pt x="141795" y="102882"/>
                  </a:lnTo>
                  <a:lnTo>
                    <a:pt x="145275" y="105981"/>
                  </a:lnTo>
                  <a:lnTo>
                    <a:pt x="146951" y="106438"/>
                  </a:lnTo>
                  <a:lnTo>
                    <a:pt x="145961" y="103466"/>
                  </a:lnTo>
                  <a:lnTo>
                    <a:pt x="151295" y="105359"/>
                  </a:lnTo>
                  <a:lnTo>
                    <a:pt x="152488" y="106934"/>
                  </a:lnTo>
                  <a:lnTo>
                    <a:pt x="154647" y="105981"/>
                  </a:lnTo>
                  <a:lnTo>
                    <a:pt x="156210" y="104800"/>
                  </a:lnTo>
                  <a:lnTo>
                    <a:pt x="165201" y="107848"/>
                  </a:lnTo>
                  <a:lnTo>
                    <a:pt x="166916" y="104800"/>
                  </a:lnTo>
                  <a:lnTo>
                    <a:pt x="167449" y="103873"/>
                  </a:lnTo>
                  <a:close/>
                </a:path>
                <a:path w="421640" h="276225">
                  <a:moveTo>
                    <a:pt x="168211" y="128943"/>
                  </a:moveTo>
                  <a:lnTo>
                    <a:pt x="166039" y="120446"/>
                  </a:lnTo>
                  <a:lnTo>
                    <a:pt x="165138" y="120738"/>
                  </a:lnTo>
                  <a:lnTo>
                    <a:pt x="163906" y="128054"/>
                  </a:lnTo>
                  <a:lnTo>
                    <a:pt x="168211" y="128943"/>
                  </a:lnTo>
                  <a:close/>
                </a:path>
                <a:path w="421640" h="276225">
                  <a:moveTo>
                    <a:pt x="175615" y="132245"/>
                  </a:moveTo>
                  <a:lnTo>
                    <a:pt x="174040" y="129489"/>
                  </a:lnTo>
                  <a:lnTo>
                    <a:pt x="173418" y="128397"/>
                  </a:lnTo>
                  <a:lnTo>
                    <a:pt x="169583" y="111912"/>
                  </a:lnTo>
                  <a:lnTo>
                    <a:pt x="168084" y="114884"/>
                  </a:lnTo>
                  <a:lnTo>
                    <a:pt x="170675" y="123723"/>
                  </a:lnTo>
                  <a:lnTo>
                    <a:pt x="171221" y="128117"/>
                  </a:lnTo>
                  <a:lnTo>
                    <a:pt x="167652" y="138010"/>
                  </a:lnTo>
                  <a:lnTo>
                    <a:pt x="170954" y="142951"/>
                  </a:lnTo>
                  <a:lnTo>
                    <a:pt x="171780" y="141579"/>
                  </a:lnTo>
                  <a:lnTo>
                    <a:pt x="170395" y="137452"/>
                  </a:lnTo>
                  <a:lnTo>
                    <a:pt x="172593" y="140754"/>
                  </a:lnTo>
                  <a:lnTo>
                    <a:pt x="172593" y="138010"/>
                  </a:lnTo>
                  <a:lnTo>
                    <a:pt x="172453" y="137452"/>
                  </a:lnTo>
                  <a:lnTo>
                    <a:pt x="171221" y="132511"/>
                  </a:lnTo>
                  <a:lnTo>
                    <a:pt x="172872" y="135813"/>
                  </a:lnTo>
                  <a:lnTo>
                    <a:pt x="172796" y="132511"/>
                  </a:lnTo>
                  <a:lnTo>
                    <a:pt x="172326" y="129489"/>
                  </a:lnTo>
                  <a:lnTo>
                    <a:pt x="175615" y="132245"/>
                  </a:lnTo>
                  <a:close/>
                </a:path>
                <a:path w="421640" h="276225">
                  <a:moveTo>
                    <a:pt x="184454" y="145046"/>
                  </a:moveTo>
                  <a:lnTo>
                    <a:pt x="181076" y="130568"/>
                  </a:lnTo>
                  <a:lnTo>
                    <a:pt x="180848" y="131648"/>
                  </a:lnTo>
                  <a:lnTo>
                    <a:pt x="180619" y="132727"/>
                  </a:lnTo>
                  <a:lnTo>
                    <a:pt x="179387" y="145097"/>
                  </a:lnTo>
                  <a:lnTo>
                    <a:pt x="184454" y="145046"/>
                  </a:lnTo>
                  <a:close/>
                </a:path>
                <a:path w="421640" h="276225">
                  <a:moveTo>
                    <a:pt x="347675" y="124091"/>
                  </a:moveTo>
                  <a:lnTo>
                    <a:pt x="339572" y="132981"/>
                  </a:lnTo>
                  <a:lnTo>
                    <a:pt x="339686" y="133540"/>
                  </a:lnTo>
                  <a:lnTo>
                    <a:pt x="339979" y="134302"/>
                  </a:lnTo>
                  <a:lnTo>
                    <a:pt x="340144" y="134518"/>
                  </a:lnTo>
                  <a:lnTo>
                    <a:pt x="340461" y="134747"/>
                  </a:lnTo>
                  <a:lnTo>
                    <a:pt x="340588" y="134759"/>
                  </a:lnTo>
                  <a:lnTo>
                    <a:pt x="340817" y="134670"/>
                  </a:lnTo>
                  <a:lnTo>
                    <a:pt x="341198" y="132156"/>
                  </a:lnTo>
                  <a:lnTo>
                    <a:pt x="342950" y="129324"/>
                  </a:lnTo>
                  <a:lnTo>
                    <a:pt x="344487" y="127749"/>
                  </a:lnTo>
                  <a:lnTo>
                    <a:pt x="345681" y="126453"/>
                  </a:lnTo>
                  <a:lnTo>
                    <a:pt x="346887" y="125171"/>
                  </a:lnTo>
                  <a:lnTo>
                    <a:pt x="347675" y="124091"/>
                  </a:lnTo>
                  <a:close/>
                </a:path>
                <a:path w="421640" h="276225">
                  <a:moveTo>
                    <a:pt x="350354" y="126250"/>
                  </a:moveTo>
                  <a:lnTo>
                    <a:pt x="343433" y="139407"/>
                  </a:lnTo>
                  <a:lnTo>
                    <a:pt x="343433" y="140741"/>
                  </a:lnTo>
                  <a:lnTo>
                    <a:pt x="343547" y="141401"/>
                  </a:lnTo>
                  <a:lnTo>
                    <a:pt x="343827" y="141960"/>
                  </a:lnTo>
                  <a:lnTo>
                    <a:pt x="344106" y="142519"/>
                  </a:lnTo>
                  <a:lnTo>
                    <a:pt x="344538" y="142925"/>
                  </a:lnTo>
                  <a:lnTo>
                    <a:pt x="345122" y="143281"/>
                  </a:lnTo>
                  <a:lnTo>
                    <a:pt x="345833" y="143548"/>
                  </a:lnTo>
                  <a:lnTo>
                    <a:pt x="346595" y="143675"/>
                  </a:lnTo>
                  <a:lnTo>
                    <a:pt x="346976" y="143611"/>
                  </a:lnTo>
                  <a:lnTo>
                    <a:pt x="347459" y="143459"/>
                  </a:lnTo>
                  <a:lnTo>
                    <a:pt x="347573" y="143103"/>
                  </a:lnTo>
                  <a:lnTo>
                    <a:pt x="347497" y="142963"/>
                  </a:lnTo>
                  <a:lnTo>
                    <a:pt x="347116" y="142709"/>
                  </a:lnTo>
                  <a:lnTo>
                    <a:pt x="346786" y="142570"/>
                  </a:lnTo>
                  <a:lnTo>
                    <a:pt x="345998" y="142125"/>
                  </a:lnTo>
                  <a:lnTo>
                    <a:pt x="345541" y="141833"/>
                  </a:lnTo>
                  <a:lnTo>
                    <a:pt x="345236" y="140995"/>
                  </a:lnTo>
                  <a:lnTo>
                    <a:pt x="345186" y="140601"/>
                  </a:lnTo>
                  <a:lnTo>
                    <a:pt x="345224" y="139623"/>
                  </a:lnTo>
                  <a:lnTo>
                    <a:pt x="350050" y="126619"/>
                  </a:lnTo>
                  <a:lnTo>
                    <a:pt x="350354" y="126250"/>
                  </a:lnTo>
                  <a:close/>
                </a:path>
                <a:path w="421640" h="276225">
                  <a:moveTo>
                    <a:pt x="357263" y="127025"/>
                  </a:moveTo>
                  <a:lnTo>
                    <a:pt x="357085" y="125171"/>
                  </a:lnTo>
                  <a:lnTo>
                    <a:pt x="356933" y="124752"/>
                  </a:lnTo>
                  <a:lnTo>
                    <a:pt x="356628" y="124282"/>
                  </a:lnTo>
                  <a:lnTo>
                    <a:pt x="356476" y="124231"/>
                  </a:lnTo>
                  <a:lnTo>
                    <a:pt x="356108" y="124358"/>
                  </a:lnTo>
                  <a:lnTo>
                    <a:pt x="355663" y="126771"/>
                  </a:lnTo>
                  <a:lnTo>
                    <a:pt x="355219" y="128524"/>
                  </a:lnTo>
                  <a:lnTo>
                    <a:pt x="353593" y="134505"/>
                  </a:lnTo>
                  <a:lnTo>
                    <a:pt x="352996" y="137769"/>
                  </a:lnTo>
                  <a:lnTo>
                    <a:pt x="352780" y="139433"/>
                  </a:lnTo>
                  <a:lnTo>
                    <a:pt x="353123" y="141732"/>
                  </a:lnTo>
                  <a:lnTo>
                    <a:pt x="353390" y="142481"/>
                  </a:lnTo>
                  <a:lnTo>
                    <a:pt x="354380" y="143535"/>
                  </a:lnTo>
                  <a:lnTo>
                    <a:pt x="355015" y="143700"/>
                  </a:lnTo>
                  <a:lnTo>
                    <a:pt x="356425" y="143789"/>
                  </a:lnTo>
                  <a:lnTo>
                    <a:pt x="356908" y="143535"/>
                  </a:lnTo>
                  <a:lnTo>
                    <a:pt x="356349" y="143471"/>
                  </a:lnTo>
                  <a:lnTo>
                    <a:pt x="355561" y="143256"/>
                  </a:lnTo>
                  <a:lnTo>
                    <a:pt x="354076" y="139573"/>
                  </a:lnTo>
                  <a:lnTo>
                    <a:pt x="354444" y="138023"/>
                  </a:lnTo>
                  <a:lnTo>
                    <a:pt x="355269" y="134937"/>
                  </a:lnTo>
                  <a:lnTo>
                    <a:pt x="355752" y="133375"/>
                  </a:lnTo>
                  <a:lnTo>
                    <a:pt x="356958" y="128981"/>
                  </a:lnTo>
                  <a:lnTo>
                    <a:pt x="357263" y="127025"/>
                  </a:lnTo>
                  <a:close/>
                </a:path>
                <a:path w="421640" h="276225">
                  <a:moveTo>
                    <a:pt x="370979" y="119062"/>
                  </a:moveTo>
                  <a:lnTo>
                    <a:pt x="370535" y="114896"/>
                  </a:lnTo>
                  <a:lnTo>
                    <a:pt x="370141" y="115366"/>
                  </a:lnTo>
                  <a:lnTo>
                    <a:pt x="369798" y="116103"/>
                  </a:lnTo>
                  <a:lnTo>
                    <a:pt x="369531" y="116636"/>
                  </a:lnTo>
                  <a:lnTo>
                    <a:pt x="369303" y="117335"/>
                  </a:lnTo>
                  <a:lnTo>
                    <a:pt x="369201" y="118021"/>
                  </a:lnTo>
                  <a:lnTo>
                    <a:pt x="369150" y="118491"/>
                  </a:lnTo>
                  <a:lnTo>
                    <a:pt x="369163" y="118719"/>
                  </a:lnTo>
                  <a:lnTo>
                    <a:pt x="369163" y="119011"/>
                  </a:lnTo>
                  <a:lnTo>
                    <a:pt x="369189" y="119265"/>
                  </a:lnTo>
                  <a:lnTo>
                    <a:pt x="369277" y="119722"/>
                  </a:lnTo>
                  <a:lnTo>
                    <a:pt x="369354" y="119964"/>
                  </a:lnTo>
                  <a:lnTo>
                    <a:pt x="369455" y="120205"/>
                  </a:lnTo>
                  <a:lnTo>
                    <a:pt x="369570" y="120396"/>
                  </a:lnTo>
                  <a:lnTo>
                    <a:pt x="369887" y="120751"/>
                  </a:lnTo>
                  <a:lnTo>
                    <a:pt x="370128" y="120777"/>
                  </a:lnTo>
                  <a:lnTo>
                    <a:pt x="370598" y="120624"/>
                  </a:lnTo>
                  <a:lnTo>
                    <a:pt x="370789" y="120446"/>
                  </a:lnTo>
                  <a:lnTo>
                    <a:pt x="370903" y="120078"/>
                  </a:lnTo>
                  <a:lnTo>
                    <a:pt x="370967" y="119583"/>
                  </a:lnTo>
                  <a:lnTo>
                    <a:pt x="370979" y="119062"/>
                  </a:lnTo>
                  <a:close/>
                </a:path>
                <a:path w="421640" h="276225">
                  <a:moveTo>
                    <a:pt x="373151" y="102450"/>
                  </a:moveTo>
                  <a:lnTo>
                    <a:pt x="373100" y="102247"/>
                  </a:lnTo>
                  <a:lnTo>
                    <a:pt x="372579" y="102285"/>
                  </a:lnTo>
                  <a:lnTo>
                    <a:pt x="371703" y="102412"/>
                  </a:lnTo>
                  <a:lnTo>
                    <a:pt x="370154" y="102692"/>
                  </a:lnTo>
                  <a:lnTo>
                    <a:pt x="369570" y="102844"/>
                  </a:lnTo>
                  <a:lnTo>
                    <a:pt x="368922" y="102971"/>
                  </a:lnTo>
                  <a:lnTo>
                    <a:pt x="355828" y="114122"/>
                  </a:lnTo>
                  <a:lnTo>
                    <a:pt x="355854" y="114554"/>
                  </a:lnTo>
                  <a:lnTo>
                    <a:pt x="356311" y="114769"/>
                  </a:lnTo>
                  <a:lnTo>
                    <a:pt x="356679" y="114541"/>
                  </a:lnTo>
                  <a:lnTo>
                    <a:pt x="357327" y="113639"/>
                  </a:lnTo>
                  <a:lnTo>
                    <a:pt x="357695" y="113207"/>
                  </a:lnTo>
                  <a:lnTo>
                    <a:pt x="358089" y="112598"/>
                  </a:lnTo>
                  <a:lnTo>
                    <a:pt x="359740" y="110502"/>
                  </a:lnTo>
                  <a:lnTo>
                    <a:pt x="360502" y="109715"/>
                  </a:lnTo>
                  <a:lnTo>
                    <a:pt x="360413" y="110109"/>
                  </a:lnTo>
                  <a:lnTo>
                    <a:pt x="360375" y="110515"/>
                  </a:lnTo>
                  <a:lnTo>
                    <a:pt x="360438" y="111709"/>
                  </a:lnTo>
                  <a:lnTo>
                    <a:pt x="360616" y="112306"/>
                  </a:lnTo>
                  <a:lnTo>
                    <a:pt x="360692" y="112458"/>
                  </a:lnTo>
                  <a:lnTo>
                    <a:pt x="360908" y="112306"/>
                  </a:lnTo>
                  <a:lnTo>
                    <a:pt x="361746" y="110477"/>
                  </a:lnTo>
                  <a:lnTo>
                    <a:pt x="362508" y="109143"/>
                  </a:lnTo>
                  <a:lnTo>
                    <a:pt x="362496" y="109397"/>
                  </a:lnTo>
                  <a:lnTo>
                    <a:pt x="362699" y="110972"/>
                  </a:lnTo>
                  <a:lnTo>
                    <a:pt x="363118" y="111658"/>
                  </a:lnTo>
                  <a:lnTo>
                    <a:pt x="363359" y="111620"/>
                  </a:lnTo>
                  <a:lnTo>
                    <a:pt x="363397" y="110845"/>
                  </a:lnTo>
                  <a:lnTo>
                    <a:pt x="363753" y="109448"/>
                  </a:lnTo>
                  <a:lnTo>
                    <a:pt x="365747" y="106362"/>
                  </a:lnTo>
                  <a:lnTo>
                    <a:pt x="366001" y="106057"/>
                  </a:lnTo>
                  <a:lnTo>
                    <a:pt x="365861" y="106603"/>
                  </a:lnTo>
                  <a:lnTo>
                    <a:pt x="365823" y="107111"/>
                  </a:lnTo>
                  <a:lnTo>
                    <a:pt x="365925" y="107988"/>
                  </a:lnTo>
                  <a:lnTo>
                    <a:pt x="366064" y="108343"/>
                  </a:lnTo>
                  <a:lnTo>
                    <a:pt x="366344" y="108800"/>
                  </a:lnTo>
                  <a:lnTo>
                    <a:pt x="366572" y="108877"/>
                  </a:lnTo>
                  <a:lnTo>
                    <a:pt x="366636" y="108724"/>
                  </a:lnTo>
                  <a:lnTo>
                    <a:pt x="366674" y="108496"/>
                  </a:lnTo>
                  <a:lnTo>
                    <a:pt x="366814" y="107975"/>
                  </a:lnTo>
                  <a:lnTo>
                    <a:pt x="367207" y="107048"/>
                  </a:lnTo>
                  <a:lnTo>
                    <a:pt x="367677" y="106375"/>
                  </a:lnTo>
                  <a:lnTo>
                    <a:pt x="368439" y="105143"/>
                  </a:lnTo>
                  <a:lnTo>
                    <a:pt x="368655" y="104711"/>
                  </a:lnTo>
                  <a:lnTo>
                    <a:pt x="368719" y="104228"/>
                  </a:lnTo>
                  <a:lnTo>
                    <a:pt x="371208" y="103060"/>
                  </a:lnTo>
                  <a:lnTo>
                    <a:pt x="373151" y="102450"/>
                  </a:lnTo>
                  <a:close/>
                </a:path>
                <a:path w="421640" h="276225">
                  <a:moveTo>
                    <a:pt x="381330" y="113817"/>
                  </a:moveTo>
                  <a:lnTo>
                    <a:pt x="380796" y="114401"/>
                  </a:lnTo>
                  <a:lnTo>
                    <a:pt x="380619" y="114719"/>
                  </a:lnTo>
                  <a:lnTo>
                    <a:pt x="380225" y="115341"/>
                  </a:lnTo>
                  <a:lnTo>
                    <a:pt x="379818" y="116509"/>
                  </a:lnTo>
                  <a:lnTo>
                    <a:pt x="379222" y="118579"/>
                  </a:lnTo>
                  <a:lnTo>
                    <a:pt x="378777" y="119697"/>
                  </a:lnTo>
                  <a:lnTo>
                    <a:pt x="378510" y="120256"/>
                  </a:lnTo>
                  <a:lnTo>
                    <a:pt x="376986" y="122897"/>
                  </a:lnTo>
                  <a:lnTo>
                    <a:pt x="376605" y="123659"/>
                  </a:lnTo>
                  <a:lnTo>
                    <a:pt x="375958" y="126098"/>
                  </a:lnTo>
                  <a:lnTo>
                    <a:pt x="375932" y="127520"/>
                  </a:lnTo>
                  <a:lnTo>
                    <a:pt x="375970" y="127825"/>
                  </a:lnTo>
                  <a:lnTo>
                    <a:pt x="377952" y="131749"/>
                  </a:lnTo>
                  <a:lnTo>
                    <a:pt x="378167" y="131622"/>
                  </a:lnTo>
                  <a:lnTo>
                    <a:pt x="378117" y="130365"/>
                  </a:lnTo>
                  <a:lnTo>
                    <a:pt x="377837" y="128727"/>
                  </a:lnTo>
                  <a:lnTo>
                    <a:pt x="377825" y="126098"/>
                  </a:lnTo>
                  <a:lnTo>
                    <a:pt x="378333" y="124256"/>
                  </a:lnTo>
                  <a:lnTo>
                    <a:pt x="378968" y="122770"/>
                  </a:lnTo>
                  <a:lnTo>
                    <a:pt x="379247" y="122224"/>
                  </a:lnTo>
                  <a:lnTo>
                    <a:pt x="379857" y="120865"/>
                  </a:lnTo>
                  <a:lnTo>
                    <a:pt x="380136" y="120027"/>
                  </a:lnTo>
                  <a:lnTo>
                    <a:pt x="380415" y="118859"/>
                  </a:lnTo>
                  <a:lnTo>
                    <a:pt x="380580" y="117665"/>
                  </a:lnTo>
                  <a:lnTo>
                    <a:pt x="380733" y="116344"/>
                  </a:lnTo>
                  <a:lnTo>
                    <a:pt x="380847" y="115570"/>
                  </a:lnTo>
                  <a:lnTo>
                    <a:pt x="381203" y="114401"/>
                  </a:lnTo>
                  <a:lnTo>
                    <a:pt x="381304" y="114147"/>
                  </a:lnTo>
                  <a:lnTo>
                    <a:pt x="381330" y="113817"/>
                  </a:lnTo>
                  <a:close/>
                </a:path>
                <a:path w="421640" h="276225">
                  <a:moveTo>
                    <a:pt x="391795" y="122936"/>
                  </a:moveTo>
                  <a:lnTo>
                    <a:pt x="388137" y="117551"/>
                  </a:lnTo>
                  <a:lnTo>
                    <a:pt x="387362" y="116522"/>
                  </a:lnTo>
                  <a:lnTo>
                    <a:pt x="387197" y="116014"/>
                  </a:lnTo>
                  <a:lnTo>
                    <a:pt x="387057" y="116598"/>
                  </a:lnTo>
                  <a:lnTo>
                    <a:pt x="387654" y="117881"/>
                  </a:lnTo>
                  <a:lnTo>
                    <a:pt x="387959" y="118364"/>
                  </a:lnTo>
                  <a:lnTo>
                    <a:pt x="389115" y="119875"/>
                  </a:lnTo>
                  <a:lnTo>
                    <a:pt x="390245" y="121589"/>
                  </a:lnTo>
                  <a:lnTo>
                    <a:pt x="390626" y="123037"/>
                  </a:lnTo>
                  <a:lnTo>
                    <a:pt x="389750" y="124968"/>
                  </a:lnTo>
                  <a:lnTo>
                    <a:pt x="387946" y="127800"/>
                  </a:lnTo>
                  <a:lnTo>
                    <a:pt x="387400" y="129755"/>
                  </a:lnTo>
                  <a:lnTo>
                    <a:pt x="388886" y="135026"/>
                  </a:lnTo>
                  <a:lnTo>
                    <a:pt x="389356" y="136245"/>
                  </a:lnTo>
                  <a:lnTo>
                    <a:pt x="389724" y="136359"/>
                  </a:lnTo>
                  <a:lnTo>
                    <a:pt x="390067" y="135750"/>
                  </a:lnTo>
                  <a:lnTo>
                    <a:pt x="390144" y="135318"/>
                  </a:lnTo>
                  <a:lnTo>
                    <a:pt x="389991" y="134061"/>
                  </a:lnTo>
                  <a:lnTo>
                    <a:pt x="389737" y="133273"/>
                  </a:lnTo>
                  <a:lnTo>
                    <a:pt x="389255" y="132041"/>
                  </a:lnTo>
                  <a:lnTo>
                    <a:pt x="389128" y="131622"/>
                  </a:lnTo>
                  <a:lnTo>
                    <a:pt x="391223" y="125768"/>
                  </a:lnTo>
                  <a:lnTo>
                    <a:pt x="391680" y="124396"/>
                  </a:lnTo>
                  <a:lnTo>
                    <a:pt x="391769" y="123913"/>
                  </a:lnTo>
                  <a:lnTo>
                    <a:pt x="391795" y="122936"/>
                  </a:lnTo>
                  <a:close/>
                </a:path>
                <a:path w="421640" h="276225">
                  <a:moveTo>
                    <a:pt x="396557" y="120129"/>
                  </a:moveTo>
                  <a:lnTo>
                    <a:pt x="396544" y="119976"/>
                  </a:lnTo>
                  <a:lnTo>
                    <a:pt x="396544" y="119265"/>
                  </a:lnTo>
                  <a:lnTo>
                    <a:pt x="396494" y="117475"/>
                  </a:lnTo>
                  <a:lnTo>
                    <a:pt x="394982" y="114757"/>
                  </a:lnTo>
                  <a:lnTo>
                    <a:pt x="394741" y="114795"/>
                  </a:lnTo>
                  <a:lnTo>
                    <a:pt x="394322" y="115074"/>
                  </a:lnTo>
                  <a:lnTo>
                    <a:pt x="394195" y="115290"/>
                  </a:lnTo>
                  <a:lnTo>
                    <a:pt x="394182" y="115773"/>
                  </a:lnTo>
                  <a:lnTo>
                    <a:pt x="394220" y="115951"/>
                  </a:lnTo>
                  <a:lnTo>
                    <a:pt x="394284" y="116332"/>
                  </a:lnTo>
                  <a:lnTo>
                    <a:pt x="396405" y="120726"/>
                  </a:lnTo>
                  <a:lnTo>
                    <a:pt x="396544" y="120510"/>
                  </a:lnTo>
                  <a:lnTo>
                    <a:pt x="396544" y="120256"/>
                  </a:lnTo>
                  <a:lnTo>
                    <a:pt x="396557" y="120129"/>
                  </a:lnTo>
                  <a:close/>
                </a:path>
                <a:path w="421640" h="276225">
                  <a:moveTo>
                    <a:pt x="402958" y="119405"/>
                  </a:moveTo>
                  <a:lnTo>
                    <a:pt x="402526" y="116941"/>
                  </a:lnTo>
                  <a:lnTo>
                    <a:pt x="401904" y="115620"/>
                  </a:lnTo>
                  <a:lnTo>
                    <a:pt x="401091" y="114376"/>
                  </a:lnTo>
                  <a:lnTo>
                    <a:pt x="400342" y="113538"/>
                  </a:lnTo>
                  <a:lnTo>
                    <a:pt x="400672" y="114401"/>
                  </a:lnTo>
                  <a:lnTo>
                    <a:pt x="401269" y="115887"/>
                  </a:lnTo>
                  <a:lnTo>
                    <a:pt x="401574" y="116941"/>
                  </a:lnTo>
                  <a:lnTo>
                    <a:pt x="401650" y="121208"/>
                  </a:lnTo>
                  <a:lnTo>
                    <a:pt x="401599" y="121704"/>
                  </a:lnTo>
                  <a:lnTo>
                    <a:pt x="401218" y="123685"/>
                  </a:lnTo>
                  <a:lnTo>
                    <a:pt x="401015" y="124523"/>
                  </a:lnTo>
                  <a:lnTo>
                    <a:pt x="400342" y="126631"/>
                  </a:lnTo>
                  <a:lnTo>
                    <a:pt x="399872" y="127889"/>
                  </a:lnTo>
                  <a:lnTo>
                    <a:pt x="399288" y="129933"/>
                  </a:lnTo>
                  <a:lnTo>
                    <a:pt x="399173" y="131152"/>
                  </a:lnTo>
                  <a:lnTo>
                    <a:pt x="399300" y="132537"/>
                  </a:lnTo>
                  <a:lnTo>
                    <a:pt x="399605" y="133743"/>
                  </a:lnTo>
                  <a:lnTo>
                    <a:pt x="399834" y="134378"/>
                  </a:lnTo>
                  <a:lnTo>
                    <a:pt x="399923" y="134734"/>
                  </a:lnTo>
                  <a:lnTo>
                    <a:pt x="400151" y="135128"/>
                  </a:lnTo>
                  <a:lnTo>
                    <a:pt x="400646" y="135636"/>
                  </a:lnTo>
                  <a:lnTo>
                    <a:pt x="401421" y="136144"/>
                  </a:lnTo>
                  <a:lnTo>
                    <a:pt x="401612" y="136461"/>
                  </a:lnTo>
                  <a:lnTo>
                    <a:pt x="401688" y="136664"/>
                  </a:lnTo>
                  <a:lnTo>
                    <a:pt x="401802" y="136829"/>
                  </a:lnTo>
                  <a:lnTo>
                    <a:pt x="402043" y="136918"/>
                  </a:lnTo>
                  <a:lnTo>
                    <a:pt x="402297" y="136664"/>
                  </a:lnTo>
                  <a:lnTo>
                    <a:pt x="402412" y="136144"/>
                  </a:lnTo>
                  <a:lnTo>
                    <a:pt x="402323" y="135636"/>
                  </a:lnTo>
                  <a:lnTo>
                    <a:pt x="402196" y="135318"/>
                  </a:lnTo>
                  <a:lnTo>
                    <a:pt x="401574" y="134607"/>
                  </a:lnTo>
                  <a:lnTo>
                    <a:pt x="401396" y="134315"/>
                  </a:lnTo>
                  <a:lnTo>
                    <a:pt x="401281" y="133743"/>
                  </a:lnTo>
                  <a:lnTo>
                    <a:pt x="401180" y="133324"/>
                  </a:lnTo>
                  <a:lnTo>
                    <a:pt x="401053" y="132537"/>
                  </a:lnTo>
                  <a:lnTo>
                    <a:pt x="401167" y="129933"/>
                  </a:lnTo>
                  <a:lnTo>
                    <a:pt x="401358" y="129247"/>
                  </a:lnTo>
                  <a:lnTo>
                    <a:pt x="401485" y="128854"/>
                  </a:lnTo>
                  <a:lnTo>
                    <a:pt x="401574" y="128473"/>
                  </a:lnTo>
                  <a:lnTo>
                    <a:pt x="402005" y="127228"/>
                  </a:lnTo>
                  <a:lnTo>
                    <a:pt x="402399" y="125857"/>
                  </a:lnTo>
                  <a:lnTo>
                    <a:pt x="402628" y="124942"/>
                  </a:lnTo>
                  <a:lnTo>
                    <a:pt x="402932" y="123063"/>
                  </a:lnTo>
                  <a:lnTo>
                    <a:pt x="402958" y="119405"/>
                  </a:lnTo>
                  <a:close/>
                </a:path>
                <a:path w="421640" h="276225">
                  <a:moveTo>
                    <a:pt x="408279" y="46240"/>
                  </a:moveTo>
                  <a:lnTo>
                    <a:pt x="405866" y="45288"/>
                  </a:lnTo>
                  <a:lnTo>
                    <a:pt x="404495" y="45504"/>
                  </a:lnTo>
                  <a:lnTo>
                    <a:pt x="403542" y="45961"/>
                  </a:lnTo>
                  <a:lnTo>
                    <a:pt x="401904" y="47053"/>
                  </a:lnTo>
                  <a:lnTo>
                    <a:pt x="399237" y="49326"/>
                  </a:lnTo>
                  <a:lnTo>
                    <a:pt x="398500" y="49771"/>
                  </a:lnTo>
                  <a:lnTo>
                    <a:pt x="397560" y="50253"/>
                  </a:lnTo>
                  <a:lnTo>
                    <a:pt x="397319" y="50393"/>
                  </a:lnTo>
                  <a:lnTo>
                    <a:pt x="397268" y="50787"/>
                  </a:lnTo>
                  <a:lnTo>
                    <a:pt x="397510" y="51092"/>
                  </a:lnTo>
                  <a:lnTo>
                    <a:pt x="398056" y="51269"/>
                  </a:lnTo>
                  <a:lnTo>
                    <a:pt x="398653" y="51282"/>
                  </a:lnTo>
                  <a:lnTo>
                    <a:pt x="399199" y="51181"/>
                  </a:lnTo>
                  <a:lnTo>
                    <a:pt x="399923" y="50825"/>
                  </a:lnTo>
                  <a:lnTo>
                    <a:pt x="400151" y="50876"/>
                  </a:lnTo>
                  <a:lnTo>
                    <a:pt x="400596" y="50914"/>
                  </a:lnTo>
                  <a:lnTo>
                    <a:pt x="401307" y="50774"/>
                  </a:lnTo>
                  <a:lnTo>
                    <a:pt x="403212" y="49936"/>
                  </a:lnTo>
                  <a:lnTo>
                    <a:pt x="404177" y="49364"/>
                  </a:lnTo>
                  <a:lnTo>
                    <a:pt x="405015" y="49110"/>
                  </a:lnTo>
                  <a:lnTo>
                    <a:pt x="405434" y="48958"/>
                  </a:lnTo>
                  <a:lnTo>
                    <a:pt x="406107" y="48856"/>
                  </a:lnTo>
                  <a:lnTo>
                    <a:pt x="406400" y="48831"/>
                  </a:lnTo>
                  <a:lnTo>
                    <a:pt x="406603" y="48793"/>
                  </a:lnTo>
                  <a:lnTo>
                    <a:pt x="404418" y="47967"/>
                  </a:lnTo>
                  <a:lnTo>
                    <a:pt x="403847" y="48018"/>
                  </a:lnTo>
                  <a:lnTo>
                    <a:pt x="403301" y="48133"/>
                  </a:lnTo>
                  <a:lnTo>
                    <a:pt x="404101" y="47396"/>
                  </a:lnTo>
                  <a:lnTo>
                    <a:pt x="404888" y="46736"/>
                  </a:lnTo>
                  <a:lnTo>
                    <a:pt x="406019" y="46278"/>
                  </a:lnTo>
                  <a:lnTo>
                    <a:pt x="406336" y="46202"/>
                  </a:lnTo>
                  <a:lnTo>
                    <a:pt x="406946" y="46139"/>
                  </a:lnTo>
                  <a:lnTo>
                    <a:pt x="407581" y="46189"/>
                  </a:lnTo>
                  <a:lnTo>
                    <a:pt x="408165" y="46291"/>
                  </a:lnTo>
                  <a:close/>
                </a:path>
                <a:path w="421640" h="276225">
                  <a:moveTo>
                    <a:pt x="408647" y="124358"/>
                  </a:moveTo>
                  <a:lnTo>
                    <a:pt x="408457" y="124206"/>
                  </a:lnTo>
                  <a:lnTo>
                    <a:pt x="408038" y="124371"/>
                  </a:lnTo>
                  <a:lnTo>
                    <a:pt x="407149" y="125107"/>
                  </a:lnTo>
                  <a:lnTo>
                    <a:pt x="406654" y="125691"/>
                  </a:lnTo>
                  <a:lnTo>
                    <a:pt x="406463" y="126796"/>
                  </a:lnTo>
                  <a:lnTo>
                    <a:pt x="406488" y="127127"/>
                  </a:lnTo>
                  <a:lnTo>
                    <a:pt x="406692" y="127685"/>
                  </a:lnTo>
                  <a:lnTo>
                    <a:pt x="406857" y="127876"/>
                  </a:lnTo>
                  <a:lnTo>
                    <a:pt x="407009" y="127965"/>
                  </a:lnTo>
                  <a:lnTo>
                    <a:pt x="407327" y="128143"/>
                  </a:lnTo>
                  <a:lnTo>
                    <a:pt x="407555" y="128016"/>
                  </a:lnTo>
                  <a:lnTo>
                    <a:pt x="407898" y="127673"/>
                  </a:lnTo>
                  <a:lnTo>
                    <a:pt x="408012" y="127457"/>
                  </a:lnTo>
                  <a:lnTo>
                    <a:pt x="408203" y="127139"/>
                  </a:lnTo>
                  <a:lnTo>
                    <a:pt x="408305" y="126733"/>
                  </a:lnTo>
                  <a:lnTo>
                    <a:pt x="408597" y="124790"/>
                  </a:lnTo>
                  <a:lnTo>
                    <a:pt x="408647" y="124358"/>
                  </a:lnTo>
                  <a:close/>
                </a:path>
                <a:path w="421640" h="276225">
                  <a:moveTo>
                    <a:pt x="409092" y="51206"/>
                  </a:moveTo>
                  <a:lnTo>
                    <a:pt x="400951" y="61582"/>
                  </a:lnTo>
                  <a:lnTo>
                    <a:pt x="401142" y="62369"/>
                  </a:lnTo>
                  <a:lnTo>
                    <a:pt x="401320" y="62636"/>
                  </a:lnTo>
                  <a:lnTo>
                    <a:pt x="401624" y="62750"/>
                  </a:lnTo>
                  <a:lnTo>
                    <a:pt x="401929" y="62725"/>
                  </a:lnTo>
                  <a:lnTo>
                    <a:pt x="402145" y="62458"/>
                  </a:lnTo>
                  <a:lnTo>
                    <a:pt x="402310" y="61582"/>
                  </a:lnTo>
                  <a:lnTo>
                    <a:pt x="402374" y="61391"/>
                  </a:lnTo>
                  <a:lnTo>
                    <a:pt x="407758" y="53149"/>
                  </a:lnTo>
                  <a:lnTo>
                    <a:pt x="408292" y="52514"/>
                  </a:lnTo>
                  <a:lnTo>
                    <a:pt x="408927" y="51612"/>
                  </a:lnTo>
                  <a:lnTo>
                    <a:pt x="409092" y="51320"/>
                  </a:lnTo>
                  <a:close/>
                </a:path>
                <a:path w="421640" h="276225">
                  <a:moveTo>
                    <a:pt x="410197" y="91744"/>
                  </a:moveTo>
                  <a:lnTo>
                    <a:pt x="409879" y="91516"/>
                  </a:lnTo>
                  <a:lnTo>
                    <a:pt x="409422" y="91325"/>
                  </a:lnTo>
                  <a:lnTo>
                    <a:pt x="408965" y="91135"/>
                  </a:lnTo>
                  <a:lnTo>
                    <a:pt x="408355" y="91008"/>
                  </a:lnTo>
                  <a:lnTo>
                    <a:pt x="407809" y="91109"/>
                  </a:lnTo>
                  <a:lnTo>
                    <a:pt x="407530" y="91173"/>
                  </a:lnTo>
                  <a:lnTo>
                    <a:pt x="407314" y="91249"/>
                  </a:lnTo>
                  <a:lnTo>
                    <a:pt x="407149" y="91376"/>
                  </a:lnTo>
                  <a:lnTo>
                    <a:pt x="406996" y="91478"/>
                  </a:lnTo>
                  <a:lnTo>
                    <a:pt x="406831" y="91668"/>
                  </a:lnTo>
                  <a:lnTo>
                    <a:pt x="406679" y="91986"/>
                  </a:lnTo>
                  <a:lnTo>
                    <a:pt x="406755" y="92202"/>
                  </a:lnTo>
                  <a:lnTo>
                    <a:pt x="406895" y="92405"/>
                  </a:lnTo>
                  <a:lnTo>
                    <a:pt x="407035" y="92621"/>
                  </a:lnTo>
                  <a:lnTo>
                    <a:pt x="407212" y="92773"/>
                  </a:lnTo>
                  <a:lnTo>
                    <a:pt x="407403" y="92862"/>
                  </a:lnTo>
                  <a:lnTo>
                    <a:pt x="407657" y="92938"/>
                  </a:lnTo>
                  <a:lnTo>
                    <a:pt x="407987" y="92938"/>
                  </a:lnTo>
                  <a:lnTo>
                    <a:pt x="408165" y="92887"/>
                  </a:lnTo>
                  <a:lnTo>
                    <a:pt x="408889" y="92735"/>
                  </a:lnTo>
                  <a:lnTo>
                    <a:pt x="410197" y="92125"/>
                  </a:lnTo>
                  <a:lnTo>
                    <a:pt x="410197" y="91744"/>
                  </a:lnTo>
                  <a:close/>
                </a:path>
                <a:path w="421640" h="276225">
                  <a:moveTo>
                    <a:pt x="410222" y="32778"/>
                  </a:moveTo>
                  <a:lnTo>
                    <a:pt x="409854" y="32372"/>
                  </a:lnTo>
                  <a:lnTo>
                    <a:pt x="409511" y="32207"/>
                  </a:lnTo>
                  <a:lnTo>
                    <a:pt x="408774" y="31927"/>
                  </a:lnTo>
                  <a:lnTo>
                    <a:pt x="408038" y="31851"/>
                  </a:lnTo>
                  <a:lnTo>
                    <a:pt x="407631" y="31864"/>
                  </a:lnTo>
                  <a:lnTo>
                    <a:pt x="405980" y="31991"/>
                  </a:lnTo>
                  <a:lnTo>
                    <a:pt x="404202" y="32842"/>
                  </a:lnTo>
                  <a:lnTo>
                    <a:pt x="402869" y="33147"/>
                  </a:lnTo>
                  <a:lnTo>
                    <a:pt x="402704" y="33197"/>
                  </a:lnTo>
                  <a:lnTo>
                    <a:pt x="402551" y="33210"/>
                  </a:lnTo>
                  <a:lnTo>
                    <a:pt x="402399" y="33248"/>
                  </a:lnTo>
                  <a:lnTo>
                    <a:pt x="401802" y="33299"/>
                  </a:lnTo>
                  <a:lnTo>
                    <a:pt x="401624" y="33286"/>
                  </a:lnTo>
                  <a:lnTo>
                    <a:pt x="400456" y="33070"/>
                  </a:lnTo>
                  <a:lnTo>
                    <a:pt x="399948" y="33096"/>
                  </a:lnTo>
                  <a:lnTo>
                    <a:pt x="399211" y="33502"/>
                  </a:lnTo>
                  <a:lnTo>
                    <a:pt x="399211" y="33756"/>
                  </a:lnTo>
                  <a:lnTo>
                    <a:pt x="402031" y="35064"/>
                  </a:lnTo>
                  <a:lnTo>
                    <a:pt x="402437" y="35052"/>
                  </a:lnTo>
                  <a:lnTo>
                    <a:pt x="403072" y="34963"/>
                  </a:lnTo>
                  <a:lnTo>
                    <a:pt x="403491" y="34848"/>
                  </a:lnTo>
                  <a:lnTo>
                    <a:pt x="403733" y="34950"/>
                  </a:lnTo>
                  <a:lnTo>
                    <a:pt x="404050" y="35039"/>
                  </a:lnTo>
                  <a:lnTo>
                    <a:pt x="405155" y="35242"/>
                  </a:lnTo>
                  <a:lnTo>
                    <a:pt x="407822" y="35356"/>
                  </a:lnTo>
                  <a:lnTo>
                    <a:pt x="407974" y="35331"/>
                  </a:lnTo>
                  <a:lnTo>
                    <a:pt x="407949" y="35090"/>
                  </a:lnTo>
                  <a:lnTo>
                    <a:pt x="406069" y="33756"/>
                  </a:lnTo>
                  <a:lnTo>
                    <a:pt x="407289" y="33121"/>
                  </a:lnTo>
                  <a:lnTo>
                    <a:pt x="408470" y="32702"/>
                  </a:lnTo>
                  <a:lnTo>
                    <a:pt x="409041" y="32664"/>
                  </a:lnTo>
                  <a:lnTo>
                    <a:pt x="409460" y="32727"/>
                  </a:lnTo>
                  <a:lnTo>
                    <a:pt x="409689" y="32727"/>
                  </a:lnTo>
                  <a:lnTo>
                    <a:pt x="409841" y="32791"/>
                  </a:lnTo>
                  <a:lnTo>
                    <a:pt x="410184" y="32829"/>
                  </a:lnTo>
                  <a:close/>
                </a:path>
                <a:path w="421640" h="276225">
                  <a:moveTo>
                    <a:pt x="410679" y="72377"/>
                  </a:moveTo>
                  <a:lnTo>
                    <a:pt x="410514" y="70192"/>
                  </a:lnTo>
                  <a:lnTo>
                    <a:pt x="409651" y="67335"/>
                  </a:lnTo>
                  <a:lnTo>
                    <a:pt x="409422" y="66852"/>
                  </a:lnTo>
                  <a:lnTo>
                    <a:pt x="409625" y="70319"/>
                  </a:lnTo>
                  <a:lnTo>
                    <a:pt x="409498" y="72339"/>
                  </a:lnTo>
                  <a:lnTo>
                    <a:pt x="405511" y="81191"/>
                  </a:lnTo>
                  <a:lnTo>
                    <a:pt x="404837" y="82435"/>
                  </a:lnTo>
                  <a:lnTo>
                    <a:pt x="404660" y="82854"/>
                  </a:lnTo>
                  <a:lnTo>
                    <a:pt x="404190" y="84328"/>
                  </a:lnTo>
                  <a:lnTo>
                    <a:pt x="404279" y="85280"/>
                  </a:lnTo>
                  <a:lnTo>
                    <a:pt x="405434" y="87236"/>
                  </a:lnTo>
                  <a:lnTo>
                    <a:pt x="405638" y="87147"/>
                  </a:lnTo>
                  <a:lnTo>
                    <a:pt x="405714" y="87007"/>
                  </a:lnTo>
                  <a:lnTo>
                    <a:pt x="405752" y="86525"/>
                  </a:lnTo>
                  <a:lnTo>
                    <a:pt x="405726" y="85293"/>
                  </a:lnTo>
                  <a:lnTo>
                    <a:pt x="405765" y="84836"/>
                  </a:lnTo>
                  <a:lnTo>
                    <a:pt x="406107" y="83820"/>
                  </a:lnTo>
                  <a:lnTo>
                    <a:pt x="406438" y="83032"/>
                  </a:lnTo>
                  <a:lnTo>
                    <a:pt x="407035" y="82092"/>
                  </a:lnTo>
                  <a:lnTo>
                    <a:pt x="407898" y="80860"/>
                  </a:lnTo>
                  <a:lnTo>
                    <a:pt x="408597" y="79794"/>
                  </a:lnTo>
                  <a:lnTo>
                    <a:pt x="410679" y="73164"/>
                  </a:lnTo>
                  <a:lnTo>
                    <a:pt x="410679" y="72377"/>
                  </a:lnTo>
                  <a:close/>
                </a:path>
                <a:path w="421640" h="276225">
                  <a:moveTo>
                    <a:pt x="411010" y="93573"/>
                  </a:moveTo>
                  <a:lnTo>
                    <a:pt x="408266" y="92938"/>
                  </a:lnTo>
                  <a:lnTo>
                    <a:pt x="407530" y="93027"/>
                  </a:lnTo>
                  <a:lnTo>
                    <a:pt x="406107" y="93395"/>
                  </a:lnTo>
                  <a:lnTo>
                    <a:pt x="405447" y="93649"/>
                  </a:lnTo>
                  <a:lnTo>
                    <a:pt x="403694" y="94526"/>
                  </a:lnTo>
                  <a:lnTo>
                    <a:pt x="403085" y="95021"/>
                  </a:lnTo>
                  <a:lnTo>
                    <a:pt x="403225" y="94843"/>
                  </a:lnTo>
                  <a:lnTo>
                    <a:pt x="404101" y="93332"/>
                  </a:lnTo>
                  <a:lnTo>
                    <a:pt x="404456" y="92417"/>
                  </a:lnTo>
                  <a:lnTo>
                    <a:pt x="403237" y="93840"/>
                  </a:lnTo>
                  <a:lnTo>
                    <a:pt x="402590" y="94589"/>
                  </a:lnTo>
                  <a:lnTo>
                    <a:pt x="402551" y="96316"/>
                  </a:lnTo>
                  <a:lnTo>
                    <a:pt x="401396" y="96748"/>
                  </a:lnTo>
                  <a:lnTo>
                    <a:pt x="402399" y="95859"/>
                  </a:lnTo>
                  <a:lnTo>
                    <a:pt x="402386" y="96062"/>
                  </a:lnTo>
                  <a:lnTo>
                    <a:pt x="402551" y="96316"/>
                  </a:lnTo>
                  <a:lnTo>
                    <a:pt x="402551" y="94627"/>
                  </a:lnTo>
                  <a:lnTo>
                    <a:pt x="401421" y="95643"/>
                  </a:lnTo>
                  <a:lnTo>
                    <a:pt x="399580" y="96761"/>
                  </a:lnTo>
                  <a:lnTo>
                    <a:pt x="399503" y="98259"/>
                  </a:lnTo>
                  <a:lnTo>
                    <a:pt x="399249" y="98348"/>
                  </a:lnTo>
                  <a:lnTo>
                    <a:pt x="399491" y="98196"/>
                  </a:lnTo>
                  <a:lnTo>
                    <a:pt x="399503" y="96812"/>
                  </a:lnTo>
                  <a:lnTo>
                    <a:pt x="397560" y="97802"/>
                  </a:lnTo>
                  <a:lnTo>
                    <a:pt x="396214" y="98348"/>
                  </a:lnTo>
                  <a:lnTo>
                    <a:pt x="395478" y="98564"/>
                  </a:lnTo>
                  <a:lnTo>
                    <a:pt x="395478" y="100203"/>
                  </a:lnTo>
                  <a:lnTo>
                    <a:pt x="395427" y="100761"/>
                  </a:lnTo>
                  <a:lnTo>
                    <a:pt x="394931" y="100723"/>
                  </a:lnTo>
                  <a:lnTo>
                    <a:pt x="394284" y="100711"/>
                  </a:lnTo>
                  <a:lnTo>
                    <a:pt x="394004" y="100711"/>
                  </a:lnTo>
                  <a:lnTo>
                    <a:pt x="395262" y="100291"/>
                  </a:lnTo>
                  <a:lnTo>
                    <a:pt x="395478" y="100203"/>
                  </a:lnTo>
                  <a:lnTo>
                    <a:pt x="395478" y="98564"/>
                  </a:lnTo>
                  <a:lnTo>
                    <a:pt x="394677" y="98793"/>
                  </a:lnTo>
                  <a:lnTo>
                    <a:pt x="393788" y="99072"/>
                  </a:lnTo>
                  <a:lnTo>
                    <a:pt x="392811" y="99301"/>
                  </a:lnTo>
                  <a:lnTo>
                    <a:pt x="391350" y="99593"/>
                  </a:lnTo>
                  <a:lnTo>
                    <a:pt x="391287" y="101638"/>
                  </a:lnTo>
                  <a:lnTo>
                    <a:pt x="389369" y="101752"/>
                  </a:lnTo>
                  <a:lnTo>
                    <a:pt x="391248" y="101409"/>
                  </a:lnTo>
                  <a:lnTo>
                    <a:pt x="391287" y="101638"/>
                  </a:lnTo>
                  <a:lnTo>
                    <a:pt x="391287" y="99606"/>
                  </a:lnTo>
                  <a:lnTo>
                    <a:pt x="388912" y="99999"/>
                  </a:lnTo>
                  <a:lnTo>
                    <a:pt x="387007" y="100380"/>
                  </a:lnTo>
                  <a:lnTo>
                    <a:pt x="385305" y="100838"/>
                  </a:lnTo>
                  <a:lnTo>
                    <a:pt x="384467" y="101053"/>
                  </a:lnTo>
                  <a:lnTo>
                    <a:pt x="384467" y="102857"/>
                  </a:lnTo>
                  <a:lnTo>
                    <a:pt x="384048" y="102819"/>
                  </a:lnTo>
                  <a:lnTo>
                    <a:pt x="384403" y="102755"/>
                  </a:lnTo>
                  <a:lnTo>
                    <a:pt x="384467" y="101053"/>
                  </a:lnTo>
                  <a:lnTo>
                    <a:pt x="380390" y="102069"/>
                  </a:lnTo>
                  <a:lnTo>
                    <a:pt x="379818" y="102323"/>
                  </a:lnTo>
                  <a:lnTo>
                    <a:pt x="379768" y="102755"/>
                  </a:lnTo>
                  <a:lnTo>
                    <a:pt x="380492" y="102997"/>
                  </a:lnTo>
                  <a:lnTo>
                    <a:pt x="381050" y="103047"/>
                  </a:lnTo>
                  <a:lnTo>
                    <a:pt x="381165" y="103352"/>
                  </a:lnTo>
                  <a:lnTo>
                    <a:pt x="381279" y="103505"/>
                  </a:lnTo>
                  <a:lnTo>
                    <a:pt x="382498" y="104267"/>
                  </a:lnTo>
                  <a:lnTo>
                    <a:pt x="383832" y="104660"/>
                  </a:lnTo>
                  <a:lnTo>
                    <a:pt x="387959" y="104863"/>
                  </a:lnTo>
                  <a:lnTo>
                    <a:pt x="390309" y="104622"/>
                  </a:lnTo>
                  <a:lnTo>
                    <a:pt x="392137" y="104622"/>
                  </a:lnTo>
                  <a:lnTo>
                    <a:pt x="393052" y="104597"/>
                  </a:lnTo>
                  <a:lnTo>
                    <a:pt x="394411" y="104724"/>
                  </a:lnTo>
                  <a:lnTo>
                    <a:pt x="395338" y="104838"/>
                  </a:lnTo>
                  <a:lnTo>
                    <a:pt x="395236" y="104622"/>
                  </a:lnTo>
                  <a:lnTo>
                    <a:pt x="395084" y="104521"/>
                  </a:lnTo>
                  <a:lnTo>
                    <a:pt x="394550" y="104241"/>
                  </a:lnTo>
                  <a:lnTo>
                    <a:pt x="393192" y="103708"/>
                  </a:lnTo>
                  <a:lnTo>
                    <a:pt x="391604" y="103416"/>
                  </a:lnTo>
                  <a:lnTo>
                    <a:pt x="395935" y="103124"/>
                  </a:lnTo>
                  <a:lnTo>
                    <a:pt x="397687" y="103517"/>
                  </a:lnTo>
                  <a:lnTo>
                    <a:pt x="398678" y="103708"/>
                  </a:lnTo>
                  <a:lnTo>
                    <a:pt x="399592" y="104127"/>
                  </a:lnTo>
                  <a:lnTo>
                    <a:pt x="400799" y="104863"/>
                  </a:lnTo>
                  <a:lnTo>
                    <a:pt x="401078" y="105092"/>
                  </a:lnTo>
                  <a:lnTo>
                    <a:pt x="400951" y="104597"/>
                  </a:lnTo>
                  <a:lnTo>
                    <a:pt x="400113" y="103708"/>
                  </a:lnTo>
                  <a:lnTo>
                    <a:pt x="399681" y="103352"/>
                  </a:lnTo>
                  <a:lnTo>
                    <a:pt x="399288" y="103124"/>
                  </a:lnTo>
                  <a:lnTo>
                    <a:pt x="399072" y="102997"/>
                  </a:lnTo>
                  <a:lnTo>
                    <a:pt x="402386" y="103416"/>
                  </a:lnTo>
                  <a:lnTo>
                    <a:pt x="405460" y="103886"/>
                  </a:lnTo>
                  <a:lnTo>
                    <a:pt x="405409" y="103505"/>
                  </a:lnTo>
                  <a:lnTo>
                    <a:pt x="396773" y="100901"/>
                  </a:lnTo>
                  <a:lnTo>
                    <a:pt x="397230" y="100812"/>
                  </a:lnTo>
                  <a:lnTo>
                    <a:pt x="397916" y="100952"/>
                  </a:lnTo>
                  <a:lnTo>
                    <a:pt x="399008" y="101003"/>
                  </a:lnTo>
                  <a:lnTo>
                    <a:pt x="400939" y="100812"/>
                  </a:lnTo>
                  <a:lnTo>
                    <a:pt x="401447" y="100761"/>
                  </a:lnTo>
                  <a:lnTo>
                    <a:pt x="402348" y="100634"/>
                  </a:lnTo>
                  <a:lnTo>
                    <a:pt x="404114" y="100507"/>
                  </a:lnTo>
                  <a:lnTo>
                    <a:pt x="404990" y="100507"/>
                  </a:lnTo>
                  <a:lnTo>
                    <a:pt x="407314" y="100723"/>
                  </a:lnTo>
                  <a:lnTo>
                    <a:pt x="408482" y="101066"/>
                  </a:lnTo>
                  <a:lnTo>
                    <a:pt x="408432" y="100711"/>
                  </a:lnTo>
                  <a:lnTo>
                    <a:pt x="408165" y="100507"/>
                  </a:lnTo>
                  <a:lnTo>
                    <a:pt x="407784" y="100203"/>
                  </a:lnTo>
                  <a:lnTo>
                    <a:pt x="407619" y="100076"/>
                  </a:lnTo>
                  <a:lnTo>
                    <a:pt x="405218" y="99237"/>
                  </a:lnTo>
                  <a:lnTo>
                    <a:pt x="404304" y="99060"/>
                  </a:lnTo>
                  <a:lnTo>
                    <a:pt x="403364" y="98983"/>
                  </a:lnTo>
                  <a:lnTo>
                    <a:pt x="404114" y="98793"/>
                  </a:lnTo>
                  <a:lnTo>
                    <a:pt x="404850" y="98653"/>
                  </a:lnTo>
                  <a:lnTo>
                    <a:pt x="406374" y="98463"/>
                  </a:lnTo>
                  <a:lnTo>
                    <a:pt x="407111" y="98475"/>
                  </a:lnTo>
                  <a:lnTo>
                    <a:pt x="407657" y="98475"/>
                  </a:lnTo>
                  <a:lnTo>
                    <a:pt x="408190" y="98513"/>
                  </a:lnTo>
                  <a:lnTo>
                    <a:pt x="408520" y="98513"/>
                  </a:lnTo>
                  <a:lnTo>
                    <a:pt x="408470" y="98348"/>
                  </a:lnTo>
                  <a:lnTo>
                    <a:pt x="408203" y="98196"/>
                  </a:lnTo>
                  <a:lnTo>
                    <a:pt x="407758" y="97993"/>
                  </a:lnTo>
                  <a:lnTo>
                    <a:pt x="406450" y="97561"/>
                  </a:lnTo>
                  <a:lnTo>
                    <a:pt x="404685" y="97434"/>
                  </a:lnTo>
                  <a:lnTo>
                    <a:pt x="406412" y="96748"/>
                  </a:lnTo>
                  <a:lnTo>
                    <a:pt x="406831" y="96583"/>
                  </a:lnTo>
                  <a:lnTo>
                    <a:pt x="408457" y="96062"/>
                  </a:lnTo>
                  <a:lnTo>
                    <a:pt x="410184" y="95770"/>
                  </a:lnTo>
                  <a:lnTo>
                    <a:pt x="410146" y="95618"/>
                  </a:lnTo>
                  <a:lnTo>
                    <a:pt x="409956" y="95529"/>
                  </a:lnTo>
                  <a:lnTo>
                    <a:pt x="409511" y="95389"/>
                  </a:lnTo>
                  <a:lnTo>
                    <a:pt x="409270" y="95338"/>
                  </a:lnTo>
                  <a:lnTo>
                    <a:pt x="408393" y="95161"/>
                  </a:lnTo>
                  <a:lnTo>
                    <a:pt x="407631" y="95186"/>
                  </a:lnTo>
                  <a:lnTo>
                    <a:pt x="407149" y="95186"/>
                  </a:lnTo>
                  <a:lnTo>
                    <a:pt x="409054" y="94030"/>
                  </a:lnTo>
                  <a:lnTo>
                    <a:pt x="409575" y="93840"/>
                  </a:lnTo>
                  <a:lnTo>
                    <a:pt x="411010" y="93573"/>
                  </a:lnTo>
                  <a:close/>
                </a:path>
                <a:path w="421640" h="276225">
                  <a:moveTo>
                    <a:pt x="411886" y="54546"/>
                  </a:moveTo>
                  <a:lnTo>
                    <a:pt x="408724" y="56375"/>
                  </a:lnTo>
                  <a:lnTo>
                    <a:pt x="407543" y="57277"/>
                  </a:lnTo>
                  <a:lnTo>
                    <a:pt x="407238" y="57492"/>
                  </a:lnTo>
                  <a:lnTo>
                    <a:pt x="406641" y="58013"/>
                  </a:lnTo>
                  <a:lnTo>
                    <a:pt x="406323" y="58254"/>
                  </a:lnTo>
                  <a:lnTo>
                    <a:pt x="405498" y="59093"/>
                  </a:lnTo>
                  <a:lnTo>
                    <a:pt x="404876" y="59918"/>
                  </a:lnTo>
                  <a:lnTo>
                    <a:pt x="404660" y="60299"/>
                  </a:lnTo>
                  <a:lnTo>
                    <a:pt x="404393" y="60655"/>
                  </a:lnTo>
                  <a:lnTo>
                    <a:pt x="403783" y="61861"/>
                  </a:lnTo>
                  <a:lnTo>
                    <a:pt x="402628" y="64998"/>
                  </a:lnTo>
                  <a:lnTo>
                    <a:pt x="402043" y="66332"/>
                  </a:lnTo>
                  <a:lnTo>
                    <a:pt x="401142" y="68122"/>
                  </a:lnTo>
                  <a:lnTo>
                    <a:pt x="400304" y="69977"/>
                  </a:lnTo>
                  <a:lnTo>
                    <a:pt x="399948" y="70523"/>
                  </a:lnTo>
                  <a:lnTo>
                    <a:pt x="399313" y="71259"/>
                  </a:lnTo>
                  <a:lnTo>
                    <a:pt x="399034" y="71462"/>
                  </a:lnTo>
                  <a:lnTo>
                    <a:pt x="398703" y="71818"/>
                  </a:lnTo>
                  <a:lnTo>
                    <a:pt x="398627" y="71958"/>
                  </a:lnTo>
                  <a:lnTo>
                    <a:pt x="398691" y="72199"/>
                  </a:lnTo>
                  <a:lnTo>
                    <a:pt x="398818" y="72288"/>
                  </a:lnTo>
                  <a:lnTo>
                    <a:pt x="399389" y="72313"/>
                  </a:lnTo>
                  <a:lnTo>
                    <a:pt x="399859" y="72263"/>
                  </a:lnTo>
                  <a:lnTo>
                    <a:pt x="405041" y="63195"/>
                  </a:lnTo>
                  <a:lnTo>
                    <a:pt x="405790" y="61366"/>
                  </a:lnTo>
                  <a:lnTo>
                    <a:pt x="405993" y="61036"/>
                  </a:lnTo>
                  <a:lnTo>
                    <a:pt x="406590" y="59982"/>
                  </a:lnTo>
                  <a:lnTo>
                    <a:pt x="407225" y="59156"/>
                  </a:lnTo>
                  <a:lnTo>
                    <a:pt x="407758" y="58623"/>
                  </a:lnTo>
                  <a:lnTo>
                    <a:pt x="408000" y="58343"/>
                  </a:lnTo>
                  <a:lnTo>
                    <a:pt x="409282" y="57073"/>
                  </a:lnTo>
                  <a:lnTo>
                    <a:pt x="411530" y="54965"/>
                  </a:lnTo>
                  <a:lnTo>
                    <a:pt x="411886" y="54546"/>
                  </a:lnTo>
                  <a:close/>
                </a:path>
                <a:path w="421640" h="276225">
                  <a:moveTo>
                    <a:pt x="414909" y="26454"/>
                  </a:moveTo>
                  <a:lnTo>
                    <a:pt x="414820" y="25958"/>
                  </a:lnTo>
                  <a:lnTo>
                    <a:pt x="414616" y="25793"/>
                  </a:lnTo>
                  <a:lnTo>
                    <a:pt x="413778" y="25476"/>
                  </a:lnTo>
                  <a:lnTo>
                    <a:pt x="413118" y="25298"/>
                  </a:lnTo>
                  <a:lnTo>
                    <a:pt x="410591" y="24498"/>
                  </a:lnTo>
                  <a:lnTo>
                    <a:pt x="409092" y="24231"/>
                  </a:lnTo>
                  <a:lnTo>
                    <a:pt x="408266" y="24180"/>
                  </a:lnTo>
                  <a:lnTo>
                    <a:pt x="407555" y="24371"/>
                  </a:lnTo>
                  <a:lnTo>
                    <a:pt x="406831" y="24536"/>
                  </a:lnTo>
                  <a:lnTo>
                    <a:pt x="406311" y="24968"/>
                  </a:lnTo>
                  <a:lnTo>
                    <a:pt x="405803" y="25666"/>
                  </a:lnTo>
                  <a:lnTo>
                    <a:pt x="405752" y="25908"/>
                  </a:lnTo>
                  <a:lnTo>
                    <a:pt x="406044" y="25844"/>
                  </a:lnTo>
                  <a:lnTo>
                    <a:pt x="406704" y="25539"/>
                  </a:lnTo>
                  <a:lnTo>
                    <a:pt x="407162" y="25400"/>
                  </a:lnTo>
                  <a:lnTo>
                    <a:pt x="408393" y="25501"/>
                  </a:lnTo>
                  <a:lnTo>
                    <a:pt x="410946" y="26504"/>
                  </a:lnTo>
                  <a:lnTo>
                    <a:pt x="412800" y="27051"/>
                  </a:lnTo>
                  <a:lnTo>
                    <a:pt x="413689" y="27076"/>
                  </a:lnTo>
                  <a:lnTo>
                    <a:pt x="414210" y="26911"/>
                  </a:lnTo>
                  <a:lnTo>
                    <a:pt x="414782" y="26733"/>
                  </a:lnTo>
                  <a:lnTo>
                    <a:pt x="414909" y="26454"/>
                  </a:lnTo>
                  <a:close/>
                </a:path>
                <a:path w="421640" h="276225">
                  <a:moveTo>
                    <a:pt x="415112" y="77381"/>
                  </a:moveTo>
                  <a:lnTo>
                    <a:pt x="415074" y="76733"/>
                  </a:lnTo>
                  <a:lnTo>
                    <a:pt x="414058" y="77749"/>
                  </a:lnTo>
                  <a:lnTo>
                    <a:pt x="413651" y="78041"/>
                  </a:lnTo>
                  <a:lnTo>
                    <a:pt x="413029" y="78536"/>
                  </a:lnTo>
                  <a:lnTo>
                    <a:pt x="412203" y="79032"/>
                  </a:lnTo>
                  <a:lnTo>
                    <a:pt x="410857" y="80035"/>
                  </a:lnTo>
                  <a:lnTo>
                    <a:pt x="408978" y="83019"/>
                  </a:lnTo>
                  <a:lnTo>
                    <a:pt x="409130" y="83248"/>
                  </a:lnTo>
                  <a:lnTo>
                    <a:pt x="409600" y="83439"/>
                  </a:lnTo>
                  <a:lnTo>
                    <a:pt x="409867" y="83388"/>
                  </a:lnTo>
                  <a:lnTo>
                    <a:pt x="410540" y="82842"/>
                  </a:lnTo>
                  <a:lnTo>
                    <a:pt x="410946" y="82372"/>
                  </a:lnTo>
                  <a:lnTo>
                    <a:pt x="413727" y="79883"/>
                  </a:lnTo>
                  <a:lnTo>
                    <a:pt x="414807" y="78270"/>
                  </a:lnTo>
                  <a:lnTo>
                    <a:pt x="415023" y="77724"/>
                  </a:lnTo>
                  <a:lnTo>
                    <a:pt x="415112" y="77381"/>
                  </a:lnTo>
                  <a:close/>
                </a:path>
                <a:path w="421640" h="276225">
                  <a:moveTo>
                    <a:pt x="416801" y="36347"/>
                  </a:moveTo>
                  <a:lnTo>
                    <a:pt x="415874" y="36106"/>
                  </a:lnTo>
                  <a:lnTo>
                    <a:pt x="415010" y="36004"/>
                  </a:lnTo>
                  <a:lnTo>
                    <a:pt x="413931" y="36055"/>
                  </a:lnTo>
                  <a:lnTo>
                    <a:pt x="412280" y="36779"/>
                  </a:lnTo>
                  <a:lnTo>
                    <a:pt x="411734" y="37109"/>
                  </a:lnTo>
                  <a:lnTo>
                    <a:pt x="410692" y="37846"/>
                  </a:lnTo>
                  <a:lnTo>
                    <a:pt x="408736" y="39446"/>
                  </a:lnTo>
                  <a:lnTo>
                    <a:pt x="408025" y="39954"/>
                  </a:lnTo>
                  <a:lnTo>
                    <a:pt x="406679" y="40703"/>
                  </a:lnTo>
                  <a:lnTo>
                    <a:pt x="405625" y="41135"/>
                  </a:lnTo>
                  <a:lnTo>
                    <a:pt x="404888" y="41300"/>
                  </a:lnTo>
                  <a:lnTo>
                    <a:pt x="404253" y="41529"/>
                  </a:lnTo>
                  <a:lnTo>
                    <a:pt x="401802" y="43599"/>
                  </a:lnTo>
                  <a:lnTo>
                    <a:pt x="401853" y="43726"/>
                  </a:lnTo>
                  <a:lnTo>
                    <a:pt x="402069" y="43853"/>
                  </a:lnTo>
                  <a:lnTo>
                    <a:pt x="402209" y="43865"/>
                  </a:lnTo>
                  <a:lnTo>
                    <a:pt x="403542" y="43395"/>
                  </a:lnTo>
                  <a:lnTo>
                    <a:pt x="403999" y="43268"/>
                  </a:lnTo>
                  <a:lnTo>
                    <a:pt x="412064" y="38531"/>
                  </a:lnTo>
                  <a:lnTo>
                    <a:pt x="412915" y="37782"/>
                  </a:lnTo>
                  <a:lnTo>
                    <a:pt x="414185" y="36931"/>
                  </a:lnTo>
                  <a:lnTo>
                    <a:pt x="415061" y="36677"/>
                  </a:lnTo>
                  <a:lnTo>
                    <a:pt x="416788" y="36410"/>
                  </a:lnTo>
                  <a:close/>
                </a:path>
                <a:path w="421640" h="276225">
                  <a:moveTo>
                    <a:pt x="421208" y="108470"/>
                  </a:moveTo>
                  <a:lnTo>
                    <a:pt x="421170" y="108229"/>
                  </a:lnTo>
                  <a:lnTo>
                    <a:pt x="420484" y="108153"/>
                  </a:lnTo>
                  <a:lnTo>
                    <a:pt x="419633" y="108280"/>
                  </a:lnTo>
                  <a:lnTo>
                    <a:pt x="418769" y="108394"/>
                  </a:lnTo>
                  <a:lnTo>
                    <a:pt x="417741" y="108635"/>
                  </a:lnTo>
                  <a:lnTo>
                    <a:pt x="417080" y="108686"/>
                  </a:lnTo>
                  <a:lnTo>
                    <a:pt x="416433" y="108737"/>
                  </a:lnTo>
                  <a:lnTo>
                    <a:pt x="416166" y="108661"/>
                  </a:lnTo>
                  <a:lnTo>
                    <a:pt x="415848" y="108648"/>
                  </a:lnTo>
                  <a:lnTo>
                    <a:pt x="415569" y="108623"/>
                  </a:lnTo>
                  <a:lnTo>
                    <a:pt x="415315" y="108712"/>
                  </a:lnTo>
                  <a:lnTo>
                    <a:pt x="414972" y="109067"/>
                  </a:lnTo>
                  <a:lnTo>
                    <a:pt x="414883" y="109308"/>
                  </a:lnTo>
                  <a:lnTo>
                    <a:pt x="415112" y="109689"/>
                  </a:lnTo>
                  <a:lnTo>
                    <a:pt x="415239" y="109880"/>
                  </a:lnTo>
                  <a:lnTo>
                    <a:pt x="415455" y="110096"/>
                  </a:lnTo>
                  <a:lnTo>
                    <a:pt x="416179" y="110439"/>
                  </a:lnTo>
                  <a:lnTo>
                    <a:pt x="416699" y="110553"/>
                  </a:lnTo>
                  <a:lnTo>
                    <a:pt x="418376" y="110363"/>
                  </a:lnTo>
                  <a:lnTo>
                    <a:pt x="419315" y="109766"/>
                  </a:lnTo>
                  <a:lnTo>
                    <a:pt x="420001" y="109308"/>
                  </a:lnTo>
                  <a:lnTo>
                    <a:pt x="421208" y="108470"/>
                  </a:lnTo>
                  <a:close/>
                </a:path>
              </a:pathLst>
            </a:custGeom>
            <a:solidFill>
              <a:srgbClr val="C87877"/>
            </a:solidFill>
          </p:spPr>
          <p:txBody>
            <a:bodyPr wrap="square" lIns="0" tIns="0" rIns="0" bIns="0" rtlCol="0"/>
            <a:lstStyle/>
            <a:p>
              <a:endParaRPr/>
            </a:p>
          </p:txBody>
        </p:sp>
        <p:sp>
          <p:nvSpPr>
            <p:cNvPr id="191" name="object 191"/>
            <p:cNvSpPr/>
            <p:nvPr/>
          </p:nvSpPr>
          <p:spPr>
            <a:xfrm>
              <a:off x="531736" y="6150648"/>
              <a:ext cx="459740" cy="272415"/>
            </a:xfrm>
            <a:custGeom>
              <a:avLst/>
              <a:gdLst/>
              <a:ahLst/>
              <a:cxnLst/>
              <a:rect l="l" t="t" r="r" b="b"/>
              <a:pathLst>
                <a:path w="459740" h="272414">
                  <a:moveTo>
                    <a:pt x="3632" y="138417"/>
                  </a:moveTo>
                  <a:lnTo>
                    <a:pt x="3594" y="138087"/>
                  </a:lnTo>
                  <a:lnTo>
                    <a:pt x="3530" y="137845"/>
                  </a:lnTo>
                  <a:lnTo>
                    <a:pt x="3048" y="137515"/>
                  </a:lnTo>
                  <a:lnTo>
                    <a:pt x="2413" y="137414"/>
                  </a:lnTo>
                  <a:lnTo>
                    <a:pt x="2197" y="137388"/>
                  </a:lnTo>
                  <a:lnTo>
                    <a:pt x="1981" y="137375"/>
                  </a:lnTo>
                  <a:lnTo>
                    <a:pt x="1765" y="137401"/>
                  </a:lnTo>
                  <a:lnTo>
                    <a:pt x="1320" y="137426"/>
                  </a:lnTo>
                  <a:lnTo>
                    <a:pt x="152" y="138645"/>
                  </a:lnTo>
                  <a:lnTo>
                    <a:pt x="152" y="138849"/>
                  </a:lnTo>
                  <a:lnTo>
                    <a:pt x="215" y="139039"/>
                  </a:lnTo>
                  <a:lnTo>
                    <a:pt x="355" y="139420"/>
                  </a:lnTo>
                  <a:lnTo>
                    <a:pt x="698" y="139712"/>
                  </a:lnTo>
                  <a:lnTo>
                    <a:pt x="1117" y="139979"/>
                  </a:lnTo>
                  <a:lnTo>
                    <a:pt x="1524" y="140258"/>
                  </a:lnTo>
                  <a:lnTo>
                    <a:pt x="1943" y="140474"/>
                  </a:lnTo>
                  <a:lnTo>
                    <a:pt x="2260" y="140576"/>
                  </a:lnTo>
                  <a:lnTo>
                    <a:pt x="2413" y="140639"/>
                  </a:lnTo>
                  <a:lnTo>
                    <a:pt x="2540" y="140665"/>
                  </a:lnTo>
                  <a:lnTo>
                    <a:pt x="2679" y="140652"/>
                  </a:lnTo>
                  <a:lnTo>
                    <a:pt x="3441" y="139471"/>
                  </a:lnTo>
                  <a:lnTo>
                    <a:pt x="3479" y="139319"/>
                  </a:lnTo>
                  <a:lnTo>
                    <a:pt x="3543" y="138874"/>
                  </a:lnTo>
                  <a:lnTo>
                    <a:pt x="3632" y="138417"/>
                  </a:lnTo>
                  <a:close/>
                </a:path>
                <a:path w="459740" h="272414">
                  <a:moveTo>
                    <a:pt x="4140" y="135305"/>
                  </a:moveTo>
                  <a:lnTo>
                    <a:pt x="3759" y="134442"/>
                  </a:lnTo>
                  <a:lnTo>
                    <a:pt x="3619" y="134289"/>
                  </a:lnTo>
                  <a:lnTo>
                    <a:pt x="2286" y="133718"/>
                  </a:lnTo>
                  <a:lnTo>
                    <a:pt x="2070" y="133718"/>
                  </a:lnTo>
                  <a:lnTo>
                    <a:pt x="1663" y="133692"/>
                  </a:lnTo>
                  <a:lnTo>
                    <a:pt x="0" y="135178"/>
                  </a:lnTo>
                  <a:lnTo>
                    <a:pt x="114" y="135801"/>
                  </a:lnTo>
                  <a:lnTo>
                    <a:pt x="431" y="136118"/>
                  </a:lnTo>
                  <a:lnTo>
                    <a:pt x="1130" y="136639"/>
                  </a:lnTo>
                  <a:lnTo>
                    <a:pt x="1435" y="136817"/>
                  </a:lnTo>
                  <a:lnTo>
                    <a:pt x="1701" y="136944"/>
                  </a:lnTo>
                  <a:lnTo>
                    <a:pt x="1879" y="137033"/>
                  </a:lnTo>
                  <a:lnTo>
                    <a:pt x="2133" y="137121"/>
                  </a:lnTo>
                  <a:lnTo>
                    <a:pt x="2400" y="137172"/>
                  </a:lnTo>
                  <a:lnTo>
                    <a:pt x="2667" y="137147"/>
                  </a:lnTo>
                  <a:lnTo>
                    <a:pt x="2794" y="137058"/>
                  </a:lnTo>
                  <a:lnTo>
                    <a:pt x="2870" y="136931"/>
                  </a:lnTo>
                  <a:lnTo>
                    <a:pt x="2984" y="136779"/>
                  </a:lnTo>
                  <a:lnTo>
                    <a:pt x="3098" y="136588"/>
                  </a:lnTo>
                  <a:lnTo>
                    <a:pt x="3327" y="136283"/>
                  </a:lnTo>
                  <a:lnTo>
                    <a:pt x="3759" y="135750"/>
                  </a:lnTo>
                  <a:lnTo>
                    <a:pt x="4140" y="135305"/>
                  </a:lnTo>
                  <a:close/>
                </a:path>
                <a:path w="459740" h="272414">
                  <a:moveTo>
                    <a:pt x="5588" y="132080"/>
                  </a:moveTo>
                  <a:lnTo>
                    <a:pt x="2844" y="130263"/>
                  </a:lnTo>
                  <a:lnTo>
                    <a:pt x="1549" y="130568"/>
                  </a:lnTo>
                  <a:lnTo>
                    <a:pt x="1003" y="131203"/>
                  </a:lnTo>
                  <a:lnTo>
                    <a:pt x="952" y="131711"/>
                  </a:lnTo>
                  <a:lnTo>
                    <a:pt x="914" y="132232"/>
                  </a:lnTo>
                  <a:lnTo>
                    <a:pt x="1270" y="132549"/>
                  </a:lnTo>
                  <a:lnTo>
                    <a:pt x="2070" y="133146"/>
                  </a:lnTo>
                  <a:lnTo>
                    <a:pt x="2489" y="133337"/>
                  </a:lnTo>
                  <a:lnTo>
                    <a:pt x="2997" y="133769"/>
                  </a:lnTo>
                  <a:lnTo>
                    <a:pt x="3048" y="133946"/>
                  </a:lnTo>
                  <a:lnTo>
                    <a:pt x="3517" y="133819"/>
                  </a:lnTo>
                  <a:lnTo>
                    <a:pt x="3949" y="133477"/>
                  </a:lnTo>
                  <a:lnTo>
                    <a:pt x="5105" y="132727"/>
                  </a:lnTo>
                  <a:lnTo>
                    <a:pt x="5448" y="132486"/>
                  </a:lnTo>
                  <a:lnTo>
                    <a:pt x="5511" y="132295"/>
                  </a:lnTo>
                  <a:lnTo>
                    <a:pt x="5588" y="132080"/>
                  </a:lnTo>
                  <a:close/>
                </a:path>
                <a:path w="459740" h="272414">
                  <a:moveTo>
                    <a:pt x="16332" y="121373"/>
                  </a:moveTo>
                  <a:lnTo>
                    <a:pt x="16167" y="120599"/>
                  </a:lnTo>
                  <a:lnTo>
                    <a:pt x="15938" y="120332"/>
                  </a:lnTo>
                  <a:lnTo>
                    <a:pt x="15570" y="120040"/>
                  </a:lnTo>
                  <a:lnTo>
                    <a:pt x="15405" y="119926"/>
                  </a:lnTo>
                  <a:lnTo>
                    <a:pt x="14986" y="119659"/>
                  </a:lnTo>
                  <a:lnTo>
                    <a:pt x="14566" y="119456"/>
                  </a:lnTo>
                  <a:lnTo>
                    <a:pt x="14224" y="119367"/>
                  </a:lnTo>
                  <a:lnTo>
                    <a:pt x="13881" y="119278"/>
                  </a:lnTo>
                  <a:lnTo>
                    <a:pt x="13563" y="119329"/>
                  </a:lnTo>
                  <a:lnTo>
                    <a:pt x="13220" y="119659"/>
                  </a:lnTo>
                  <a:lnTo>
                    <a:pt x="13081" y="119824"/>
                  </a:lnTo>
                  <a:lnTo>
                    <a:pt x="12471" y="120586"/>
                  </a:lnTo>
                  <a:lnTo>
                    <a:pt x="12103" y="122288"/>
                  </a:lnTo>
                  <a:lnTo>
                    <a:pt x="12649" y="123050"/>
                  </a:lnTo>
                  <a:lnTo>
                    <a:pt x="14732" y="123190"/>
                  </a:lnTo>
                  <a:lnTo>
                    <a:pt x="15697" y="122301"/>
                  </a:lnTo>
                  <a:lnTo>
                    <a:pt x="16167" y="121843"/>
                  </a:lnTo>
                  <a:lnTo>
                    <a:pt x="16332" y="121373"/>
                  </a:lnTo>
                  <a:close/>
                </a:path>
                <a:path w="459740" h="272414">
                  <a:moveTo>
                    <a:pt x="18808" y="114236"/>
                  </a:moveTo>
                  <a:lnTo>
                    <a:pt x="18719" y="113741"/>
                  </a:lnTo>
                  <a:lnTo>
                    <a:pt x="18122" y="112928"/>
                  </a:lnTo>
                  <a:lnTo>
                    <a:pt x="17691" y="112687"/>
                  </a:lnTo>
                  <a:lnTo>
                    <a:pt x="16725" y="112712"/>
                  </a:lnTo>
                  <a:lnTo>
                    <a:pt x="9271" y="117563"/>
                  </a:lnTo>
                  <a:lnTo>
                    <a:pt x="9144" y="117754"/>
                  </a:lnTo>
                  <a:lnTo>
                    <a:pt x="8890" y="118351"/>
                  </a:lnTo>
                  <a:lnTo>
                    <a:pt x="8699" y="118910"/>
                  </a:lnTo>
                  <a:lnTo>
                    <a:pt x="8610" y="119545"/>
                  </a:lnTo>
                  <a:lnTo>
                    <a:pt x="8610" y="120129"/>
                  </a:lnTo>
                  <a:lnTo>
                    <a:pt x="8686" y="120446"/>
                  </a:lnTo>
                  <a:lnTo>
                    <a:pt x="8928" y="120510"/>
                  </a:lnTo>
                  <a:lnTo>
                    <a:pt x="9182" y="120281"/>
                  </a:lnTo>
                  <a:lnTo>
                    <a:pt x="9512" y="119926"/>
                  </a:lnTo>
                  <a:lnTo>
                    <a:pt x="9893" y="119608"/>
                  </a:lnTo>
                  <a:lnTo>
                    <a:pt x="14706" y="117309"/>
                  </a:lnTo>
                  <a:lnTo>
                    <a:pt x="16967" y="116268"/>
                  </a:lnTo>
                  <a:lnTo>
                    <a:pt x="17957" y="115544"/>
                  </a:lnTo>
                  <a:lnTo>
                    <a:pt x="18376" y="114896"/>
                  </a:lnTo>
                  <a:lnTo>
                    <a:pt x="18808" y="114236"/>
                  </a:lnTo>
                  <a:close/>
                </a:path>
                <a:path w="459740" h="272414">
                  <a:moveTo>
                    <a:pt x="24663" y="104724"/>
                  </a:moveTo>
                  <a:lnTo>
                    <a:pt x="24244" y="103822"/>
                  </a:lnTo>
                  <a:lnTo>
                    <a:pt x="23787" y="103543"/>
                  </a:lnTo>
                  <a:lnTo>
                    <a:pt x="22555" y="103733"/>
                  </a:lnTo>
                  <a:lnTo>
                    <a:pt x="10109" y="113779"/>
                  </a:lnTo>
                  <a:lnTo>
                    <a:pt x="10236" y="113982"/>
                  </a:lnTo>
                  <a:lnTo>
                    <a:pt x="22072" y="107619"/>
                  </a:lnTo>
                  <a:lnTo>
                    <a:pt x="22415" y="107391"/>
                  </a:lnTo>
                  <a:lnTo>
                    <a:pt x="23685" y="106299"/>
                  </a:lnTo>
                  <a:lnTo>
                    <a:pt x="24015" y="105956"/>
                  </a:lnTo>
                  <a:lnTo>
                    <a:pt x="24599" y="105270"/>
                  </a:lnTo>
                  <a:lnTo>
                    <a:pt x="24663" y="104724"/>
                  </a:lnTo>
                  <a:close/>
                </a:path>
                <a:path w="459740" h="272414">
                  <a:moveTo>
                    <a:pt x="30124" y="97447"/>
                  </a:moveTo>
                  <a:lnTo>
                    <a:pt x="26720" y="95580"/>
                  </a:lnTo>
                  <a:lnTo>
                    <a:pt x="25793" y="95618"/>
                  </a:lnTo>
                  <a:lnTo>
                    <a:pt x="16700" y="101257"/>
                  </a:lnTo>
                  <a:lnTo>
                    <a:pt x="16725" y="101422"/>
                  </a:lnTo>
                  <a:lnTo>
                    <a:pt x="16878" y="101587"/>
                  </a:lnTo>
                  <a:lnTo>
                    <a:pt x="17183" y="101409"/>
                  </a:lnTo>
                  <a:lnTo>
                    <a:pt x="18300" y="101015"/>
                  </a:lnTo>
                  <a:lnTo>
                    <a:pt x="12547" y="108051"/>
                  </a:lnTo>
                  <a:lnTo>
                    <a:pt x="12750" y="108191"/>
                  </a:lnTo>
                  <a:lnTo>
                    <a:pt x="16484" y="105867"/>
                  </a:lnTo>
                  <a:lnTo>
                    <a:pt x="18491" y="104800"/>
                  </a:lnTo>
                  <a:lnTo>
                    <a:pt x="19456" y="104317"/>
                  </a:lnTo>
                  <a:lnTo>
                    <a:pt x="23075" y="102768"/>
                  </a:lnTo>
                  <a:lnTo>
                    <a:pt x="24104" y="102476"/>
                  </a:lnTo>
                  <a:lnTo>
                    <a:pt x="25057" y="102006"/>
                  </a:lnTo>
                  <a:lnTo>
                    <a:pt x="25311" y="101841"/>
                  </a:lnTo>
                  <a:lnTo>
                    <a:pt x="25679" y="101447"/>
                  </a:lnTo>
                  <a:lnTo>
                    <a:pt x="25793" y="101219"/>
                  </a:lnTo>
                  <a:lnTo>
                    <a:pt x="25882" y="100736"/>
                  </a:lnTo>
                  <a:lnTo>
                    <a:pt x="25857" y="100482"/>
                  </a:lnTo>
                  <a:lnTo>
                    <a:pt x="25514" y="100012"/>
                  </a:lnTo>
                  <a:lnTo>
                    <a:pt x="25019" y="99669"/>
                  </a:lnTo>
                  <a:lnTo>
                    <a:pt x="24561" y="99542"/>
                  </a:lnTo>
                  <a:lnTo>
                    <a:pt x="27152" y="99034"/>
                  </a:lnTo>
                  <a:lnTo>
                    <a:pt x="28054" y="98971"/>
                  </a:lnTo>
                  <a:lnTo>
                    <a:pt x="28917" y="98539"/>
                  </a:lnTo>
                  <a:lnTo>
                    <a:pt x="29425" y="98374"/>
                  </a:lnTo>
                  <a:lnTo>
                    <a:pt x="29895" y="98094"/>
                  </a:lnTo>
                  <a:lnTo>
                    <a:pt x="30060" y="97917"/>
                  </a:lnTo>
                  <a:lnTo>
                    <a:pt x="30124" y="97447"/>
                  </a:lnTo>
                  <a:close/>
                </a:path>
                <a:path w="459740" h="272414">
                  <a:moveTo>
                    <a:pt x="61531" y="43141"/>
                  </a:moveTo>
                  <a:lnTo>
                    <a:pt x="56337" y="39217"/>
                  </a:lnTo>
                  <a:lnTo>
                    <a:pt x="54813" y="39243"/>
                  </a:lnTo>
                  <a:lnTo>
                    <a:pt x="50812" y="39852"/>
                  </a:lnTo>
                  <a:lnTo>
                    <a:pt x="51981" y="40144"/>
                  </a:lnTo>
                  <a:lnTo>
                    <a:pt x="53543" y="40398"/>
                  </a:lnTo>
                  <a:lnTo>
                    <a:pt x="57061" y="41033"/>
                  </a:lnTo>
                  <a:lnTo>
                    <a:pt x="59690" y="42265"/>
                  </a:lnTo>
                  <a:lnTo>
                    <a:pt x="59982" y="42951"/>
                  </a:lnTo>
                  <a:lnTo>
                    <a:pt x="60566" y="43891"/>
                  </a:lnTo>
                  <a:lnTo>
                    <a:pt x="60744" y="44069"/>
                  </a:lnTo>
                  <a:lnTo>
                    <a:pt x="61112" y="44119"/>
                  </a:lnTo>
                  <a:lnTo>
                    <a:pt x="61442" y="43776"/>
                  </a:lnTo>
                  <a:lnTo>
                    <a:pt x="61518" y="43535"/>
                  </a:lnTo>
                  <a:lnTo>
                    <a:pt x="61531" y="43141"/>
                  </a:lnTo>
                  <a:close/>
                </a:path>
                <a:path w="459740" h="272414">
                  <a:moveTo>
                    <a:pt x="339852" y="29603"/>
                  </a:moveTo>
                  <a:lnTo>
                    <a:pt x="339788" y="29349"/>
                  </a:lnTo>
                  <a:lnTo>
                    <a:pt x="339090" y="28867"/>
                  </a:lnTo>
                  <a:lnTo>
                    <a:pt x="338455" y="28613"/>
                  </a:lnTo>
                  <a:lnTo>
                    <a:pt x="336804" y="28524"/>
                  </a:lnTo>
                  <a:lnTo>
                    <a:pt x="336181" y="28575"/>
                  </a:lnTo>
                  <a:lnTo>
                    <a:pt x="332879" y="30899"/>
                  </a:lnTo>
                  <a:lnTo>
                    <a:pt x="333159" y="30911"/>
                  </a:lnTo>
                  <a:lnTo>
                    <a:pt x="333413" y="30784"/>
                  </a:lnTo>
                  <a:lnTo>
                    <a:pt x="334238" y="30480"/>
                  </a:lnTo>
                  <a:lnTo>
                    <a:pt x="334873" y="30353"/>
                  </a:lnTo>
                  <a:lnTo>
                    <a:pt x="335343" y="30302"/>
                  </a:lnTo>
                  <a:lnTo>
                    <a:pt x="336308" y="30302"/>
                  </a:lnTo>
                  <a:lnTo>
                    <a:pt x="338188" y="30403"/>
                  </a:lnTo>
                  <a:lnTo>
                    <a:pt x="338607" y="30416"/>
                  </a:lnTo>
                  <a:lnTo>
                    <a:pt x="338924" y="30403"/>
                  </a:lnTo>
                  <a:lnTo>
                    <a:pt x="339166" y="30353"/>
                  </a:lnTo>
                  <a:lnTo>
                    <a:pt x="339547" y="30276"/>
                  </a:lnTo>
                  <a:lnTo>
                    <a:pt x="339725" y="30086"/>
                  </a:lnTo>
                  <a:lnTo>
                    <a:pt x="339852" y="29603"/>
                  </a:lnTo>
                  <a:close/>
                </a:path>
                <a:path w="459740" h="272414">
                  <a:moveTo>
                    <a:pt x="343408" y="26784"/>
                  </a:moveTo>
                  <a:lnTo>
                    <a:pt x="343319" y="26289"/>
                  </a:lnTo>
                  <a:lnTo>
                    <a:pt x="343115" y="26123"/>
                  </a:lnTo>
                  <a:lnTo>
                    <a:pt x="342277" y="25806"/>
                  </a:lnTo>
                  <a:lnTo>
                    <a:pt x="341617" y="25628"/>
                  </a:lnTo>
                  <a:lnTo>
                    <a:pt x="339090" y="24828"/>
                  </a:lnTo>
                  <a:lnTo>
                    <a:pt x="337591" y="24561"/>
                  </a:lnTo>
                  <a:lnTo>
                    <a:pt x="336765" y="24511"/>
                  </a:lnTo>
                  <a:lnTo>
                    <a:pt x="336054" y="24701"/>
                  </a:lnTo>
                  <a:lnTo>
                    <a:pt x="335330" y="24866"/>
                  </a:lnTo>
                  <a:lnTo>
                    <a:pt x="334810" y="25298"/>
                  </a:lnTo>
                  <a:lnTo>
                    <a:pt x="334302" y="25996"/>
                  </a:lnTo>
                  <a:lnTo>
                    <a:pt x="334251" y="26238"/>
                  </a:lnTo>
                  <a:lnTo>
                    <a:pt x="334543" y="26174"/>
                  </a:lnTo>
                  <a:lnTo>
                    <a:pt x="335203" y="25869"/>
                  </a:lnTo>
                  <a:lnTo>
                    <a:pt x="335661" y="25730"/>
                  </a:lnTo>
                  <a:lnTo>
                    <a:pt x="336892" y="25831"/>
                  </a:lnTo>
                  <a:lnTo>
                    <a:pt x="339445" y="26835"/>
                  </a:lnTo>
                  <a:lnTo>
                    <a:pt x="341299" y="27381"/>
                  </a:lnTo>
                  <a:lnTo>
                    <a:pt x="342188" y="27406"/>
                  </a:lnTo>
                  <a:lnTo>
                    <a:pt x="342709" y="27241"/>
                  </a:lnTo>
                  <a:lnTo>
                    <a:pt x="343281" y="27063"/>
                  </a:lnTo>
                  <a:lnTo>
                    <a:pt x="343408" y="26784"/>
                  </a:lnTo>
                  <a:close/>
                </a:path>
                <a:path w="459740" h="272414">
                  <a:moveTo>
                    <a:pt x="345236" y="19215"/>
                  </a:moveTo>
                  <a:lnTo>
                    <a:pt x="344893" y="18745"/>
                  </a:lnTo>
                  <a:lnTo>
                    <a:pt x="344551" y="18300"/>
                  </a:lnTo>
                  <a:lnTo>
                    <a:pt x="343674" y="17754"/>
                  </a:lnTo>
                  <a:lnTo>
                    <a:pt x="342366" y="17513"/>
                  </a:lnTo>
                  <a:lnTo>
                    <a:pt x="341718" y="17373"/>
                  </a:lnTo>
                  <a:lnTo>
                    <a:pt x="341033" y="17310"/>
                  </a:lnTo>
                  <a:lnTo>
                    <a:pt x="339788" y="17132"/>
                  </a:lnTo>
                  <a:lnTo>
                    <a:pt x="339229" y="17005"/>
                  </a:lnTo>
                  <a:lnTo>
                    <a:pt x="338785" y="16789"/>
                  </a:lnTo>
                  <a:lnTo>
                    <a:pt x="338543" y="16687"/>
                  </a:lnTo>
                  <a:lnTo>
                    <a:pt x="338378" y="16522"/>
                  </a:lnTo>
                  <a:lnTo>
                    <a:pt x="338188" y="16408"/>
                  </a:lnTo>
                  <a:lnTo>
                    <a:pt x="338035" y="16243"/>
                  </a:lnTo>
                  <a:lnTo>
                    <a:pt x="337870" y="16116"/>
                  </a:lnTo>
                  <a:lnTo>
                    <a:pt x="337553" y="15709"/>
                  </a:lnTo>
                  <a:lnTo>
                    <a:pt x="337388" y="15532"/>
                  </a:lnTo>
                  <a:lnTo>
                    <a:pt x="337261" y="15570"/>
                  </a:lnTo>
                  <a:lnTo>
                    <a:pt x="337261" y="15798"/>
                  </a:lnTo>
                  <a:lnTo>
                    <a:pt x="337350" y="16395"/>
                  </a:lnTo>
                  <a:lnTo>
                    <a:pt x="337566" y="16878"/>
                  </a:lnTo>
                  <a:lnTo>
                    <a:pt x="337870" y="17411"/>
                  </a:lnTo>
                  <a:lnTo>
                    <a:pt x="338124" y="17653"/>
                  </a:lnTo>
                  <a:lnTo>
                    <a:pt x="338607" y="18161"/>
                  </a:lnTo>
                  <a:lnTo>
                    <a:pt x="339331" y="18542"/>
                  </a:lnTo>
                  <a:lnTo>
                    <a:pt x="340728" y="19011"/>
                  </a:lnTo>
                  <a:lnTo>
                    <a:pt x="341414" y="19164"/>
                  </a:lnTo>
                  <a:lnTo>
                    <a:pt x="343179" y="19507"/>
                  </a:lnTo>
                  <a:lnTo>
                    <a:pt x="343738" y="19710"/>
                  </a:lnTo>
                  <a:lnTo>
                    <a:pt x="344170" y="19799"/>
                  </a:lnTo>
                  <a:lnTo>
                    <a:pt x="344563" y="19900"/>
                  </a:lnTo>
                  <a:lnTo>
                    <a:pt x="344830" y="19850"/>
                  </a:lnTo>
                  <a:lnTo>
                    <a:pt x="345186" y="19494"/>
                  </a:lnTo>
                  <a:lnTo>
                    <a:pt x="345236" y="19215"/>
                  </a:lnTo>
                  <a:close/>
                </a:path>
                <a:path w="459740" h="272414">
                  <a:moveTo>
                    <a:pt x="347814" y="252730"/>
                  </a:moveTo>
                  <a:lnTo>
                    <a:pt x="347764" y="252603"/>
                  </a:lnTo>
                  <a:lnTo>
                    <a:pt x="347116" y="252476"/>
                  </a:lnTo>
                  <a:lnTo>
                    <a:pt x="345897" y="252666"/>
                  </a:lnTo>
                  <a:lnTo>
                    <a:pt x="343115" y="255587"/>
                  </a:lnTo>
                  <a:lnTo>
                    <a:pt x="343179" y="255854"/>
                  </a:lnTo>
                  <a:lnTo>
                    <a:pt x="343255" y="256044"/>
                  </a:lnTo>
                  <a:lnTo>
                    <a:pt x="343433" y="256413"/>
                  </a:lnTo>
                  <a:lnTo>
                    <a:pt x="343674" y="256476"/>
                  </a:lnTo>
                  <a:lnTo>
                    <a:pt x="343916" y="256451"/>
                  </a:lnTo>
                  <a:lnTo>
                    <a:pt x="344157" y="256425"/>
                  </a:lnTo>
                  <a:lnTo>
                    <a:pt x="344385" y="256286"/>
                  </a:lnTo>
                  <a:lnTo>
                    <a:pt x="344525" y="256044"/>
                  </a:lnTo>
                  <a:lnTo>
                    <a:pt x="344716" y="255790"/>
                  </a:lnTo>
                  <a:lnTo>
                    <a:pt x="344805" y="255485"/>
                  </a:lnTo>
                  <a:lnTo>
                    <a:pt x="345122" y="255079"/>
                  </a:lnTo>
                  <a:lnTo>
                    <a:pt x="345440" y="254647"/>
                  </a:lnTo>
                  <a:lnTo>
                    <a:pt x="346138" y="254076"/>
                  </a:lnTo>
                  <a:lnTo>
                    <a:pt x="347345" y="253136"/>
                  </a:lnTo>
                  <a:lnTo>
                    <a:pt x="347814" y="252730"/>
                  </a:lnTo>
                  <a:close/>
                </a:path>
                <a:path w="459740" h="272414">
                  <a:moveTo>
                    <a:pt x="350012" y="43878"/>
                  </a:moveTo>
                  <a:lnTo>
                    <a:pt x="344881" y="50723"/>
                  </a:lnTo>
                  <a:lnTo>
                    <a:pt x="344855" y="51333"/>
                  </a:lnTo>
                  <a:lnTo>
                    <a:pt x="348551" y="53619"/>
                  </a:lnTo>
                  <a:lnTo>
                    <a:pt x="348805" y="53416"/>
                  </a:lnTo>
                  <a:lnTo>
                    <a:pt x="348919" y="52933"/>
                  </a:lnTo>
                  <a:lnTo>
                    <a:pt x="348742" y="52679"/>
                  </a:lnTo>
                  <a:lnTo>
                    <a:pt x="347954" y="52197"/>
                  </a:lnTo>
                  <a:lnTo>
                    <a:pt x="347611" y="52006"/>
                  </a:lnTo>
                  <a:lnTo>
                    <a:pt x="347091" y="51625"/>
                  </a:lnTo>
                  <a:lnTo>
                    <a:pt x="346837" y="51308"/>
                  </a:lnTo>
                  <a:lnTo>
                    <a:pt x="346735" y="51155"/>
                  </a:lnTo>
                  <a:lnTo>
                    <a:pt x="346684" y="51003"/>
                  </a:lnTo>
                  <a:lnTo>
                    <a:pt x="346697" y="50241"/>
                  </a:lnTo>
                  <a:lnTo>
                    <a:pt x="347040" y="49428"/>
                  </a:lnTo>
                  <a:lnTo>
                    <a:pt x="347878" y="47917"/>
                  </a:lnTo>
                  <a:lnTo>
                    <a:pt x="349199" y="45758"/>
                  </a:lnTo>
                  <a:lnTo>
                    <a:pt x="349542" y="45123"/>
                  </a:lnTo>
                  <a:lnTo>
                    <a:pt x="349935" y="44183"/>
                  </a:lnTo>
                  <a:lnTo>
                    <a:pt x="350012" y="43878"/>
                  </a:lnTo>
                  <a:close/>
                </a:path>
                <a:path w="459740" h="272414">
                  <a:moveTo>
                    <a:pt x="350316" y="59982"/>
                  </a:moveTo>
                  <a:lnTo>
                    <a:pt x="348475" y="56261"/>
                  </a:lnTo>
                  <a:lnTo>
                    <a:pt x="348030" y="56489"/>
                  </a:lnTo>
                  <a:lnTo>
                    <a:pt x="347586" y="56705"/>
                  </a:lnTo>
                  <a:lnTo>
                    <a:pt x="347357" y="57150"/>
                  </a:lnTo>
                  <a:lnTo>
                    <a:pt x="347954" y="58204"/>
                  </a:lnTo>
                  <a:lnTo>
                    <a:pt x="348221" y="58737"/>
                  </a:lnTo>
                  <a:lnTo>
                    <a:pt x="348780" y="59232"/>
                  </a:lnTo>
                  <a:lnTo>
                    <a:pt x="349250" y="59588"/>
                  </a:lnTo>
                  <a:lnTo>
                    <a:pt x="349719" y="59944"/>
                  </a:lnTo>
                  <a:lnTo>
                    <a:pt x="350126" y="60134"/>
                  </a:lnTo>
                  <a:lnTo>
                    <a:pt x="350316" y="59982"/>
                  </a:lnTo>
                  <a:close/>
                </a:path>
                <a:path w="459740" h="272414">
                  <a:moveTo>
                    <a:pt x="351231" y="17716"/>
                  </a:moveTo>
                  <a:lnTo>
                    <a:pt x="351167" y="17068"/>
                  </a:lnTo>
                  <a:lnTo>
                    <a:pt x="350723" y="16281"/>
                  </a:lnTo>
                  <a:lnTo>
                    <a:pt x="350291" y="15481"/>
                  </a:lnTo>
                  <a:lnTo>
                    <a:pt x="349516" y="14795"/>
                  </a:lnTo>
                  <a:lnTo>
                    <a:pt x="348818" y="14389"/>
                  </a:lnTo>
                  <a:lnTo>
                    <a:pt x="348145" y="13970"/>
                  </a:lnTo>
                  <a:lnTo>
                    <a:pt x="347560" y="13817"/>
                  </a:lnTo>
                  <a:lnTo>
                    <a:pt x="347408" y="14008"/>
                  </a:lnTo>
                  <a:lnTo>
                    <a:pt x="347700" y="14516"/>
                  </a:lnTo>
                  <a:lnTo>
                    <a:pt x="348043" y="15151"/>
                  </a:lnTo>
                  <a:lnTo>
                    <a:pt x="348818" y="16548"/>
                  </a:lnTo>
                  <a:lnTo>
                    <a:pt x="349148" y="17157"/>
                  </a:lnTo>
                  <a:lnTo>
                    <a:pt x="349465" y="17754"/>
                  </a:lnTo>
                  <a:lnTo>
                    <a:pt x="349643" y="18072"/>
                  </a:lnTo>
                  <a:lnTo>
                    <a:pt x="350024" y="18478"/>
                  </a:lnTo>
                  <a:lnTo>
                    <a:pt x="350253" y="18580"/>
                  </a:lnTo>
                  <a:lnTo>
                    <a:pt x="350748" y="18580"/>
                  </a:lnTo>
                  <a:lnTo>
                    <a:pt x="350989" y="18478"/>
                  </a:lnTo>
                  <a:lnTo>
                    <a:pt x="351104" y="18097"/>
                  </a:lnTo>
                  <a:lnTo>
                    <a:pt x="351231" y="17716"/>
                  </a:lnTo>
                  <a:close/>
                </a:path>
                <a:path w="459740" h="272414">
                  <a:moveTo>
                    <a:pt x="354050" y="86398"/>
                  </a:moveTo>
                  <a:lnTo>
                    <a:pt x="352590" y="86944"/>
                  </a:lnTo>
                  <a:lnTo>
                    <a:pt x="349262" y="88074"/>
                  </a:lnTo>
                  <a:lnTo>
                    <a:pt x="347700" y="89052"/>
                  </a:lnTo>
                  <a:lnTo>
                    <a:pt x="347154" y="89484"/>
                  </a:lnTo>
                  <a:lnTo>
                    <a:pt x="347687" y="88785"/>
                  </a:lnTo>
                  <a:lnTo>
                    <a:pt x="348030" y="88404"/>
                  </a:lnTo>
                  <a:lnTo>
                    <a:pt x="349161" y="86931"/>
                  </a:lnTo>
                  <a:lnTo>
                    <a:pt x="351129" y="79794"/>
                  </a:lnTo>
                  <a:lnTo>
                    <a:pt x="351002" y="77076"/>
                  </a:lnTo>
                  <a:lnTo>
                    <a:pt x="350824" y="77508"/>
                  </a:lnTo>
                  <a:lnTo>
                    <a:pt x="350469" y="78752"/>
                  </a:lnTo>
                  <a:lnTo>
                    <a:pt x="349707" y="81749"/>
                  </a:lnTo>
                  <a:lnTo>
                    <a:pt x="349338" y="82880"/>
                  </a:lnTo>
                  <a:lnTo>
                    <a:pt x="348526" y="84531"/>
                  </a:lnTo>
                  <a:lnTo>
                    <a:pt x="347687" y="85928"/>
                  </a:lnTo>
                  <a:lnTo>
                    <a:pt x="346252" y="87680"/>
                  </a:lnTo>
                  <a:lnTo>
                    <a:pt x="345706" y="88493"/>
                  </a:lnTo>
                  <a:lnTo>
                    <a:pt x="345528" y="88785"/>
                  </a:lnTo>
                  <a:lnTo>
                    <a:pt x="345401" y="89052"/>
                  </a:lnTo>
                  <a:lnTo>
                    <a:pt x="345262" y="89484"/>
                  </a:lnTo>
                  <a:lnTo>
                    <a:pt x="345173" y="90957"/>
                  </a:lnTo>
                  <a:lnTo>
                    <a:pt x="345262" y="91147"/>
                  </a:lnTo>
                  <a:lnTo>
                    <a:pt x="345313" y="91313"/>
                  </a:lnTo>
                  <a:lnTo>
                    <a:pt x="345770" y="91948"/>
                  </a:lnTo>
                  <a:lnTo>
                    <a:pt x="346265" y="92240"/>
                  </a:lnTo>
                  <a:lnTo>
                    <a:pt x="346748" y="92354"/>
                  </a:lnTo>
                  <a:lnTo>
                    <a:pt x="346938" y="92189"/>
                  </a:lnTo>
                  <a:lnTo>
                    <a:pt x="347167" y="92075"/>
                  </a:lnTo>
                  <a:lnTo>
                    <a:pt x="351459" y="88887"/>
                  </a:lnTo>
                  <a:lnTo>
                    <a:pt x="353187" y="87566"/>
                  </a:lnTo>
                  <a:lnTo>
                    <a:pt x="353618" y="87147"/>
                  </a:lnTo>
                  <a:lnTo>
                    <a:pt x="354025" y="86702"/>
                  </a:lnTo>
                  <a:lnTo>
                    <a:pt x="354050" y="86398"/>
                  </a:lnTo>
                  <a:close/>
                </a:path>
                <a:path w="459740" h="272414">
                  <a:moveTo>
                    <a:pt x="354139" y="4279"/>
                  </a:moveTo>
                  <a:lnTo>
                    <a:pt x="354037" y="3924"/>
                  </a:lnTo>
                  <a:lnTo>
                    <a:pt x="353783" y="3746"/>
                  </a:lnTo>
                  <a:lnTo>
                    <a:pt x="353568" y="3708"/>
                  </a:lnTo>
                  <a:lnTo>
                    <a:pt x="353110" y="3784"/>
                  </a:lnTo>
                  <a:lnTo>
                    <a:pt x="350380" y="9004"/>
                  </a:lnTo>
                  <a:lnTo>
                    <a:pt x="350469" y="11137"/>
                  </a:lnTo>
                  <a:lnTo>
                    <a:pt x="350901" y="13804"/>
                  </a:lnTo>
                  <a:lnTo>
                    <a:pt x="351142" y="14630"/>
                  </a:lnTo>
                  <a:lnTo>
                    <a:pt x="351447" y="15405"/>
                  </a:lnTo>
                  <a:lnTo>
                    <a:pt x="351548" y="15570"/>
                  </a:lnTo>
                  <a:lnTo>
                    <a:pt x="351701" y="15532"/>
                  </a:lnTo>
                  <a:lnTo>
                    <a:pt x="353682" y="4902"/>
                  </a:lnTo>
                  <a:lnTo>
                    <a:pt x="354139" y="4279"/>
                  </a:lnTo>
                  <a:close/>
                </a:path>
                <a:path w="459740" h="272414">
                  <a:moveTo>
                    <a:pt x="354914" y="252933"/>
                  </a:moveTo>
                  <a:lnTo>
                    <a:pt x="354685" y="252780"/>
                  </a:lnTo>
                  <a:lnTo>
                    <a:pt x="353910" y="252780"/>
                  </a:lnTo>
                  <a:lnTo>
                    <a:pt x="349364" y="254177"/>
                  </a:lnTo>
                  <a:lnTo>
                    <a:pt x="348843" y="254393"/>
                  </a:lnTo>
                  <a:lnTo>
                    <a:pt x="348437" y="254609"/>
                  </a:lnTo>
                  <a:lnTo>
                    <a:pt x="347954" y="254825"/>
                  </a:lnTo>
                  <a:lnTo>
                    <a:pt x="347472" y="255092"/>
                  </a:lnTo>
                  <a:lnTo>
                    <a:pt x="347027" y="255384"/>
                  </a:lnTo>
                  <a:lnTo>
                    <a:pt x="346913" y="255638"/>
                  </a:lnTo>
                  <a:lnTo>
                    <a:pt x="346964" y="256146"/>
                  </a:lnTo>
                  <a:lnTo>
                    <a:pt x="347129" y="256336"/>
                  </a:lnTo>
                  <a:lnTo>
                    <a:pt x="347776" y="256425"/>
                  </a:lnTo>
                  <a:lnTo>
                    <a:pt x="348094" y="256425"/>
                  </a:lnTo>
                  <a:lnTo>
                    <a:pt x="348437" y="256374"/>
                  </a:lnTo>
                  <a:lnTo>
                    <a:pt x="348640" y="256324"/>
                  </a:lnTo>
                  <a:lnTo>
                    <a:pt x="349072" y="256247"/>
                  </a:lnTo>
                  <a:lnTo>
                    <a:pt x="349542" y="256070"/>
                  </a:lnTo>
                  <a:lnTo>
                    <a:pt x="350113" y="255828"/>
                  </a:lnTo>
                  <a:lnTo>
                    <a:pt x="351218" y="255308"/>
                  </a:lnTo>
                  <a:lnTo>
                    <a:pt x="352361" y="254533"/>
                  </a:lnTo>
                  <a:lnTo>
                    <a:pt x="353923" y="253555"/>
                  </a:lnTo>
                  <a:lnTo>
                    <a:pt x="354114" y="253428"/>
                  </a:lnTo>
                  <a:lnTo>
                    <a:pt x="354291" y="253352"/>
                  </a:lnTo>
                  <a:lnTo>
                    <a:pt x="354736" y="253072"/>
                  </a:lnTo>
                  <a:lnTo>
                    <a:pt x="354914" y="252933"/>
                  </a:lnTo>
                  <a:close/>
                </a:path>
                <a:path w="459740" h="272414">
                  <a:moveTo>
                    <a:pt x="356374" y="43256"/>
                  </a:moveTo>
                  <a:lnTo>
                    <a:pt x="356171" y="42799"/>
                  </a:lnTo>
                  <a:lnTo>
                    <a:pt x="355993" y="42621"/>
                  </a:lnTo>
                  <a:lnTo>
                    <a:pt x="355600" y="42646"/>
                  </a:lnTo>
                  <a:lnTo>
                    <a:pt x="353974" y="43738"/>
                  </a:lnTo>
                  <a:lnTo>
                    <a:pt x="353669" y="44132"/>
                  </a:lnTo>
                  <a:lnTo>
                    <a:pt x="353441" y="44627"/>
                  </a:lnTo>
                  <a:lnTo>
                    <a:pt x="353326" y="45135"/>
                  </a:lnTo>
                  <a:lnTo>
                    <a:pt x="353212" y="45643"/>
                  </a:lnTo>
                  <a:lnTo>
                    <a:pt x="353187" y="46151"/>
                  </a:lnTo>
                  <a:lnTo>
                    <a:pt x="353339" y="47447"/>
                  </a:lnTo>
                  <a:lnTo>
                    <a:pt x="353682" y="47993"/>
                  </a:lnTo>
                  <a:lnTo>
                    <a:pt x="353923" y="47942"/>
                  </a:lnTo>
                  <a:lnTo>
                    <a:pt x="354037" y="47358"/>
                  </a:lnTo>
                  <a:lnTo>
                    <a:pt x="354330" y="46697"/>
                  </a:lnTo>
                  <a:lnTo>
                    <a:pt x="356082" y="44043"/>
                  </a:lnTo>
                  <a:lnTo>
                    <a:pt x="356222" y="43764"/>
                  </a:lnTo>
                  <a:lnTo>
                    <a:pt x="356362" y="43510"/>
                  </a:lnTo>
                  <a:lnTo>
                    <a:pt x="356374" y="43256"/>
                  </a:lnTo>
                  <a:close/>
                </a:path>
                <a:path w="459740" h="272414">
                  <a:moveTo>
                    <a:pt x="357809" y="107505"/>
                  </a:moveTo>
                  <a:lnTo>
                    <a:pt x="357644" y="107302"/>
                  </a:lnTo>
                  <a:lnTo>
                    <a:pt x="357530" y="107124"/>
                  </a:lnTo>
                  <a:lnTo>
                    <a:pt x="356641" y="107124"/>
                  </a:lnTo>
                  <a:lnTo>
                    <a:pt x="353796" y="111963"/>
                  </a:lnTo>
                  <a:lnTo>
                    <a:pt x="353885" y="112229"/>
                  </a:lnTo>
                  <a:lnTo>
                    <a:pt x="354241" y="112915"/>
                  </a:lnTo>
                  <a:lnTo>
                    <a:pt x="354520" y="113296"/>
                  </a:lnTo>
                  <a:lnTo>
                    <a:pt x="355219" y="113880"/>
                  </a:lnTo>
                  <a:lnTo>
                    <a:pt x="355574" y="114058"/>
                  </a:lnTo>
                  <a:lnTo>
                    <a:pt x="356095" y="113931"/>
                  </a:lnTo>
                  <a:lnTo>
                    <a:pt x="356285" y="113855"/>
                  </a:lnTo>
                  <a:lnTo>
                    <a:pt x="356412" y="113779"/>
                  </a:lnTo>
                  <a:lnTo>
                    <a:pt x="356552" y="113677"/>
                  </a:lnTo>
                  <a:lnTo>
                    <a:pt x="356692" y="113538"/>
                  </a:lnTo>
                  <a:lnTo>
                    <a:pt x="356819" y="113411"/>
                  </a:lnTo>
                  <a:lnTo>
                    <a:pt x="357670" y="110617"/>
                  </a:lnTo>
                  <a:lnTo>
                    <a:pt x="357505" y="109829"/>
                  </a:lnTo>
                  <a:lnTo>
                    <a:pt x="357543" y="108267"/>
                  </a:lnTo>
                  <a:lnTo>
                    <a:pt x="357809" y="107505"/>
                  </a:lnTo>
                  <a:close/>
                </a:path>
                <a:path w="459740" h="272414">
                  <a:moveTo>
                    <a:pt x="362318" y="33032"/>
                  </a:moveTo>
                  <a:lnTo>
                    <a:pt x="361569" y="32715"/>
                  </a:lnTo>
                  <a:lnTo>
                    <a:pt x="360426" y="32867"/>
                  </a:lnTo>
                  <a:lnTo>
                    <a:pt x="359867" y="32931"/>
                  </a:lnTo>
                  <a:lnTo>
                    <a:pt x="359206" y="33121"/>
                  </a:lnTo>
                  <a:lnTo>
                    <a:pt x="358635" y="33489"/>
                  </a:lnTo>
                  <a:lnTo>
                    <a:pt x="358051" y="33845"/>
                  </a:lnTo>
                  <a:lnTo>
                    <a:pt x="357543" y="34340"/>
                  </a:lnTo>
                  <a:lnTo>
                    <a:pt x="356514" y="35877"/>
                  </a:lnTo>
                  <a:lnTo>
                    <a:pt x="356387" y="36626"/>
                  </a:lnTo>
                  <a:lnTo>
                    <a:pt x="356387" y="37071"/>
                  </a:lnTo>
                  <a:lnTo>
                    <a:pt x="356400" y="37541"/>
                  </a:lnTo>
                  <a:lnTo>
                    <a:pt x="356577" y="37731"/>
                  </a:lnTo>
                  <a:lnTo>
                    <a:pt x="356819" y="37795"/>
                  </a:lnTo>
                  <a:lnTo>
                    <a:pt x="357060" y="37871"/>
                  </a:lnTo>
                  <a:lnTo>
                    <a:pt x="357314" y="37807"/>
                  </a:lnTo>
                  <a:lnTo>
                    <a:pt x="357593" y="37503"/>
                  </a:lnTo>
                  <a:lnTo>
                    <a:pt x="357886" y="37211"/>
                  </a:lnTo>
                  <a:lnTo>
                    <a:pt x="360743" y="33909"/>
                  </a:lnTo>
                  <a:lnTo>
                    <a:pt x="361556" y="33439"/>
                  </a:lnTo>
                  <a:lnTo>
                    <a:pt x="362318" y="33274"/>
                  </a:lnTo>
                  <a:lnTo>
                    <a:pt x="362318" y="33032"/>
                  </a:lnTo>
                  <a:close/>
                </a:path>
                <a:path w="459740" h="272414">
                  <a:moveTo>
                    <a:pt x="362572" y="82296"/>
                  </a:moveTo>
                  <a:lnTo>
                    <a:pt x="362381" y="81127"/>
                  </a:lnTo>
                  <a:lnTo>
                    <a:pt x="362216" y="80721"/>
                  </a:lnTo>
                  <a:lnTo>
                    <a:pt x="362077" y="80251"/>
                  </a:lnTo>
                  <a:lnTo>
                    <a:pt x="358254" y="76212"/>
                  </a:lnTo>
                  <a:lnTo>
                    <a:pt x="358330" y="76619"/>
                  </a:lnTo>
                  <a:lnTo>
                    <a:pt x="360121" y="79324"/>
                  </a:lnTo>
                  <a:lnTo>
                    <a:pt x="360438" y="79959"/>
                  </a:lnTo>
                  <a:lnTo>
                    <a:pt x="360705" y="80721"/>
                  </a:lnTo>
                  <a:lnTo>
                    <a:pt x="360756" y="81127"/>
                  </a:lnTo>
                  <a:lnTo>
                    <a:pt x="360870" y="83616"/>
                  </a:lnTo>
                  <a:lnTo>
                    <a:pt x="360591" y="85445"/>
                  </a:lnTo>
                  <a:lnTo>
                    <a:pt x="360578" y="88125"/>
                  </a:lnTo>
                  <a:lnTo>
                    <a:pt x="360680" y="88493"/>
                  </a:lnTo>
                  <a:lnTo>
                    <a:pt x="360984" y="89192"/>
                  </a:lnTo>
                  <a:lnTo>
                    <a:pt x="361315" y="89598"/>
                  </a:lnTo>
                  <a:lnTo>
                    <a:pt x="361530" y="89750"/>
                  </a:lnTo>
                  <a:lnTo>
                    <a:pt x="361657" y="89763"/>
                  </a:lnTo>
                  <a:lnTo>
                    <a:pt x="361861" y="89674"/>
                  </a:lnTo>
                  <a:lnTo>
                    <a:pt x="362026" y="89420"/>
                  </a:lnTo>
                  <a:lnTo>
                    <a:pt x="362140" y="87439"/>
                  </a:lnTo>
                  <a:lnTo>
                    <a:pt x="362419" y="85445"/>
                  </a:lnTo>
                  <a:lnTo>
                    <a:pt x="362559" y="84620"/>
                  </a:lnTo>
                  <a:lnTo>
                    <a:pt x="362572" y="82296"/>
                  </a:lnTo>
                  <a:close/>
                </a:path>
                <a:path w="459740" h="272414">
                  <a:moveTo>
                    <a:pt x="363435" y="257848"/>
                  </a:moveTo>
                  <a:lnTo>
                    <a:pt x="361200" y="259156"/>
                  </a:lnTo>
                  <a:lnTo>
                    <a:pt x="359943" y="259727"/>
                  </a:lnTo>
                  <a:lnTo>
                    <a:pt x="356882" y="260515"/>
                  </a:lnTo>
                  <a:lnTo>
                    <a:pt x="355104" y="260731"/>
                  </a:lnTo>
                  <a:lnTo>
                    <a:pt x="351421" y="260972"/>
                  </a:lnTo>
                  <a:lnTo>
                    <a:pt x="349516" y="261023"/>
                  </a:lnTo>
                  <a:lnTo>
                    <a:pt x="345986" y="261416"/>
                  </a:lnTo>
                  <a:lnTo>
                    <a:pt x="339877" y="264452"/>
                  </a:lnTo>
                  <a:lnTo>
                    <a:pt x="339725" y="264706"/>
                  </a:lnTo>
                  <a:lnTo>
                    <a:pt x="339712" y="264858"/>
                  </a:lnTo>
                  <a:lnTo>
                    <a:pt x="339877" y="265061"/>
                  </a:lnTo>
                  <a:lnTo>
                    <a:pt x="340029" y="265087"/>
                  </a:lnTo>
                  <a:lnTo>
                    <a:pt x="340575" y="264934"/>
                  </a:lnTo>
                  <a:lnTo>
                    <a:pt x="342861" y="264020"/>
                  </a:lnTo>
                  <a:lnTo>
                    <a:pt x="344932" y="263461"/>
                  </a:lnTo>
                  <a:lnTo>
                    <a:pt x="346265" y="263207"/>
                  </a:lnTo>
                  <a:lnTo>
                    <a:pt x="349643" y="262826"/>
                  </a:lnTo>
                  <a:lnTo>
                    <a:pt x="351536" y="262686"/>
                  </a:lnTo>
                  <a:lnTo>
                    <a:pt x="355307" y="262191"/>
                  </a:lnTo>
                  <a:lnTo>
                    <a:pt x="357174" y="261772"/>
                  </a:lnTo>
                  <a:lnTo>
                    <a:pt x="360324" y="260540"/>
                  </a:lnTo>
                  <a:lnTo>
                    <a:pt x="361569" y="259727"/>
                  </a:lnTo>
                  <a:lnTo>
                    <a:pt x="363004" y="258406"/>
                  </a:lnTo>
                  <a:lnTo>
                    <a:pt x="363435" y="257848"/>
                  </a:lnTo>
                  <a:close/>
                </a:path>
                <a:path w="459740" h="272414">
                  <a:moveTo>
                    <a:pt x="366204" y="35217"/>
                  </a:moveTo>
                  <a:lnTo>
                    <a:pt x="366153" y="34950"/>
                  </a:lnTo>
                  <a:lnTo>
                    <a:pt x="366153" y="34404"/>
                  </a:lnTo>
                  <a:lnTo>
                    <a:pt x="366115" y="34099"/>
                  </a:lnTo>
                  <a:lnTo>
                    <a:pt x="365925" y="33883"/>
                  </a:lnTo>
                  <a:lnTo>
                    <a:pt x="365747" y="33667"/>
                  </a:lnTo>
                  <a:lnTo>
                    <a:pt x="365544" y="33578"/>
                  </a:lnTo>
                  <a:lnTo>
                    <a:pt x="365340" y="33616"/>
                  </a:lnTo>
                  <a:lnTo>
                    <a:pt x="365150" y="33642"/>
                  </a:lnTo>
                  <a:lnTo>
                    <a:pt x="364959" y="33782"/>
                  </a:lnTo>
                  <a:lnTo>
                    <a:pt x="364363" y="34671"/>
                  </a:lnTo>
                  <a:lnTo>
                    <a:pt x="364375" y="34836"/>
                  </a:lnTo>
                  <a:lnTo>
                    <a:pt x="364540" y="35039"/>
                  </a:lnTo>
                  <a:lnTo>
                    <a:pt x="364705" y="35229"/>
                  </a:lnTo>
                  <a:lnTo>
                    <a:pt x="365074" y="35433"/>
                  </a:lnTo>
                  <a:lnTo>
                    <a:pt x="365442" y="35496"/>
                  </a:lnTo>
                  <a:lnTo>
                    <a:pt x="365823" y="35572"/>
                  </a:lnTo>
                  <a:lnTo>
                    <a:pt x="366115" y="35445"/>
                  </a:lnTo>
                  <a:lnTo>
                    <a:pt x="366204" y="35217"/>
                  </a:lnTo>
                  <a:close/>
                </a:path>
                <a:path w="459740" h="272414">
                  <a:moveTo>
                    <a:pt x="368439" y="584"/>
                  </a:moveTo>
                  <a:lnTo>
                    <a:pt x="368312" y="254"/>
                  </a:lnTo>
                  <a:lnTo>
                    <a:pt x="367969" y="152"/>
                  </a:lnTo>
                  <a:lnTo>
                    <a:pt x="367753" y="139"/>
                  </a:lnTo>
                  <a:lnTo>
                    <a:pt x="367474" y="342"/>
                  </a:lnTo>
                  <a:lnTo>
                    <a:pt x="364909" y="7810"/>
                  </a:lnTo>
                  <a:lnTo>
                    <a:pt x="364909" y="9067"/>
                  </a:lnTo>
                  <a:lnTo>
                    <a:pt x="366420" y="15024"/>
                  </a:lnTo>
                  <a:lnTo>
                    <a:pt x="366293" y="14592"/>
                  </a:lnTo>
                  <a:lnTo>
                    <a:pt x="366179" y="13855"/>
                  </a:lnTo>
                  <a:lnTo>
                    <a:pt x="367614" y="3619"/>
                  </a:lnTo>
                  <a:lnTo>
                    <a:pt x="368211" y="1803"/>
                  </a:lnTo>
                  <a:lnTo>
                    <a:pt x="368439" y="584"/>
                  </a:lnTo>
                  <a:close/>
                </a:path>
                <a:path w="459740" h="272414">
                  <a:moveTo>
                    <a:pt x="369773" y="259232"/>
                  </a:moveTo>
                  <a:lnTo>
                    <a:pt x="369303" y="259435"/>
                  </a:lnTo>
                  <a:lnTo>
                    <a:pt x="367969" y="260273"/>
                  </a:lnTo>
                  <a:lnTo>
                    <a:pt x="365899" y="261454"/>
                  </a:lnTo>
                  <a:lnTo>
                    <a:pt x="363651" y="262686"/>
                  </a:lnTo>
                  <a:lnTo>
                    <a:pt x="360718" y="264185"/>
                  </a:lnTo>
                  <a:lnTo>
                    <a:pt x="357416" y="266992"/>
                  </a:lnTo>
                  <a:lnTo>
                    <a:pt x="356628" y="267906"/>
                  </a:lnTo>
                  <a:lnTo>
                    <a:pt x="355561" y="269544"/>
                  </a:lnTo>
                  <a:lnTo>
                    <a:pt x="355295" y="270281"/>
                  </a:lnTo>
                  <a:lnTo>
                    <a:pt x="355066" y="271399"/>
                  </a:lnTo>
                  <a:lnTo>
                    <a:pt x="355092" y="271780"/>
                  </a:lnTo>
                  <a:lnTo>
                    <a:pt x="355219" y="272262"/>
                  </a:lnTo>
                  <a:lnTo>
                    <a:pt x="355574" y="272402"/>
                  </a:lnTo>
                  <a:lnTo>
                    <a:pt x="355714" y="272326"/>
                  </a:lnTo>
                  <a:lnTo>
                    <a:pt x="355993" y="271970"/>
                  </a:lnTo>
                  <a:lnTo>
                    <a:pt x="356844" y="270459"/>
                  </a:lnTo>
                  <a:lnTo>
                    <a:pt x="357670" y="269151"/>
                  </a:lnTo>
                  <a:lnTo>
                    <a:pt x="361683" y="265722"/>
                  </a:lnTo>
                  <a:lnTo>
                    <a:pt x="364413" y="263944"/>
                  </a:lnTo>
                  <a:lnTo>
                    <a:pt x="367525" y="261569"/>
                  </a:lnTo>
                  <a:lnTo>
                    <a:pt x="368388" y="260819"/>
                  </a:lnTo>
                  <a:lnTo>
                    <a:pt x="369506" y="259638"/>
                  </a:lnTo>
                  <a:lnTo>
                    <a:pt x="369773" y="259232"/>
                  </a:lnTo>
                  <a:close/>
                </a:path>
                <a:path w="459740" h="272414">
                  <a:moveTo>
                    <a:pt x="369925" y="46177"/>
                  </a:moveTo>
                  <a:lnTo>
                    <a:pt x="368566" y="43205"/>
                  </a:lnTo>
                  <a:lnTo>
                    <a:pt x="368325" y="43218"/>
                  </a:lnTo>
                  <a:lnTo>
                    <a:pt x="367855" y="43370"/>
                  </a:lnTo>
                  <a:lnTo>
                    <a:pt x="367665" y="43497"/>
                  </a:lnTo>
                  <a:lnTo>
                    <a:pt x="367576" y="43738"/>
                  </a:lnTo>
                  <a:lnTo>
                    <a:pt x="367499" y="43967"/>
                  </a:lnTo>
                  <a:lnTo>
                    <a:pt x="367538" y="44361"/>
                  </a:lnTo>
                  <a:lnTo>
                    <a:pt x="367779" y="44792"/>
                  </a:lnTo>
                  <a:lnTo>
                    <a:pt x="368249" y="45707"/>
                  </a:lnTo>
                  <a:lnTo>
                    <a:pt x="369531" y="46469"/>
                  </a:lnTo>
                  <a:lnTo>
                    <a:pt x="369925" y="46177"/>
                  </a:lnTo>
                  <a:close/>
                </a:path>
                <a:path w="459740" h="272414">
                  <a:moveTo>
                    <a:pt x="370928" y="256273"/>
                  </a:moveTo>
                  <a:lnTo>
                    <a:pt x="370751" y="256095"/>
                  </a:lnTo>
                  <a:lnTo>
                    <a:pt x="370217" y="256247"/>
                  </a:lnTo>
                  <a:lnTo>
                    <a:pt x="369633" y="256501"/>
                  </a:lnTo>
                  <a:lnTo>
                    <a:pt x="368998" y="256730"/>
                  </a:lnTo>
                  <a:lnTo>
                    <a:pt x="368249" y="257060"/>
                  </a:lnTo>
                  <a:lnTo>
                    <a:pt x="367665" y="257454"/>
                  </a:lnTo>
                  <a:lnTo>
                    <a:pt x="367080" y="257835"/>
                  </a:lnTo>
                  <a:lnTo>
                    <a:pt x="366750" y="258203"/>
                  </a:lnTo>
                  <a:lnTo>
                    <a:pt x="366496" y="258762"/>
                  </a:lnTo>
                  <a:lnTo>
                    <a:pt x="366560" y="259003"/>
                  </a:lnTo>
                  <a:lnTo>
                    <a:pt x="366864" y="259397"/>
                  </a:lnTo>
                  <a:lnTo>
                    <a:pt x="367068" y="259537"/>
                  </a:lnTo>
                  <a:lnTo>
                    <a:pt x="367385" y="259511"/>
                  </a:lnTo>
                  <a:lnTo>
                    <a:pt x="367690" y="259499"/>
                  </a:lnTo>
                  <a:lnTo>
                    <a:pt x="370713" y="256743"/>
                  </a:lnTo>
                  <a:lnTo>
                    <a:pt x="370928" y="256273"/>
                  </a:lnTo>
                  <a:close/>
                </a:path>
                <a:path w="459740" h="272414">
                  <a:moveTo>
                    <a:pt x="373354" y="80276"/>
                  </a:moveTo>
                  <a:lnTo>
                    <a:pt x="372935" y="79832"/>
                  </a:lnTo>
                  <a:lnTo>
                    <a:pt x="372300" y="79286"/>
                  </a:lnTo>
                  <a:lnTo>
                    <a:pt x="372097" y="79108"/>
                  </a:lnTo>
                  <a:lnTo>
                    <a:pt x="371729" y="78828"/>
                  </a:lnTo>
                  <a:lnTo>
                    <a:pt x="371690" y="78651"/>
                  </a:lnTo>
                  <a:lnTo>
                    <a:pt x="371500" y="77825"/>
                  </a:lnTo>
                  <a:lnTo>
                    <a:pt x="371297" y="76720"/>
                  </a:lnTo>
                  <a:lnTo>
                    <a:pt x="371259" y="76250"/>
                  </a:lnTo>
                  <a:lnTo>
                    <a:pt x="371119" y="75946"/>
                  </a:lnTo>
                  <a:lnTo>
                    <a:pt x="371005" y="75628"/>
                  </a:lnTo>
                  <a:lnTo>
                    <a:pt x="370801" y="75476"/>
                  </a:lnTo>
                  <a:lnTo>
                    <a:pt x="370547" y="75425"/>
                  </a:lnTo>
                  <a:lnTo>
                    <a:pt x="370306" y="75387"/>
                  </a:lnTo>
                  <a:lnTo>
                    <a:pt x="370065" y="75450"/>
                  </a:lnTo>
                  <a:lnTo>
                    <a:pt x="369849" y="75793"/>
                  </a:lnTo>
                  <a:lnTo>
                    <a:pt x="369658" y="76136"/>
                  </a:lnTo>
                  <a:lnTo>
                    <a:pt x="369468" y="76784"/>
                  </a:lnTo>
                  <a:lnTo>
                    <a:pt x="369747" y="78295"/>
                  </a:lnTo>
                  <a:lnTo>
                    <a:pt x="369963" y="78816"/>
                  </a:lnTo>
                  <a:lnTo>
                    <a:pt x="370319" y="79451"/>
                  </a:lnTo>
                  <a:lnTo>
                    <a:pt x="370420" y="79679"/>
                  </a:lnTo>
                  <a:lnTo>
                    <a:pt x="373062" y="80441"/>
                  </a:lnTo>
                  <a:lnTo>
                    <a:pt x="373265" y="80441"/>
                  </a:lnTo>
                  <a:lnTo>
                    <a:pt x="373354" y="80276"/>
                  </a:lnTo>
                  <a:close/>
                </a:path>
                <a:path w="459740" h="272414">
                  <a:moveTo>
                    <a:pt x="374205" y="132207"/>
                  </a:moveTo>
                  <a:lnTo>
                    <a:pt x="368503" y="127482"/>
                  </a:lnTo>
                  <a:lnTo>
                    <a:pt x="366953" y="126123"/>
                  </a:lnTo>
                  <a:lnTo>
                    <a:pt x="366191" y="125133"/>
                  </a:lnTo>
                  <a:lnTo>
                    <a:pt x="366014" y="124828"/>
                  </a:lnTo>
                  <a:lnTo>
                    <a:pt x="365328" y="124066"/>
                  </a:lnTo>
                  <a:lnTo>
                    <a:pt x="364998" y="123863"/>
                  </a:lnTo>
                  <a:lnTo>
                    <a:pt x="364769" y="123799"/>
                  </a:lnTo>
                  <a:lnTo>
                    <a:pt x="364324" y="123786"/>
                  </a:lnTo>
                  <a:lnTo>
                    <a:pt x="364324" y="122072"/>
                  </a:lnTo>
                  <a:lnTo>
                    <a:pt x="364210" y="121018"/>
                  </a:lnTo>
                  <a:lnTo>
                    <a:pt x="364667" y="119062"/>
                  </a:lnTo>
                  <a:lnTo>
                    <a:pt x="365213" y="118237"/>
                  </a:lnTo>
                  <a:lnTo>
                    <a:pt x="364998" y="117919"/>
                  </a:lnTo>
                  <a:lnTo>
                    <a:pt x="361835" y="119659"/>
                  </a:lnTo>
                  <a:lnTo>
                    <a:pt x="362077" y="118300"/>
                  </a:lnTo>
                  <a:lnTo>
                    <a:pt x="362559" y="116586"/>
                  </a:lnTo>
                  <a:lnTo>
                    <a:pt x="363270" y="114985"/>
                  </a:lnTo>
                  <a:lnTo>
                    <a:pt x="363842" y="114122"/>
                  </a:lnTo>
                  <a:lnTo>
                    <a:pt x="363575" y="113715"/>
                  </a:lnTo>
                  <a:lnTo>
                    <a:pt x="362496" y="113792"/>
                  </a:lnTo>
                  <a:lnTo>
                    <a:pt x="360705" y="114871"/>
                  </a:lnTo>
                  <a:lnTo>
                    <a:pt x="360197" y="115303"/>
                  </a:lnTo>
                  <a:lnTo>
                    <a:pt x="359740" y="115836"/>
                  </a:lnTo>
                  <a:lnTo>
                    <a:pt x="360095" y="114884"/>
                  </a:lnTo>
                  <a:lnTo>
                    <a:pt x="360464" y="113715"/>
                  </a:lnTo>
                  <a:lnTo>
                    <a:pt x="361048" y="111467"/>
                  </a:lnTo>
                  <a:lnTo>
                    <a:pt x="361162" y="110451"/>
                  </a:lnTo>
                  <a:lnTo>
                    <a:pt x="360743" y="110197"/>
                  </a:lnTo>
                  <a:lnTo>
                    <a:pt x="355714" y="117602"/>
                  </a:lnTo>
                  <a:lnTo>
                    <a:pt x="355866" y="118160"/>
                  </a:lnTo>
                  <a:lnTo>
                    <a:pt x="356387" y="118935"/>
                  </a:lnTo>
                  <a:lnTo>
                    <a:pt x="356692" y="119075"/>
                  </a:lnTo>
                  <a:lnTo>
                    <a:pt x="357225" y="119087"/>
                  </a:lnTo>
                  <a:lnTo>
                    <a:pt x="357441" y="118986"/>
                  </a:lnTo>
                  <a:lnTo>
                    <a:pt x="358025" y="118529"/>
                  </a:lnTo>
                  <a:lnTo>
                    <a:pt x="358495" y="118046"/>
                  </a:lnTo>
                  <a:lnTo>
                    <a:pt x="358165" y="119532"/>
                  </a:lnTo>
                  <a:lnTo>
                    <a:pt x="359625" y="122491"/>
                  </a:lnTo>
                  <a:lnTo>
                    <a:pt x="360375" y="122364"/>
                  </a:lnTo>
                  <a:lnTo>
                    <a:pt x="360603" y="122288"/>
                  </a:lnTo>
                  <a:lnTo>
                    <a:pt x="360807" y="122148"/>
                  </a:lnTo>
                  <a:lnTo>
                    <a:pt x="360718" y="122821"/>
                  </a:lnTo>
                  <a:lnTo>
                    <a:pt x="360718" y="123875"/>
                  </a:lnTo>
                  <a:lnTo>
                    <a:pt x="360832" y="124434"/>
                  </a:lnTo>
                  <a:lnTo>
                    <a:pt x="361111" y="125310"/>
                  </a:lnTo>
                  <a:lnTo>
                    <a:pt x="361302" y="125628"/>
                  </a:lnTo>
                  <a:lnTo>
                    <a:pt x="361899" y="126276"/>
                  </a:lnTo>
                  <a:lnTo>
                    <a:pt x="362369" y="126339"/>
                  </a:lnTo>
                  <a:lnTo>
                    <a:pt x="363105" y="126199"/>
                  </a:lnTo>
                  <a:lnTo>
                    <a:pt x="363296" y="126555"/>
                  </a:lnTo>
                  <a:lnTo>
                    <a:pt x="374040" y="132397"/>
                  </a:lnTo>
                  <a:lnTo>
                    <a:pt x="374205" y="132207"/>
                  </a:lnTo>
                  <a:close/>
                </a:path>
                <a:path w="459740" h="272414">
                  <a:moveTo>
                    <a:pt x="377190" y="223824"/>
                  </a:moveTo>
                  <a:lnTo>
                    <a:pt x="376809" y="218617"/>
                  </a:lnTo>
                  <a:lnTo>
                    <a:pt x="376669" y="217716"/>
                  </a:lnTo>
                  <a:lnTo>
                    <a:pt x="376542" y="217716"/>
                  </a:lnTo>
                  <a:lnTo>
                    <a:pt x="366979" y="253123"/>
                  </a:lnTo>
                  <a:lnTo>
                    <a:pt x="366915" y="253326"/>
                  </a:lnTo>
                  <a:lnTo>
                    <a:pt x="367068" y="253530"/>
                  </a:lnTo>
                  <a:lnTo>
                    <a:pt x="367258" y="253530"/>
                  </a:lnTo>
                  <a:lnTo>
                    <a:pt x="377164" y="228803"/>
                  </a:lnTo>
                  <a:lnTo>
                    <a:pt x="377190" y="223824"/>
                  </a:lnTo>
                  <a:close/>
                </a:path>
                <a:path w="459740" h="272414">
                  <a:moveTo>
                    <a:pt x="380212" y="4622"/>
                  </a:moveTo>
                  <a:lnTo>
                    <a:pt x="374586" y="16662"/>
                  </a:lnTo>
                  <a:lnTo>
                    <a:pt x="374459" y="17056"/>
                  </a:lnTo>
                  <a:lnTo>
                    <a:pt x="374154" y="17691"/>
                  </a:lnTo>
                  <a:lnTo>
                    <a:pt x="373900" y="18097"/>
                  </a:lnTo>
                  <a:lnTo>
                    <a:pt x="373494" y="18948"/>
                  </a:lnTo>
                  <a:lnTo>
                    <a:pt x="373341" y="19405"/>
                  </a:lnTo>
                  <a:lnTo>
                    <a:pt x="373265" y="19875"/>
                  </a:lnTo>
                  <a:lnTo>
                    <a:pt x="373367" y="20701"/>
                  </a:lnTo>
                  <a:lnTo>
                    <a:pt x="373837" y="21082"/>
                  </a:lnTo>
                  <a:lnTo>
                    <a:pt x="374523" y="21374"/>
                  </a:lnTo>
                  <a:lnTo>
                    <a:pt x="375234" y="21386"/>
                  </a:lnTo>
                  <a:lnTo>
                    <a:pt x="375424" y="21348"/>
                  </a:lnTo>
                  <a:lnTo>
                    <a:pt x="375653" y="21285"/>
                  </a:lnTo>
                  <a:lnTo>
                    <a:pt x="375793" y="20929"/>
                  </a:lnTo>
                  <a:lnTo>
                    <a:pt x="375729" y="20802"/>
                  </a:lnTo>
                  <a:lnTo>
                    <a:pt x="374942" y="20231"/>
                  </a:lnTo>
                  <a:lnTo>
                    <a:pt x="374777" y="20053"/>
                  </a:lnTo>
                  <a:lnTo>
                    <a:pt x="374827" y="19875"/>
                  </a:lnTo>
                  <a:lnTo>
                    <a:pt x="375361" y="19011"/>
                  </a:lnTo>
                  <a:lnTo>
                    <a:pt x="376834" y="13309"/>
                  </a:lnTo>
                  <a:lnTo>
                    <a:pt x="377228" y="10591"/>
                  </a:lnTo>
                  <a:lnTo>
                    <a:pt x="377545" y="9296"/>
                  </a:lnTo>
                  <a:lnTo>
                    <a:pt x="378523" y="7137"/>
                  </a:lnTo>
                  <a:lnTo>
                    <a:pt x="380212" y="4622"/>
                  </a:lnTo>
                  <a:close/>
                </a:path>
                <a:path w="459740" h="272414">
                  <a:moveTo>
                    <a:pt x="380276" y="20561"/>
                  </a:moveTo>
                  <a:lnTo>
                    <a:pt x="380060" y="20434"/>
                  </a:lnTo>
                  <a:lnTo>
                    <a:pt x="378968" y="21805"/>
                  </a:lnTo>
                  <a:lnTo>
                    <a:pt x="376859" y="23863"/>
                  </a:lnTo>
                  <a:lnTo>
                    <a:pt x="368871" y="28994"/>
                  </a:lnTo>
                  <a:lnTo>
                    <a:pt x="367601" y="29387"/>
                  </a:lnTo>
                  <a:lnTo>
                    <a:pt x="366890" y="29819"/>
                  </a:lnTo>
                  <a:lnTo>
                    <a:pt x="366191" y="30708"/>
                  </a:lnTo>
                  <a:lnTo>
                    <a:pt x="366115" y="30886"/>
                  </a:lnTo>
                  <a:lnTo>
                    <a:pt x="366052" y="31711"/>
                  </a:lnTo>
                  <a:lnTo>
                    <a:pt x="366280" y="31813"/>
                  </a:lnTo>
                  <a:lnTo>
                    <a:pt x="366420" y="31800"/>
                  </a:lnTo>
                  <a:lnTo>
                    <a:pt x="366928" y="31508"/>
                  </a:lnTo>
                  <a:lnTo>
                    <a:pt x="367690" y="31064"/>
                  </a:lnTo>
                  <a:lnTo>
                    <a:pt x="368122" y="30886"/>
                  </a:lnTo>
                  <a:lnTo>
                    <a:pt x="369735" y="30581"/>
                  </a:lnTo>
                  <a:lnTo>
                    <a:pt x="371411" y="30162"/>
                  </a:lnTo>
                  <a:lnTo>
                    <a:pt x="372110" y="29806"/>
                  </a:lnTo>
                  <a:lnTo>
                    <a:pt x="374484" y="28384"/>
                  </a:lnTo>
                  <a:lnTo>
                    <a:pt x="376656" y="26149"/>
                  </a:lnTo>
                  <a:lnTo>
                    <a:pt x="378091" y="24168"/>
                  </a:lnTo>
                  <a:lnTo>
                    <a:pt x="379552" y="22199"/>
                  </a:lnTo>
                  <a:lnTo>
                    <a:pt x="380276" y="20561"/>
                  </a:lnTo>
                  <a:close/>
                </a:path>
                <a:path w="459740" h="272414">
                  <a:moveTo>
                    <a:pt x="385292" y="73863"/>
                  </a:moveTo>
                  <a:lnTo>
                    <a:pt x="384632" y="73037"/>
                  </a:lnTo>
                  <a:lnTo>
                    <a:pt x="383959" y="72580"/>
                  </a:lnTo>
                  <a:lnTo>
                    <a:pt x="381927" y="71437"/>
                  </a:lnTo>
                  <a:lnTo>
                    <a:pt x="380771" y="70840"/>
                  </a:lnTo>
                  <a:lnTo>
                    <a:pt x="380263" y="70027"/>
                  </a:lnTo>
                  <a:lnTo>
                    <a:pt x="379691" y="69240"/>
                  </a:lnTo>
                  <a:lnTo>
                    <a:pt x="379780" y="68313"/>
                  </a:lnTo>
                  <a:lnTo>
                    <a:pt x="379615" y="68300"/>
                  </a:lnTo>
                  <a:lnTo>
                    <a:pt x="379437" y="68465"/>
                  </a:lnTo>
                  <a:lnTo>
                    <a:pt x="379222" y="69011"/>
                  </a:lnTo>
                  <a:lnTo>
                    <a:pt x="379209" y="69253"/>
                  </a:lnTo>
                  <a:lnTo>
                    <a:pt x="379158" y="69532"/>
                  </a:lnTo>
                  <a:lnTo>
                    <a:pt x="379145" y="69659"/>
                  </a:lnTo>
                  <a:lnTo>
                    <a:pt x="379171" y="69811"/>
                  </a:lnTo>
                  <a:lnTo>
                    <a:pt x="379171" y="69964"/>
                  </a:lnTo>
                  <a:lnTo>
                    <a:pt x="379183" y="70129"/>
                  </a:lnTo>
                  <a:lnTo>
                    <a:pt x="379260" y="70446"/>
                  </a:lnTo>
                  <a:lnTo>
                    <a:pt x="379412" y="71120"/>
                  </a:lnTo>
                  <a:lnTo>
                    <a:pt x="379844" y="71793"/>
                  </a:lnTo>
                  <a:lnTo>
                    <a:pt x="384695" y="74612"/>
                  </a:lnTo>
                  <a:lnTo>
                    <a:pt x="384949" y="74536"/>
                  </a:lnTo>
                  <a:lnTo>
                    <a:pt x="385267" y="74155"/>
                  </a:lnTo>
                  <a:lnTo>
                    <a:pt x="385292" y="73863"/>
                  </a:lnTo>
                  <a:close/>
                </a:path>
                <a:path w="459740" h="272414">
                  <a:moveTo>
                    <a:pt x="385419" y="171056"/>
                  </a:moveTo>
                  <a:lnTo>
                    <a:pt x="385356" y="170802"/>
                  </a:lnTo>
                  <a:lnTo>
                    <a:pt x="385000" y="170319"/>
                  </a:lnTo>
                  <a:lnTo>
                    <a:pt x="383616" y="169240"/>
                  </a:lnTo>
                  <a:lnTo>
                    <a:pt x="382854" y="168389"/>
                  </a:lnTo>
                  <a:lnTo>
                    <a:pt x="382473" y="167830"/>
                  </a:lnTo>
                  <a:lnTo>
                    <a:pt x="381939" y="165773"/>
                  </a:lnTo>
                  <a:lnTo>
                    <a:pt x="381825" y="164414"/>
                  </a:lnTo>
                  <a:lnTo>
                    <a:pt x="381749" y="161620"/>
                  </a:lnTo>
                  <a:lnTo>
                    <a:pt x="381762" y="156895"/>
                  </a:lnTo>
                  <a:lnTo>
                    <a:pt x="382219" y="155168"/>
                  </a:lnTo>
                  <a:lnTo>
                    <a:pt x="383197" y="150215"/>
                  </a:lnTo>
                  <a:lnTo>
                    <a:pt x="383324" y="149377"/>
                  </a:lnTo>
                  <a:lnTo>
                    <a:pt x="383095" y="149288"/>
                  </a:lnTo>
                  <a:lnTo>
                    <a:pt x="382625" y="150025"/>
                  </a:lnTo>
                  <a:lnTo>
                    <a:pt x="381368" y="152577"/>
                  </a:lnTo>
                  <a:lnTo>
                    <a:pt x="380580" y="154432"/>
                  </a:lnTo>
                  <a:lnTo>
                    <a:pt x="378942" y="157835"/>
                  </a:lnTo>
                  <a:lnTo>
                    <a:pt x="368427" y="168630"/>
                  </a:lnTo>
                  <a:lnTo>
                    <a:pt x="366674" y="169976"/>
                  </a:lnTo>
                  <a:lnTo>
                    <a:pt x="365023" y="172415"/>
                  </a:lnTo>
                  <a:lnTo>
                    <a:pt x="364655" y="173266"/>
                  </a:lnTo>
                  <a:lnTo>
                    <a:pt x="364312" y="174828"/>
                  </a:lnTo>
                  <a:lnTo>
                    <a:pt x="364337" y="175526"/>
                  </a:lnTo>
                  <a:lnTo>
                    <a:pt x="364604" y="177203"/>
                  </a:lnTo>
                  <a:lnTo>
                    <a:pt x="365010" y="177812"/>
                  </a:lnTo>
                  <a:lnTo>
                    <a:pt x="365658" y="178473"/>
                  </a:lnTo>
                  <a:lnTo>
                    <a:pt x="365925" y="178536"/>
                  </a:lnTo>
                  <a:lnTo>
                    <a:pt x="366395" y="178358"/>
                  </a:lnTo>
                  <a:lnTo>
                    <a:pt x="366572" y="178130"/>
                  </a:lnTo>
                  <a:lnTo>
                    <a:pt x="366788" y="177342"/>
                  </a:lnTo>
                  <a:lnTo>
                    <a:pt x="366826" y="176771"/>
                  </a:lnTo>
                  <a:lnTo>
                    <a:pt x="367144" y="175336"/>
                  </a:lnTo>
                  <a:lnTo>
                    <a:pt x="367411" y="174561"/>
                  </a:lnTo>
                  <a:lnTo>
                    <a:pt x="368693" y="173075"/>
                  </a:lnTo>
                  <a:lnTo>
                    <a:pt x="371614" y="170789"/>
                  </a:lnTo>
                  <a:lnTo>
                    <a:pt x="374611" y="168630"/>
                  </a:lnTo>
                  <a:lnTo>
                    <a:pt x="375615" y="167652"/>
                  </a:lnTo>
                  <a:lnTo>
                    <a:pt x="376643" y="166712"/>
                  </a:lnTo>
                  <a:lnTo>
                    <a:pt x="377583" y="165595"/>
                  </a:lnTo>
                  <a:lnTo>
                    <a:pt x="378434" y="164401"/>
                  </a:lnTo>
                  <a:lnTo>
                    <a:pt x="378371" y="165493"/>
                  </a:lnTo>
                  <a:lnTo>
                    <a:pt x="383070" y="172250"/>
                  </a:lnTo>
                  <a:lnTo>
                    <a:pt x="384276" y="172250"/>
                  </a:lnTo>
                  <a:lnTo>
                    <a:pt x="384708" y="172135"/>
                  </a:lnTo>
                  <a:lnTo>
                    <a:pt x="385254" y="171780"/>
                  </a:lnTo>
                  <a:lnTo>
                    <a:pt x="385368" y="171551"/>
                  </a:lnTo>
                  <a:lnTo>
                    <a:pt x="385419" y="171056"/>
                  </a:lnTo>
                  <a:close/>
                </a:path>
                <a:path w="459740" h="272414">
                  <a:moveTo>
                    <a:pt x="387108" y="40779"/>
                  </a:moveTo>
                  <a:lnTo>
                    <a:pt x="387032" y="40551"/>
                  </a:lnTo>
                  <a:lnTo>
                    <a:pt x="386969" y="40309"/>
                  </a:lnTo>
                  <a:lnTo>
                    <a:pt x="386753" y="40132"/>
                  </a:lnTo>
                  <a:lnTo>
                    <a:pt x="386321" y="40068"/>
                  </a:lnTo>
                  <a:lnTo>
                    <a:pt x="386092" y="40030"/>
                  </a:lnTo>
                  <a:lnTo>
                    <a:pt x="385102" y="39992"/>
                  </a:lnTo>
                  <a:lnTo>
                    <a:pt x="384670" y="39992"/>
                  </a:lnTo>
                  <a:lnTo>
                    <a:pt x="383641" y="39878"/>
                  </a:lnTo>
                  <a:lnTo>
                    <a:pt x="383095" y="39789"/>
                  </a:lnTo>
                  <a:lnTo>
                    <a:pt x="382638" y="39598"/>
                  </a:lnTo>
                  <a:lnTo>
                    <a:pt x="382168" y="39420"/>
                  </a:lnTo>
                  <a:lnTo>
                    <a:pt x="381114" y="37211"/>
                  </a:lnTo>
                  <a:lnTo>
                    <a:pt x="381050" y="36982"/>
                  </a:lnTo>
                  <a:lnTo>
                    <a:pt x="380822" y="37147"/>
                  </a:lnTo>
                  <a:lnTo>
                    <a:pt x="380542" y="37858"/>
                  </a:lnTo>
                  <a:lnTo>
                    <a:pt x="380415" y="38404"/>
                  </a:lnTo>
                  <a:lnTo>
                    <a:pt x="380542" y="39090"/>
                  </a:lnTo>
                  <a:lnTo>
                    <a:pt x="380593" y="39255"/>
                  </a:lnTo>
                  <a:lnTo>
                    <a:pt x="380631" y="39433"/>
                  </a:lnTo>
                  <a:lnTo>
                    <a:pt x="384644" y="41808"/>
                  </a:lnTo>
                  <a:lnTo>
                    <a:pt x="385191" y="41757"/>
                  </a:lnTo>
                  <a:lnTo>
                    <a:pt x="386054" y="41579"/>
                  </a:lnTo>
                  <a:lnTo>
                    <a:pt x="386372" y="41440"/>
                  </a:lnTo>
                  <a:lnTo>
                    <a:pt x="387032" y="41046"/>
                  </a:lnTo>
                  <a:lnTo>
                    <a:pt x="387108" y="40779"/>
                  </a:lnTo>
                  <a:close/>
                </a:path>
                <a:path w="459740" h="272414">
                  <a:moveTo>
                    <a:pt x="388162" y="571"/>
                  </a:moveTo>
                  <a:lnTo>
                    <a:pt x="388061" y="330"/>
                  </a:lnTo>
                  <a:lnTo>
                    <a:pt x="387654" y="25"/>
                  </a:lnTo>
                  <a:lnTo>
                    <a:pt x="387388" y="0"/>
                  </a:lnTo>
                  <a:lnTo>
                    <a:pt x="386689" y="279"/>
                  </a:lnTo>
                  <a:lnTo>
                    <a:pt x="386245" y="571"/>
                  </a:lnTo>
                  <a:lnTo>
                    <a:pt x="384479" y="1358"/>
                  </a:lnTo>
                  <a:lnTo>
                    <a:pt x="383273" y="1778"/>
                  </a:lnTo>
                  <a:lnTo>
                    <a:pt x="382308" y="2209"/>
                  </a:lnTo>
                  <a:lnTo>
                    <a:pt x="381330" y="2616"/>
                  </a:lnTo>
                  <a:lnTo>
                    <a:pt x="380669" y="3086"/>
                  </a:lnTo>
                  <a:lnTo>
                    <a:pt x="380758" y="3314"/>
                  </a:lnTo>
                  <a:lnTo>
                    <a:pt x="383578" y="3225"/>
                  </a:lnTo>
                  <a:lnTo>
                    <a:pt x="384937" y="3124"/>
                  </a:lnTo>
                  <a:lnTo>
                    <a:pt x="387210" y="2133"/>
                  </a:lnTo>
                  <a:lnTo>
                    <a:pt x="387781" y="1460"/>
                  </a:lnTo>
                  <a:lnTo>
                    <a:pt x="388162" y="571"/>
                  </a:lnTo>
                  <a:close/>
                </a:path>
                <a:path w="459740" h="272414">
                  <a:moveTo>
                    <a:pt x="388937" y="147612"/>
                  </a:moveTo>
                  <a:lnTo>
                    <a:pt x="388708" y="147091"/>
                  </a:lnTo>
                  <a:lnTo>
                    <a:pt x="388378" y="146621"/>
                  </a:lnTo>
                  <a:lnTo>
                    <a:pt x="388023" y="146164"/>
                  </a:lnTo>
                  <a:lnTo>
                    <a:pt x="386702" y="144932"/>
                  </a:lnTo>
                  <a:lnTo>
                    <a:pt x="386549" y="144767"/>
                  </a:lnTo>
                  <a:lnTo>
                    <a:pt x="385178" y="141655"/>
                  </a:lnTo>
                  <a:lnTo>
                    <a:pt x="384975" y="141274"/>
                  </a:lnTo>
                  <a:lnTo>
                    <a:pt x="384898" y="141084"/>
                  </a:lnTo>
                  <a:lnTo>
                    <a:pt x="384505" y="140538"/>
                  </a:lnTo>
                  <a:lnTo>
                    <a:pt x="384390" y="140347"/>
                  </a:lnTo>
                  <a:lnTo>
                    <a:pt x="383679" y="139509"/>
                  </a:lnTo>
                  <a:lnTo>
                    <a:pt x="382739" y="138734"/>
                  </a:lnTo>
                  <a:lnTo>
                    <a:pt x="382066" y="138252"/>
                  </a:lnTo>
                  <a:lnTo>
                    <a:pt x="380746" y="137541"/>
                  </a:lnTo>
                  <a:lnTo>
                    <a:pt x="378231" y="136550"/>
                  </a:lnTo>
                  <a:lnTo>
                    <a:pt x="377101" y="136042"/>
                  </a:lnTo>
                  <a:lnTo>
                    <a:pt x="376237" y="135559"/>
                  </a:lnTo>
                  <a:lnTo>
                    <a:pt x="375894" y="135255"/>
                  </a:lnTo>
                  <a:lnTo>
                    <a:pt x="375678" y="135369"/>
                  </a:lnTo>
                  <a:lnTo>
                    <a:pt x="379399" y="139725"/>
                  </a:lnTo>
                  <a:lnTo>
                    <a:pt x="380301" y="140563"/>
                  </a:lnTo>
                  <a:lnTo>
                    <a:pt x="381241" y="141681"/>
                  </a:lnTo>
                  <a:lnTo>
                    <a:pt x="381355" y="141922"/>
                  </a:lnTo>
                  <a:lnTo>
                    <a:pt x="381571" y="142252"/>
                  </a:lnTo>
                  <a:lnTo>
                    <a:pt x="381800" y="142709"/>
                  </a:lnTo>
                  <a:lnTo>
                    <a:pt x="382574" y="144754"/>
                  </a:lnTo>
                  <a:lnTo>
                    <a:pt x="382968" y="145580"/>
                  </a:lnTo>
                  <a:lnTo>
                    <a:pt x="387235" y="148767"/>
                  </a:lnTo>
                  <a:lnTo>
                    <a:pt x="387438" y="148704"/>
                  </a:lnTo>
                  <a:lnTo>
                    <a:pt x="387604" y="148704"/>
                  </a:lnTo>
                  <a:lnTo>
                    <a:pt x="388289" y="148259"/>
                  </a:lnTo>
                  <a:lnTo>
                    <a:pt x="388632" y="148120"/>
                  </a:lnTo>
                  <a:lnTo>
                    <a:pt x="388937" y="147929"/>
                  </a:lnTo>
                  <a:lnTo>
                    <a:pt x="388937" y="147612"/>
                  </a:lnTo>
                  <a:close/>
                </a:path>
                <a:path w="459740" h="272414">
                  <a:moveTo>
                    <a:pt x="390334" y="23914"/>
                  </a:moveTo>
                  <a:lnTo>
                    <a:pt x="390321" y="23672"/>
                  </a:lnTo>
                  <a:lnTo>
                    <a:pt x="389597" y="23431"/>
                  </a:lnTo>
                  <a:lnTo>
                    <a:pt x="388061" y="23190"/>
                  </a:lnTo>
                  <a:lnTo>
                    <a:pt x="387464" y="23126"/>
                  </a:lnTo>
                  <a:lnTo>
                    <a:pt x="386829" y="23152"/>
                  </a:lnTo>
                  <a:lnTo>
                    <a:pt x="386194" y="23177"/>
                  </a:lnTo>
                  <a:lnTo>
                    <a:pt x="383108" y="25920"/>
                  </a:lnTo>
                  <a:lnTo>
                    <a:pt x="383247" y="26136"/>
                  </a:lnTo>
                  <a:lnTo>
                    <a:pt x="383679" y="26377"/>
                  </a:lnTo>
                  <a:lnTo>
                    <a:pt x="383946" y="26377"/>
                  </a:lnTo>
                  <a:lnTo>
                    <a:pt x="384263" y="26174"/>
                  </a:lnTo>
                  <a:lnTo>
                    <a:pt x="384619" y="25984"/>
                  </a:lnTo>
                  <a:lnTo>
                    <a:pt x="384987" y="25603"/>
                  </a:lnTo>
                  <a:lnTo>
                    <a:pt x="386461" y="24841"/>
                  </a:lnTo>
                  <a:lnTo>
                    <a:pt x="389585" y="24130"/>
                  </a:lnTo>
                  <a:lnTo>
                    <a:pt x="390334" y="23914"/>
                  </a:lnTo>
                  <a:close/>
                </a:path>
                <a:path w="459740" h="272414">
                  <a:moveTo>
                    <a:pt x="393496" y="4457"/>
                  </a:moveTo>
                  <a:lnTo>
                    <a:pt x="393458" y="4191"/>
                  </a:lnTo>
                  <a:lnTo>
                    <a:pt x="393319" y="3848"/>
                  </a:lnTo>
                  <a:lnTo>
                    <a:pt x="392963" y="3721"/>
                  </a:lnTo>
                  <a:lnTo>
                    <a:pt x="392836" y="3746"/>
                  </a:lnTo>
                  <a:lnTo>
                    <a:pt x="392569" y="3975"/>
                  </a:lnTo>
                  <a:lnTo>
                    <a:pt x="392417" y="4152"/>
                  </a:lnTo>
                  <a:lnTo>
                    <a:pt x="391858" y="4940"/>
                  </a:lnTo>
                  <a:lnTo>
                    <a:pt x="391414" y="5765"/>
                  </a:lnTo>
                  <a:lnTo>
                    <a:pt x="389521" y="6743"/>
                  </a:lnTo>
                  <a:lnTo>
                    <a:pt x="389026" y="6959"/>
                  </a:lnTo>
                  <a:lnTo>
                    <a:pt x="386829" y="7835"/>
                  </a:lnTo>
                  <a:lnTo>
                    <a:pt x="386321" y="8064"/>
                  </a:lnTo>
                  <a:lnTo>
                    <a:pt x="383286" y="11061"/>
                  </a:lnTo>
                  <a:lnTo>
                    <a:pt x="383197" y="11341"/>
                  </a:lnTo>
                  <a:lnTo>
                    <a:pt x="383159" y="11569"/>
                  </a:lnTo>
                  <a:lnTo>
                    <a:pt x="383171" y="11976"/>
                  </a:lnTo>
                  <a:lnTo>
                    <a:pt x="383413" y="11696"/>
                  </a:lnTo>
                  <a:lnTo>
                    <a:pt x="384022" y="10858"/>
                  </a:lnTo>
                  <a:lnTo>
                    <a:pt x="384543" y="10363"/>
                  </a:lnTo>
                  <a:lnTo>
                    <a:pt x="385965" y="9639"/>
                  </a:lnTo>
                  <a:lnTo>
                    <a:pt x="389839" y="8610"/>
                  </a:lnTo>
                  <a:lnTo>
                    <a:pt x="391706" y="7658"/>
                  </a:lnTo>
                  <a:lnTo>
                    <a:pt x="392404" y="7010"/>
                  </a:lnTo>
                  <a:lnTo>
                    <a:pt x="393230" y="5791"/>
                  </a:lnTo>
                  <a:lnTo>
                    <a:pt x="393382" y="5245"/>
                  </a:lnTo>
                  <a:lnTo>
                    <a:pt x="393496" y="4457"/>
                  </a:lnTo>
                  <a:close/>
                </a:path>
                <a:path w="459740" h="272414">
                  <a:moveTo>
                    <a:pt x="426059" y="202819"/>
                  </a:moveTo>
                  <a:lnTo>
                    <a:pt x="421944" y="199682"/>
                  </a:lnTo>
                  <a:lnTo>
                    <a:pt x="421093" y="198437"/>
                  </a:lnTo>
                  <a:lnTo>
                    <a:pt x="420420" y="196824"/>
                  </a:lnTo>
                  <a:lnTo>
                    <a:pt x="419150" y="193459"/>
                  </a:lnTo>
                  <a:lnTo>
                    <a:pt x="418541" y="191693"/>
                  </a:lnTo>
                  <a:lnTo>
                    <a:pt x="417283" y="189331"/>
                  </a:lnTo>
                  <a:lnTo>
                    <a:pt x="416801" y="188633"/>
                  </a:lnTo>
                  <a:lnTo>
                    <a:pt x="414274" y="185547"/>
                  </a:lnTo>
                  <a:lnTo>
                    <a:pt x="414058" y="185229"/>
                  </a:lnTo>
                  <a:lnTo>
                    <a:pt x="413829" y="184962"/>
                  </a:lnTo>
                  <a:lnTo>
                    <a:pt x="413550" y="184454"/>
                  </a:lnTo>
                  <a:lnTo>
                    <a:pt x="413385" y="184264"/>
                  </a:lnTo>
                  <a:lnTo>
                    <a:pt x="413105" y="183756"/>
                  </a:lnTo>
                  <a:lnTo>
                    <a:pt x="412851" y="183438"/>
                  </a:lnTo>
                  <a:lnTo>
                    <a:pt x="412699" y="183362"/>
                  </a:lnTo>
                  <a:lnTo>
                    <a:pt x="412457" y="183413"/>
                  </a:lnTo>
                  <a:lnTo>
                    <a:pt x="412369" y="183540"/>
                  </a:lnTo>
                  <a:lnTo>
                    <a:pt x="412318" y="184162"/>
                  </a:lnTo>
                  <a:lnTo>
                    <a:pt x="412343" y="184645"/>
                  </a:lnTo>
                  <a:lnTo>
                    <a:pt x="412623" y="185585"/>
                  </a:lnTo>
                  <a:lnTo>
                    <a:pt x="412813" y="185928"/>
                  </a:lnTo>
                  <a:lnTo>
                    <a:pt x="413004" y="186359"/>
                  </a:lnTo>
                  <a:lnTo>
                    <a:pt x="413512" y="187210"/>
                  </a:lnTo>
                  <a:lnTo>
                    <a:pt x="415734" y="190258"/>
                  </a:lnTo>
                  <a:lnTo>
                    <a:pt x="416864" y="192379"/>
                  </a:lnTo>
                  <a:lnTo>
                    <a:pt x="425424" y="202971"/>
                  </a:lnTo>
                  <a:lnTo>
                    <a:pt x="426034" y="202933"/>
                  </a:lnTo>
                  <a:close/>
                </a:path>
                <a:path w="459740" h="272414">
                  <a:moveTo>
                    <a:pt x="428764" y="117398"/>
                  </a:moveTo>
                  <a:lnTo>
                    <a:pt x="428752" y="117157"/>
                  </a:lnTo>
                  <a:lnTo>
                    <a:pt x="428434" y="117398"/>
                  </a:lnTo>
                  <a:lnTo>
                    <a:pt x="427723" y="118541"/>
                  </a:lnTo>
                  <a:lnTo>
                    <a:pt x="427469" y="119557"/>
                  </a:lnTo>
                  <a:lnTo>
                    <a:pt x="427266" y="121640"/>
                  </a:lnTo>
                  <a:lnTo>
                    <a:pt x="427088" y="122643"/>
                  </a:lnTo>
                  <a:lnTo>
                    <a:pt x="426961" y="123050"/>
                  </a:lnTo>
                  <a:lnTo>
                    <a:pt x="426224" y="124523"/>
                  </a:lnTo>
                  <a:lnTo>
                    <a:pt x="425538" y="125476"/>
                  </a:lnTo>
                  <a:lnTo>
                    <a:pt x="424675" y="127241"/>
                  </a:lnTo>
                  <a:lnTo>
                    <a:pt x="424548" y="127825"/>
                  </a:lnTo>
                  <a:lnTo>
                    <a:pt x="424434" y="128651"/>
                  </a:lnTo>
                  <a:lnTo>
                    <a:pt x="424383" y="130810"/>
                  </a:lnTo>
                  <a:lnTo>
                    <a:pt x="424573" y="131622"/>
                  </a:lnTo>
                  <a:lnTo>
                    <a:pt x="424700" y="131914"/>
                  </a:lnTo>
                  <a:lnTo>
                    <a:pt x="424967" y="132270"/>
                  </a:lnTo>
                  <a:lnTo>
                    <a:pt x="425094" y="132308"/>
                  </a:lnTo>
                  <a:lnTo>
                    <a:pt x="425335" y="132270"/>
                  </a:lnTo>
                  <a:lnTo>
                    <a:pt x="425577" y="131914"/>
                  </a:lnTo>
                  <a:lnTo>
                    <a:pt x="425831" y="130810"/>
                  </a:lnTo>
                  <a:lnTo>
                    <a:pt x="426389" y="127825"/>
                  </a:lnTo>
                  <a:lnTo>
                    <a:pt x="427075" y="126441"/>
                  </a:lnTo>
                  <a:lnTo>
                    <a:pt x="427736" y="125387"/>
                  </a:lnTo>
                  <a:lnTo>
                    <a:pt x="428447" y="123317"/>
                  </a:lnTo>
                  <a:lnTo>
                    <a:pt x="428561" y="121615"/>
                  </a:lnTo>
                  <a:lnTo>
                    <a:pt x="428371" y="119557"/>
                  </a:lnTo>
                  <a:lnTo>
                    <a:pt x="428434" y="118541"/>
                  </a:lnTo>
                  <a:lnTo>
                    <a:pt x="428675" y="117576"/>
                  </a:lnTo>
                  <a:lnTo>
                    <a:pt x="428764" y="117398"/>
                  </a:lnTo>
                  <a:close/>
                </a:path>
                <a:path w="459740" h="272414">
                  <a:moveTo>
                    <a:pt x="429082" y="77393"/>
                  </a:moveTo>
                  <a:lnTo>
                    <a:pt x="425831" y="78536"/>
                  </a:lnTo>
                  <a:lnTo>
                    <a:pt x="417563" y="81064"/>
                  </a:lnTo>
                  <a:lnTo>
                    <a:pt x="405536" y="96786"/>
                  </a:lnTo>
                  <a:lnTo>
                    <a:pt x="405676" y="97434"/>
                  </a:lnTo>
                  <a:lnTo>
                    <a:pt x="406006" y="98158"/>
                  </a:lnTo>
                  <a:lnTo>
                    <a:pt x="406146" y="98272"/>
                  </a:lnTo>
                  <a:lnTo>
                    <a:pt x="406387" y="98209"/>
                  </a:lnTo>
                  <a:lnTo>
                    <a:pt x="406476" y="98044"/>
                  </a:lnTo>
                  <a:lnTo>
                    <a:pt x="406666" y="96850"/>
                  </a:lnTo>
                  <a:lnTo>
                    <a:pt x="407098" y="95326"/>
                  </a:lnTo>
                  <a:lnTo>
                    <a:pt x="424357" y="79921"/>
                  </a:lnTo>
                  <a:lnTo>
                    <a:pt x="426097" y="79159"/>
                  </a:lnTo>
                  <a:lnTo>
                    <a:pt x="427863" y="78206"/>
                  </a:lnTo>
                  <a:lnTo>
                    <a:pt x="429082" y="77393"/>
                  </a:lnTo>
                  <a:close/>
                </a:path>
                <a:path w="459740" h="272414">
                  <a:moveTo>
                    <a:pt x="432384" y="42214"/>
                  </a:moveTo>
                  <a:lnTo>
                    <a:pt x="427926" y="51803"/>
                  </a:lnTo>
                  <a:lnTo>
                    <a:pt x="427990" y="52628"/>
                  </a:lnTo>
                  <a:lnTo>
                    <a:pt x="428332" y="54216"/>
                  </a:lnTo>
                  <a:lnTo>
                    <a:pt x="429501" y="57277"/>
                  </a:lnTo>
                  <a:lnTo>
                    <a:pt x="430250" y="58750"/>
                  </a:lnTo>
                  <a:lnTo>
                    <a:pt x="430669" y="60960"/>
                  </a:lnTo>
                  <a:lnTo>
                    <a:pt x="430669" y="61696"/>
                  </a:lnTo>
                  <a:lnTo>
                    <a:pt x="430491" y="62725"/>
                  </a:lnTo>
                  <a:lnTo>
                    <a:pt x="418820" y="76288"/>
                  </a:lnTo>
                  <a:lnTo>
                    <a:pt x="417512" y="77812"/>
                  </a:lnTo>
                  <a:lnTo>
                    <a:pt x="416877" y="78816"/>
                  </a:lnTo>
                  <a:lnTo>
                    <a:pt x="416648" y="79248"/>
                  </a:lnTo>
                  <a:lnTo>
                    <a:pt x="416610" y="79476"/>
                  </a:lnTo>
                  <a:lnTo>
                    <a:pt x="416801" y="79629"/>
                  </a:lnTo>
                  <a:lnTo>
                    <a:pt x="432333" y="61861"/>
                  </a:lnTo>
                  <a:lnTo>
                    <a:pt x="432308" y="61023"/>
                  </a:lnTo>
                  <a:lnTo>
                    <a:pt x="431952" y="59359"/>
                  </a:lnTo>
                  <a:lnTo>
                    <a:pt x="431482" y="58026"/>
                  </a:lnTo>
                  <a:lnTo>
                    <a:pt x="429831" y="54521"/>
                  </a:lnTo>
                  <a:lnTo>
                    <a:pt x="429158" y="52438"/>
                  </a:lnTo>
                  <a:lnTo>
                    <a:pt x="428980" y="50342"/>
                  </a:lnTo>
                  <a:lnTo>
                    <a:pt x="429069" y="48717"/>
                  </a:lnTo>
                  <a:lnTo>
                    <a:pt x="429628" y="46431"/>
                  </a:lnTo>
                  <a:lnTo>
                    <a:pt x="430187" y="45250"/>
                  </a:lnTo>
                  <a:lnTo>
                    <a:pt x="432384" y="42214"/>
                  </a:lnTo>
                  <a:close/>
                </a:path>
                <a:path w="459740" h="272414">
                  <a:moveTo>
                    <a:pt x="433641" y="213525"/>
                  </a:moveTo>
                  <a:lnTo>
                    <a:pt x="433425" y="211886"/>
                  </a:lnTo>
                  <a:lnTo>
                    <a:pt x="433171" y="211213"/>
                  </a:lnTo>
                  <a:lnTo>
                    <a:pt x="432625" y="210172"/>
                  </a:lnTo>
                  <a:lnTo>
                    <a:pt x="431838" y="209181"/>
                  </a:lnTo>
                  <a:lnTo>
                    <a:pt x="432269" y="210362"/>
                  </a:lnTo>
                  <a:lnTo>
                    <a:pt x="432625" y="211404"/>
                  </a:lnTo>
                  <a:lnTo>
                    <a:pt x="432739" y="212051"/>
                  </a:lnTo>
                  <a:lnTo>
                    <a:pt x="432739" y="213474"/>
                  </a:lnTo>
                  <a:lnTo>
                    <a:pt x="432574" y="214249"/>
                  </a:lnTo>
                  <a:lnTo>
                    <a:pt x="431495" y="216573"/>
                  </a:lnTo>
                  <a:lnTo>
                    <a:pt x="427037" y="220891"/>
                  </a:lnTo>
                  <a:lnTo>
                    <a:pt x="425399" y="222364"/>
                  </a:lnTo>
                  <a:lnTo>
                    <a:pt x="423697" y="225094"/>
                  </a:lnTo>
                  <a:lnTo>
                    <a:pt x="423316" y="226060"/>
                  </a:lnTo>
                  <a:lnTo>
                    <a:pt x="423100" y="227647"/>
                  </a:lnTo>
                  <a:lnTo>
                    <a:pt x="423176" y="229349"/>
                  </a:lnTo>
                  <a:lnTo>
                    <a:pt x="423900" y="233972"/>
                  </a:lnTo>
                  <a:lnTo>
                    <a:pt x="424053" y="234188"/>
                  </a:lnTo>
                  <a:lnTo>
                    <a:pt x="424230" y="234226"/>
                  </a:lnTo>
                  <a:lnTo>
                    <a:pt x="424370" y="234137"/>
                  </a:lnTo>
                  <a:lnTo>
                    <a:pt x="424726" y="233337"/>
                  </a:lnTo>
                  <a:lnTo>
                    <a:pt x="424865" y="233387"/>
                  </a:lnTo>
                  <a:lnTo>
                    <a:pt x="425196" y="233362"/>
                  </a:lnTo>
                  <a:lnTo>
                    <a:pt x="425411" y="233159"/>
                  </a:lnTo>
                  <a:lnTo>
                    <a:pt x="425691" y="232435"/>
                  </a:lnTo>
                  <a:lnTo>
                    <a:pt x="425767" y="232117"/>
                  </a:lnTo>
                  <a:lnTo>
                    <a:pt x="426212" y="231101"/>
                  </a:lnTo>
                  <a:lnTo>
                    <a:pt x="431838" y="226377"/>
                  </a:lnTo>
                  <a:lnTo>
                    <a:pt x="431800" y="226199"/>
                  </a:lnTo>
                  <a:lnTo>
                    <a:pt x="424878" y="229819"/>
                  </a:lnTo>
                  <a:lnTo>
                    <a:pt x="424802" y="228168"/>
                  </a:lnTo>
                  <a:lnTo>
                    <a:pt x="428244" y="222123"/>
                  </a:lnTo>
                  <a:lnTo>
                    <a:pt x="431126" y="218973"/>
                  </a:lnTo>
                  <a:lnTo>
                    <a:pt x="432371" y="217271"/>
                  </a:lnTo>
                  <a:lnTo>
                    <a:pt x="432904" y="216357"/>
                  </a:lnTo>
                  <a:lnTo>
                    <a:pt x="433552" y="214490"/>
                  </a:lnTo>
                  <a:lnTo>
                    <a:pt x="433641" y="213525"/>
                  </a:lnTo>
                  <a:close/>
                </a:path>
                <a:path w="459740" h="272414">
                  <a:moveTo>
                    <a:pt x="438442" y="140030"/>
                  </a:moveTo>
                  <a:lnTo>
                    <a:pt x="438238" y="139915"/>
                  </a:lnTo>
                  <a:lnTo>
                    <a:pt x="437908" y="139992"/>
                  </a:lnTo>
                  <a:lnTo>
                    <a:pt x="437769" y="140017"/>
                  </a:lnTo>
                  <a:lnTo>
                    <a:pt x="437629" y="140081"/>
                  </a:lnTo>
                  <a:lnTo>
                    <a:pt x="437349" y="140246"/>
                  </a:lnTo>
                  <a:lnTo>
                    <a:pt x="437184" y="140335"/>
                  </a:lnTo>
                  <a:lnTo>
                    <a:pt x="436575" y="140754"/>
                  </a:lnTo>
                  <a:lnTo>
                    <a:pt x="436016" y="141516"/>
                  </a:lnTo>
                  <a:lnTo>
                    <a:pt x="435775" y="142201"/>
                  </a:lnTo>
                  <a:lnTo>
                    <a:pt x="435571" y="142887"/>
                  </a:lnTo>
                  <a:lnTo>
                    <a:pt x="435559" y="143294"/>
                  </a:lnTo>
                  <a:lnTo>
                    <a:pt x="435635" y="143560"/>
                  </a:lnTo>
                  <a:lnTo>
                    <a:pt x="435762" y="143929"/>
                  </a:lnTo>
                  <a:lnTo>
                    <a:pt x="435965" y="144043"/>
                  </a:lnTo>
                  <a:lnTo>
                    <a:pt x="436714" y="144208"/>
                  </a:lnTo>
                  <a:lnTo>
                    <a:pt x="437121" y="143941"/>
                  </a:lnTo>
                  <a:lnTo>
                    <a:pt x="437489" y="142798"/>
                  </a:lnTo>
                  <a:lnTo>
                    <a:pt x="437680" y="142240"/>
                  </a:lnTo>
                  <a:lnTo>
                    <a:pt x="437832" y="141579"/>
                  </a:lnTo>
                  <a:lnTo>
                    <a:pt x="438124" y="140779"/>
                  </a:lnTo>
                  <a:lnTo>
                    <a:pt x="438213" y="140538"/>
                  </a:lnTo>
                  <a:lnTo>
                    <a:pt x="438391" y="140182"/>
                  </a:lnTo>
                  <a:lnTo>
                    <a:pt x="438442" y="140030"/>
                  </a:lnTo>
                  <a:close/>
                </a:path>
                <a:path w="459740" h="272414">
                  <a:moveTo>
                    <a:pt x="439216" y="92430"/>
                  </a:moveTo>
                  <a:lnTo>
                    <a:pt x="439191" y="91643"/>
                  </a:lnTo>
                  <a:lnTo>
                    <a:pt x="438797" y="90805"/>
                  </a:lnTo>
                  <a:lnTo>
                    <a:pt x="438454" y="90309"/>
                  </a:lnTo>
                  <a:lnTo>
                    <a:pt x="437553" y="89141"/>
                  </a:lnTo>
                  <a:lnTo>
                    <a:pt x="436892" y="88430"/>
                  </a:lnTo>
                  <a:lnTo>
                    <a:pt x="434898" y="87045"/>
                  </a:lnTo>
                  <a:lnTo>
                    <a:pt x="433628" y="86525"/>
                  </a:lnTo>
                  <a:lnTo>
                    <a:pt x="431101" y="86093"/>
                  </a:lnTo>
                  <a:lnTo>
                    <a:pt x="429882" y="86106"/>
                  </a:lnTo>
                  <a:lnTo>
                    <a:pt x="426720" y="86309"/>
                  </a:lnTo>
                  <a:lnTo>
                    <a:pt x="425221" y="86575"/>
                  </a:lnTo>
                  <a:lnTo>
                    <a:pt x="425208" y="86817"/>
                  </a:lnTo>
                  <a:lnTo>
                    <a:pt x="428790" y="87249"/>
                  </a:lnTo>
                  <a:lnTo>
                    <a:pt x="430936" y="87553"/>
                  </a:lnTo>
                  <a:lnTo>
                    <a:pt x="433070" y="88176"/>
                  </a:lnTo>
                  <a:lnTo>
                    <a:pt x="434047" y="88658"/>
                  </a:lnTo>
                  <a:lnTo>
                    <a:pt x="435686" y="89789"/>
                  </a:lnTo>
                  <a:lnTo>
                    <a:pt x="437299" y="91363"/>
                  </a:lnTo>
                  <a:lnTo>
                    <a:pt x="438454" y="92417"/>
                  </a:lnTo>
                  <a:lnTo>
                    <a:pt x="438708" y="92544"/>
                  </a:lnTo>
                  <a:lnTo>
                    <a:pt x="439013" y="92430"/>
                  </a:lnTo>
                  <a:lnTo>
                    <a:pt x="439166" y="92443"/>
                  </a:lnTo>
                  <a:close/>
                </a:path>
                <a:path w="459740" h="272414">
                  <a:moveTo>
                    <a:pt x="443953" y="186321"/>
                  </a:moveTo>
                  <a:lnTo>
                    <a:pt x="443839" y="185445"/>
                  </a:lnTo>
                  <a:lnTo>
                    <a:pt x="443242" y="183527"/>
                  </a:lnTo>
                  <a:lnTo>
                    <a:pt x="442163" y="180759"/>
                  </a:lnTo>
                  <a:lnTo>
                    <a:pt x="438429" y="167373"/>
                  </a:lnTo>
                  <a:lnTo>
                    <a:pt x="419963" y="135293"/>
                  </a:lnTo>
                  <a:lnTo>
                    <a:pt x="418693" y="133477"/>
                  </a:lnTo>
                  <a:lnTo>
                    <a:pt x="416814" y="129984"/>
                  </a:lnTo>
                  <a:lnTo>
                    <a:pt x="416153" y="128358"/>
                  </a:lnTo>
                  <a:lnTo>
                    <a:pt x="414528" y="122389"/>
                  </a:lnTo>
                  <a:lnTo>
                    <a:pt x="415582" y="128524"/>
                  </a:lnTo>
                  <a:lnTo>
                    <a:pt x="416179" y="130251"/>
                  </a:lnTo>
                  <a:lnTo>
                    <a:pt x="417918" y="133934"/>
                  </a:lnTo>
                  <a:lnTo>
                    <a:pt x="421919" y="139788"/>
                  </a:lnTo>
                  <a:lnTo>
                    <a:pt x="423494" y="141833"/>
                  </a:lnTo>
                  <a:lnTo>
                    <a:pt x="430034" y="153543"/>
                  </a:lnTo>
                  <a:lnTo>
                    <a:pt x="434606" y="162648"/>
                  </a:lnTo>
                  <a:lnTo>
                    <a:pt x="437032" y="169024"/>
                  </a:lnTo>
                  <a:lnTo>
                    <a:pt x="440270" y="179832"/>
                  </a:lnTo>
                  <a:lnTo>
                    <a:pt x="441325" y="182740"/>
                  </a:lnTo>
                  <a:lnTo>
                    <a:pt x="443026" y="186588"/>
                  </a:lnTo>
                  <a:lnTo>
                    <a:pt x="443001" y="189674"/>
                  </a:lnTo>
                  <a:lnTo>
                    <a:pt x="443204" y="189649"/>
                  </a:lnTo>
                  <a:lnTo>
                    <a:pt x="443547" y="189077"/>
                  </a:lnTo>
                  <a:lnTo>
                    <a:pt x="443903" y="187731"/>
                  </a:lnTo>
                  <a:lnTo>
                    <a:pt x="443953" y="186321"/>
                  </a:lnTo>
                  <a:close/>
                </a:path>
                <a:path w="459740" h="272414">
                  <a:moveTo>
                    <a:pt x="444017" y="124320"/>
                  </a:moveTo>
                  <a:lnTo>
                    <a:pt x="443953" y="123786"/>
                  </a:lnTo>
                  <a:lnTo>
                    <a:pt x="443826" y="123774"/>
                  </a:lnTo>
                  <a:lnTo>
                    <a:pt x="443725" y="124294"/>
                  </a:lnTo>
                  <a:lnTo>
                    <a:pt x="443191" y="125945"/>
                  </a:lnTo>
                  <a:lnTo>
                    <a:pt x="434987" y="137223"/>
                  </a:lnTo>
                  <a:lnTo>
                    <a:pt x="433222" y="138404"/>
                  </a:lnTo>
                  <a:lnTo>
                    <a:pt x="432600" y="139090"/>
                  </a:lnTo>
                  <a:lnTo>
                    <a:pt x="432041" y="140169"/>
                  </a:lnTo>
                  <a:lnTo>
                    <a:pt x="431901" y="140601"/>
                  </a:lnTo>
                  <a:lnTo>
                    <a:pt x="431888" y="141198"/>
                  </a:lnTo>
                  <a:lnTo>
                    <a:pt x="431977" y="141325"/>
                  </a:lnTo>
                  <a:lnTo>
                    <a:pt x="432206" y="141401"/>
                  </a:lnTo>
                  <a:lnTo>
                    <a:pt x="432358" y="141363"/>
                  </a:lnTo>
                  <a:lnTo>
                    <a:pt x="432638" y="141122"/>
                  </a:lnTo>
                  <a:lnTo>
                    <a:pt x="433311" y="140423"/>
                  </a:lnTo>
                  <a:lnTo>
                    <a:pt x="433679" y="140081"/>
                  </a:lnTo>
                  <a:lnTo>
                    <a:pt x="434162" y="139687"/>
                  </a:lnTo>
                  <a:lnTo>
                    <a:pt x="436918" y="138201"/>
                  </a:lnTo>
                  <a:lnTo>
                    <a:pt x="437908" y="137553"/>
                  </a:lnTo>
                  <a:lnTo>
                    <a:pt x="443865" y="126111"/>
                  </a:lnTo>
                  <a:lnTo>
                    <a:pt x="444017" y="124320"/>
                  </a:lnTo>
                  <a:close/>
                </a:path>
                <a:path w="459740" h="272414">
                  <a:moveTo>
                    <a:pt x="445681" y="153123"/>
                  </a:moveTo>
                  <a:lnTo>
                    <a:pt x="438810" y="157022"/>
                  </a:lnTo>
                  <a:lnTo>
                    <a:pt x="438988" y="156400"/>
                  </a:lnTo>
                  <a:lnTo>
                    <a:pt x="444487" y="146354"/>
                  </a:lnTo>
                  <a:lnTo>
                    <a:pt x="437019" y="157581"/>
                  </a:lnTo>
                  <a:lnTo>
                    <a:pt x="437235" y="158851"/>
                  </a:lnTo>
                  <a:lnTo>
                    <a:pt x="437515" y="159321"/>
                  </a:lnTo>
                  <a:lnTo>
                    <a:pt x="437413" y="159956"/>
                  </a:lnTo>
                  <a:lnTo>
                    <a:pt x="437553" y="160350"/>
                  </a:lnTo>
                  <a:lnTo>
                    <a:pt x="437629" y="160502"/>
                  </a:lnTo>
                  <a:lnTo>
                    <a:pt x="438111" y="160629"/>
                  </a:lnTo>
                  <a:lnTo>
                    <a:pt x="438353" y="160489"/>
                  </a:lnTo>
                  <a:lnTo>
                    <a:pt x="438988" y="159677"/>
                  </a:lnTo>
                  <a:lnTo>
                    <a:pt x="439445" y="158991"/>
                  </a:lnTo>
                  <a:lnTo>
                    <a:pt x="440423" y="157937"/>
                  </a:lnTo>
                  <a:lnTo>
                    <a:pt x="442341" y="155803"/>
                  </a:lnTo>
                  <a:lnTo>
                    <a:pt x="445681" y="153123"/>
                  </a:lnTo>
                  <a:close/>
                </a:path>
                <a:path w="459740" h="272414">
                  <a:moveTo>
                    <a:pt x="455752" y="159918"/>
                  </a:moveTo>
                  <a:lnTo>
                    <a:pt x="455701" y="159702"/>
                  </a:lnTo>
                  <a:lnTo>
                    <a:pt x="455269" y="159715"/>
                  </a:lnTo>
                  <a:lnTo>
                    <a:pt x="454520" y="159804"/>
                  </a:lnTo>
                  <a:lnTo>
                    <a:pt x="453237" y="160083"/>
                  </a:lnTo>
                  <a:lnTo>
                    <a:pt x="452755" y="160248"/>
                  </a:lnTo>
                  <a:lnTo>
                    <a:pt x="452196" y="160388"/>
                  </a:lnTo>
                  <a:lnTo>
                    <a:pt x="451650" y="160667"/>
                  </a:lnTo>
                  <a:lnTo>
                    <a:pt x="450532" y="161150"/>
                  </a:lnTo>
                  <a:lnTo>
                    <a:pt x="449338" y="161912"/>
                  </a:lnTo>
                  <a:lnTo>
                    <a:pt x="443814" y="171958"/>
                  </a:lnTo>
                  <a:lnTo>
                    <a:pt x="443928" y="172313"/>
                  </a:lnTo>
                  <a:lnTo>
                    <a:pt x="444169" y="172389"/>
                  </a:lnTo>
                  <a:lnTo>
                    <a:pt x="444411" y="172466"/>
                  </a:lnTo>
                  <a:lnTo>
                    <a:pt x="444715" y="172237"/>
                  </a:lnTo>
                  <a:lnTo>
                    <a:pt x="445389" y="171005"/>
                  </a:lnTo>
                  <a:lnTo>
                    <a:pt x="446747" y="168135"/>
                  </a:lnTo>
                  <a:lnTo>
                    <a:pt x="447916" y="166052"/>
                  </a:lnTo>
                  <a:lnTo>
                    <a:pt x="448614" y="164960"/>
                  </a:lnTo>
                  <a:lnTo>
                    <a:pt x="450278" y="163055"/>
                  </a:lnTo>
                  <a:lnTo>
                    <a:pt x="451231" y="162229"/>
                  </a:lnTo>
                  <a:lnTo>
                    <a:pt x="452170" y="161620"/>
                  </a:lnTo>
                  <a:lnTo>
                    <a:pt x="454050" y="160350"/>
                  </a:lnTo>
                  <a:lnTo>
                    <a:pt x="455752" y="159918"/>
                  </a:lnTo>
                  <a:close/>
                </a:path>
                <a:path w="459740" h="272414">
                  <a:moveTo>
                    <a:pt x="455968" y="67767"/>
                  </a:moveTo>
                  <a:lnTo>
                    <a:pt x="453339" y="65011"/>
                  </a:lnTo>
                  <a:lnTo>
                    <a:pt x="452958" y="64782"/>
                  </a:lnTo>
                  <a:lnTo>
                    <a:pt x="452170" y="64376"/>
                  </a:lnTo>
                  <a:lnTo>
                    <a:pt x="451218" y="64033"/>
                  </a:lnTo>
                  <a:lnTo>
                    <a:pt x="449059" y="63855"/>
                  </a:lnTo>
                  <a:lnTo>
                    <a:pt x="447852" y="64033"/>
                  </a:lnTo>
                  <a:lnTo>
                    <a:pt x="445668" y="64693"/>
                  </a:lnTo>
                  <a:lnTo>
                    <a:pt x="444538" y="65227"/>
                  </a:lnTo>
                  <a:lnTo>
                    <a:pt x="441464" y="66878"/>
                  </a:lnTo>
                  <a:lnTo>
                    <a:pt x="439470" y="68313"/>
                  </a:lnTo>
                  <a:lnTo>
                    <a:pt x="436079" y="70688"/>
                  </a:lnTo>
                  <a:lnTo>
                    <a:pt x="430060" y="73888"/>
                  </a:lnTo>
                  <a:lnTo>
                    <a:pt x="429221" y="74218"/>
                  </a:lnTo>
                  <a:lnTo>
                    <a:pt x="428917" y="74358"/>
                  </a:lnTo>
                  <a:lnTo>
                    <a:pt x="428866" y="74790"/>
                  </a:lnTo>
                  <a:lnTo>
                    <a:pt x="429704" y="75006"/>
                  </a:lnTo>
                  <a:lnTo>
                    <a:pt x="430606" y="74968"/>
                  </a:lnTo>
                  <a:lnTo>
                    <a:pt x="430987" y="74891"/>
                  </a:lnTo>
                  <a:lnTo>
                    <a:pt x="430999" y="75145"/>
                  </a:lnTo>
                  <a:lnTo>
                    <a:pt x="431342" y="75374"/>
                  </a:lnTo>
                  <a:lnTo>
                    <a:pt x="432892" y="75666"/>
                  </a:lnTo>
                  <a:lnTo>
                    <a:pt x="433997" y="75806"/>
                  </a:lnTo>
                  <a:lnTo>
                    <a:pt x="435216" y="75869"/>
                  </a:lnTo>
                  <a:lnTo>
                    <a:pt x="436968" y="75768"/>
                  </a:lnTo>
                  <a:lnTo>
                    <a:pt x="437464" y="75603"/>
                  </a:lnTo>
                  <a:lnTo>
                    <a:pt x="437832" y="75526"/>
                  </a:lnTo>
                  <a:lnTo>
                    <a:pt x="438162" y="75361"/>
                  </a:lnTo>
                  <a:lnTo>
                    <a:pt x="439318" y="74891"/>
                  </a:lnTo>
                  <a:lnTo>
                    <a:pt x="439572" y="74790"/>
                  </a:lnTo>
                  <a:lnTo>
                    <a:pt x="440359" y="74218"/>
                  </a:lnTo>
                  <a:lnTo>
                    <a:pt x="444385" y="71234"/>
                  </a:lnTo>
                  <a:lnTo>
                    <a:pt x="446570" y="70116"/>
                  </a:lnTo>
                  <a:lnTo>
                    <a:pt x="447636" y="69926"/>
                  </a:lnTo>
                  <a:lnTo>
                    <a:pt x="448398" y="69938"/>
                  </a:lnTo>
                  <a:lnTo>
                    <a:pt x="448589" y="69913"/>
                  </a:lnTo>
                  <a:lnTo>
                    <a:pt x="448792" y="69888"/>
                  </a:lnTo>
                  <a:lnTo>
                    <a:pt x="449097" y="69964"/>
                  </a:lnTo>
                  <a:lnTo>
                    <a:pt x="449529" y="69977"/>
                  </a:lnTo>
                  <a:lnTo>
                    <a:pt x="449656" y="69977"/>
                  </a:lnTo>
                  <a:lnTo>
                    <a:pt x="449160" y="69672"/>
                  </a:lnTo>
                  <a:lnTo>
                    <a:pt x="448868" y="69507"/>
                  </a:lnTo>
                  <a:lnTo>
                    <a:pt x="448246" y="69405"/>
                  </a:lnTo>
                  <a:lnTo>
                    <a:pt x="448017" y="69342"/>
                  </a:lnTo>
                  <a:lnTo>
                    <a:pt x="446951" y="69303"/>
                  </a:lnTo>
                  <a:lnTo>
                    <a:pt x="446036" y="69418"/>
                  </a:lnTo>
                  <a:lnTo>
                    <a:pt x="445731" y="69507"/>
                  </a:lnTo>
                  <a:lnTo>
                    <a:pt x="445401" y="69570"/>
                  </a:lnTo>
                  <a:lnTo>
                    <a:pt x="442429" y="70523"/>
                  </a:lnTo>
                  <a:lnTo>
                    <a:pt x="439813" y="72758"/>
                  </a:lnTo>
                  <a:lnTo>
                    <a:pt x="437197" y="73825"/>
                  </a:lnTo>
                  <a:lnTo>
                    <a:pt x="436880" y="73888"/>
                  </a:lnTo>
                  <a:lnTo>
                    <a:pt x="436587" y="74002"/>
                  </a:lnTo>
                  <a:lnTo>
                    <a:pt x="435178" y="74142"/>
                  </a:lnTo>
                  <a:lnTo>
                    <a:pt x="433311" y="74218"/>
                  </a:lnTo>
                  <a:lnTo>
                    <a:pt x="434530" y="73647"/>
                  </a:lnTo>
                  <a:lnTo>
                    <a:pt x="435584" y="73126"/>
                  </a:lnTo>
                  <a:lnTo>
                    <a:pt x="437083" y="72186"/>
                  </a:lnTo>
                  <a:lnTo>
                    <a:pt x="441147" y="69303"/>
                  </a:lnTo>
                  <a:lnTo>
                    <a:pt x="442518" y="68262"/>
                  </a:lnTo>
                  <a:lnTo>
                    <a:pt x="446239" y="65976"/>
                  </a:lnTo>
                  <a:lnTo>
                    <a:pt x="448246" y="65049"/>
                  </a:lnTo>
                  <a:lnTo>
                    <a:pt x="451027" y="65011"/>
                  </a:lnTo>
                  <a:lnTo>
                    <a:pt x="451904" y="65227"/>
                  </a:lnTo>
                  <a:lnTo>
                    <a:pt x="452615" y="65493"/>
                  </a:lnTo>
                  <a:lnTo>
                    <a:pt x="453339" y="65811"/>
                  </a:lnTo>
                  <a:lnTo>
                    <a:pt x="453961" y="66179"/>
                  </a:lnTo>
                  <a:lnTo>
                    <a:pt x="455091" y="67030"/>
                  </a:lnTo>
                  <a:lnTo>
                    <a:pt x="455968" y="67767"/>
                  </a:lnTo>
                  <a:close/>
                </a:path>
                <a:path w="459740" h="272414">
                  <a:moveTo>
                    <a:pt x="459282" y="161188"/>
                  </a:moveTo>
                  <a:lnTo>
                    <a:pt x="459079" y="161023"/>
                  </a:lnTo>
                  <a:lnTo>
                    <a:pt x="458444" y="160972"/>
                  </a:lnTo>
                  <a:lnTo>
                    <a:pt x="457581" y="161010"/>
                  </a:lnTo>
                  <a:lnTo>
                    <a:pt x="452920" y="164058"/>
                  </a:lnTo>
                  <a:lnTo>
                    <a:pt x="453021" y="164274"/>
                  </a:lnTo>
                  <a:lnTo>
                    <a:pt x="453428" y="164566"/>
                  </a:lnTo>
                  <a:lnTo>
                    <a:pt x="453694" y="164604"/>
                  </a:lnTo>
                  <a:lnTo>
                    <a:pt x="454190" y="164388"/>
                  </a:lnTo>
                  <a:lnTo>
                    <a:pt x="454367" y="164261"/>
                  </a:lnTo>
                  <a:lnTo>
                    <a:pt x="454609" y="164109"/>
                  </a:lnTo>
                  <a:lnTo>
                    <a:pt x="454736" y="164045"/>
                  </a:lnTo>
                  <a:lnTo>
                    <a:pt x="456184" y="163042"/>
                  </a:lnTo>
                  <a:lnTo>
                    <a:pt x="457111" y="162496"/>
                  </a:lnTo>
                  <a:lnTo>
                    <a:pt x="457898" y="162052"/>
                  </a:lnTo>
                  <a:lnTo>
                    <a:pt x="458101" y="161950"/>
                  </a:lnTo>
                  <a:lnTo>
                    <a:pt x="458444" y="161734"/>
                  </a:lnTo>
                  <a:lnTo>
                    <a:pt x="458901" y="161480"/>
                  </a:lnTo>
                  <a:lnTo>
                    <a:pt x="459143" y="161315"/>
                  </a:lnTo>
                  <a:lnTo>
                    <a:pt x="459282" y="161188"/>
                  </a:lnTo>
                  <a:close/>
                </a:path>
              </a:pathLst>
            </a:custGeom>
            <a:solidFill>
              <a:srgbClr val="C87877"/>
            </a:solidFill>
          </p:spPr>
          <p:txBody>
            <a:bodyPr wrap="square" lIns="0" tIns="0" rIns="0" bIns="0" rtlCol="0"/>
            <a:lstStyle/>
            <a:p>
              <a:endParaRPr/>
            </a:p>
          </p:txBody>
        </p:sp>
        <p:sp>
          <p:nvSpPr>
            <p:cNvPr id="192" name="object 192"/>
            <p:cNvSpPr/>
            <p:nvPr/>
          </p:nvSpPr>
          <p:spPr>
            <a:xfrm>
              <a:off x="569188" y="6174092"/>
              <a:ext cx="320675" cy="208279"/>
            </a:xfrm>
            <a:custGeom>
              <a:avLst/>
              <a:gdLst/>
              <a:ahLst/>
              <a:cxnLst/>
              <a:rect l="l" t="t" r="r" b="b"/>
              <a:pathLst>
                <a:path w="320675" h="208279">
                  <a:moveTo>
                    <a:pt x="4927" y="137236"/>
                  </a:moveTo>
                  <a:lnTo>
                    <a:pt x="4889" y="136588"/>
                  </a:lnTo>
                  <a:lnTo>
                    <a:pt x="4660" y="136105"/>
                  </a:lnTo>
                  <a:lnTo>
                    <a:pt x="4203" y="135204"/>
                  </a:lnTo>
                  <a:lnTo>
                    <a:pt x="4076" y="134924"/>
                  </a:lnTo>
                  <a:lnTo>
                    <a:pt x="4051" y="134658"/>
                  </a:lnTo>
                  <a:lnTo>
                    <a:pt x="4013" y="134404"/>
                  </a:lnTo>
                  <a:lnTo>
                    <a:pt x="4089" y="134086"/>
                  </a:lnTo>
                  <a:lnTo>
                    <a:pt x="4508" y="133248"/>
                  </a:lnTo>
                  <a:lnTo>
                    <a:pt x="4876" y="132816"/>
                  </a:lnTo>
                  <a:lnTo>
                    <a:pt x="4356" y="132816"/>
                  </a:lnTo>
                  <a:lnTo>
                    <a:pt x="3835" y="133210"/>
                  </a:lnTo>
                  <a:lnTo>
                    <a:pt x="4025" y="132689"/>
                  </a:lnTo>
                  <a:lnTo>
                    <a:pt x="4305" y="132295"/>
                  </a:lnTo>
                  <a:lnTo>
                    <a:pt x="4178" y="132092"/>
                  </a:lnTo>
                  <a:lnTo>
                    <a:pt x="4000" y="132080"/>
                  </a:lnTo>
                  <a:lnTo>
                    <a:pt x="3543" y="132156"/>
                  </a:lnTo>
                  <a:lnTo>
                    <a:pt x="3175" y="132295"/>
                  </a:lnTo>
                  <a:lnTo>
                    <a:pt x="2768" y="132511"/>
                  </a:lnTo>
                  <a:lnTo>
                    <a:pt x="2578" y="132676"/>
                  </a:lnTo>
                  <a:lnTo>
                    <a:pt x="2349" y="132854"/>
                  </a:lnTo>
                  <a:lnTo>
                    <a:pt x="2120" y="133108"/>
                  </a:lnTo>
                  <a:lnTo>
                    <a:pt x="1917" y="133388"/>
                  </a:lnTo>
                  <a:lnTo>
                    <a:pt x="1943" y="133108"/>
                  </a:lnTo>
                  <a:lnTo>
                    <a:pt x="1866" y="132956"/>
                  </a:lnTo>
                  <a:lnTo>
                    <a:pt x="1587" y="132816"/>
                  </a:lnTo>
                  <a:lnTo>
                    <a:pt x="1397" y="132854"/>
                  </a:lnTo>
                  <a:lnTo>
                    <a:pt x="0" y="135775"/>
                  </a:lnTo>
                  <a:lnTo>
                    <a:pt x="50" y="136334"/>
                  </a:lnTo>
                  <a:lnTo>
                    <a:pt x="88" y="136906"/>
                  </a:lnTo>
                  <a:lnTo>
                    <a:pt x="304" y="137464"/>
                  </a:lnTo>
                  <a:lnTo>
                    <a:pt x="609" y="137833"/>
                  </a:lnTo>
                  <a:lnTo>
                    <a:pt x="1193" y="138595"/>
                  </a:lnTo>
                  <a:lnTo>
                    <a:pt x="1841" y="138798"/>
                  </a:lnTo>
                  <a:lnTo>
                    <a:pt x="1485" y="138201"/>
                  </a:lnTo>
                  <a:lnTo>
                    <a:pt x="1244" y="137477"/>
                  </a:lnTo>
                  <a:lnTo>
                    <a:pt x="1104" y="137134"/>
                  </a:lnTo>
                  <a:lnTo>
                    <a:pt x="1066" y="136728"/>
                  </a:lnTo>
                  <a:lnTo>
                    <a:pt x="1143" y="136029"/>
                  </a:lnTo>
                  <a:lnTo>
                    <a:pt x="1308" y="135420"/>
                  </a:lnTo>
                  <a:lnTo>
                    <a:pt x="1320" y="135775"/>
                  </a:lnTo>
                  <a:lnTo>
                    <a:pt x="1358" y="135940"/>
                  </a:lnTo>
                  <a:lnTo>
                    <a:pt x="3149" y="137998"/>
                  </a:lnTo>
                  <a:lnTo>
                    <a:pt x="3429" y="137833"/>
                  </a:lnTo>
                  <a:lnTo>
                    <a:pt x="3771" y="137414"/>
                  </a:lnTo>
                  <a:lnTo>
                    <a:pt x="3860" y="137223"/>
                  </a:lnTo>
                  <a:lnTo>
                    <a:pt x="3911" y="137033"/>
                  </a:lnTo>
                  <a:lnTo>
                    <a:pt x="4127" y="137274"/>
                  </a:lnTo>
                  <a:lnTo>
                    <a:pt x="4330" y="137452"/>
                  </a:lnTo>
                  <a:lnTo>
                    <a:pt x="4495" y="137490"/>
                  </a:lnTo>
                  <a:lnTo>
                    <a:pt x="4813" y="137375"/>
                  </a:lnTo>
                  <a:lnTo>
                    <a:pt x="4927" y="137236"/>
                  </a:lnTo>
                  <a:close/>
                </a:path>
                <a:path w="320675" h="208279">
                  <a:moveTo>
                    <a:pt x="22809" y="174891"/>
                  </a:moveTo>
                  <a:lnTo>
                    <a:pt x="19888" y="169189"/>
                  </a:lnTo>
                  <a:lnTo>
                    <a:pt x="18821" y="167106"/>
                  </a:lnTo>
                  <a:lnTo>
                    <a:pt x="6565" y="176504"/>
                  </a:lnTo>
                  <a:lnTo>
                    <a:pt x="15062" y="182651"/>
                  </a:lnTo>
                  <a:lnTo>
                    <a:pt x="22809" y="174891"/>
                  </a:lnTo>
                  <a:close/>
                </a:path>
                <a:path w="320675" h="208279">
                  <a:moveTo>
                    <a:pt x="23837" y="191020"/>
                  </a:moveTo>
                  <a:lnTo>
                    <a:pt x="21628" y="186143"/>
                  </a:lnTo>
                  <a:lnTo>
                    <a:pt x="21336" y="185635"/>
                  </a:lnTo>
                  <a:lnTo>
                    <a:pt x="20015" y="183946"/>
                  </a:lnTo>
                  <a:lnTo>
                    <a:pt x="19850" y="183997"/>
                  </a:lnTo>
                  <a:lnTo>
                    <a:pt x="19532" y="184340"/>
                  </a:lnTo>
                  <a:lnTo>
                    <a:pt x="19392" y="184645"/>
                  </a:lnTo>
                  <a:lnTo>
                    <a:pt x="19265" y="185597"/>
                  </a:lnTo>
                  <a:lnTo>
                    <a:pt x="19316" y="186296"/>
                  </a:lnTo>
                  <a:lnTo>
                    <a:pt x="19900" y="187858"/>
                  </a:lnTo>
                  <a:lnTo>
                    <a:pt x="20434" y="188671"/>
                  </a:lnTo>
                  <a:lnTo>
                    <a:pt x="21132" y="189890"/>
                  </a:lnTo>
                  <a:lnTo>
                    <a:pt x="21336" y="190309"/>
                  </a:lnTo>
                  <a:lnTo>
                    <a:pt x="21475" y="190690"/>
                  </a:lnTo>
                  <a:lnTo>
                    <a:pt x="21551" y="190995"/>
                  </a:lnTo>
                  <a:lnTo>
                    <a:pt x="21577" y="191249"/>
                  </a:lnTo>
                  <a:lnTo>
                    <a:pt x="21297" y="191960"/>
                  </a:lnTo>
                  <a:lnTo>
                    <a:pt x="20993" y="192379"/>
                  </a:lnTo>
                  <a:lnTo>
                    <a:pt x="19951" y="193611"/>
                  </a:lnTo>
                  <a:lnTo>
                    <a:pt x="19304" y="194525"/>
                  </a:lnTo>
                  <a:lnTo>
                    <a:pt x="19024" y="195033"/>
                  </a:lnTo>
                  <a:lnTo>
                    <a:pt x="18808" y="196075"/>
                  </a:lnTo>
                  <a:lnTo>
                    <a:pt x="18884" y="196557"/>
                  </a:lnTo>
                  <a:lnTo>
                    <a:pt x="19342" y="197548"/>
                  </a:lnTo>
                  <a:lnTo>
                    <a:pt x="19685" y="197751"/>
                  </a:lnTo>
                  <a:lnTo>
                    <a:pt x="19824" y="197688"/>
                  </a:lnTo>
                  <a:lnTo>
                    <a:pt x="19672" y="197307"/>
                  </a:lnTo>
                  <a:lnTo>
                    <a:pt x="19659" y="196176"/>
                  </a:lnTo>
                  <a:lnTo>
                    <a:pt x="19989" y="195618"/>
                  </a:lnTo>
                  <a:lnTo>
                    <a:pt x="20713" y="195046"/>
                  </a:lnTo>
                  <a:lnTo>
                    <a:pt x="21056" y="194741"/>
                  </a:lnTo>
                  <a:lnTo>
                    <a:pt x="21488" y="194449"/>
                  </a:lnTo>
                  <a:lnTo>
                    <a:pt x="22898" y="193281"/>
                  </a:lnTo>
                  <a:lnTo>
                    <a:pt x="23507" y="192278"/>
                  </a:lnTo>
                  <a:lnTo>
                    <a:pt x="23685" y="191884"/>
                  </a:lnTo>
                  <a:lnTo>
                    <a:pt x="23837" y="191020"/>
                  </a:lnTo>
                  <a:close/>
                </a:path>
                <a:path w="320675" h="208279">
                  <a:moveTo>
                    <a:pt x="27482" y="187807"/>
                  </a:moveTo>
                  <a:lnTo>
                    <a:pt x="24790" y="182003"/>
                  </a:lnTo>
                  <a:lnTo>
                    <a:pt x="24612" y="181914"/>
                  </a:lnTo>
                  <a:lnTo>
                    <a:pt x="24434" y="181864"/>
                  </a:lnTo>
                  <a:lnTo>
                    <a:pt x="24142" y="181825"/>
                  </a:lnTo>
                  <a:lnTo>
                    <a:pt x="24015" y="181838"/>
                  </a:lnTo>
                  <a:lnTo>
                    <a:pt x="23710" y="181940"/>
                  </a:lnTo>
                  <a:lnTo>
                    <a:pt x="23444" y="182448"/>
                  </a:lnTo>
                  <a:lnTo>
                    <a:pt x="23456" y="182676"/>
                  </a:lnTo>
                  <a:lnTo>
                    <a:pt x="23685" y="183311"/>
                  </a:lnTo>
                  <a:lnTo>
                    <a:pt x="23964" y="183870"/>
                  </a:lnTo>
                  <a:lnTo>
                    <a:pt x="24333" y="184708"/>
                  </a:lnTo>
                  <a:lnTo>
                    <a:pt x="25387" y="189928"/>
                  </a:lnTo>
                  <a:lnTo>
                    <a:pt x="25349" y="190969"/>
                  </a:lnTo>
                  <a:lnTo>
                    <a:pt x="25196" y="191935"/>
                  </a:lnTo>
                  <a:lnTo>
                    <a:pt x="24955" y="192709"/>
                  </a:lnTo>
                  <a:lnTo>
                    <a:pt x="24803" y="192963"/>
                  </a:lnTo>
                  <a:lnTo>
                    <a:pt x="24892" y="193103"/>
                  </a:lnTo>
                  <a:lnTo>
                    <a:pt x="25222" y="193014"/>
                  </a:lnTo>
                  <a:lnTo>
                    <a:pt x="26047" y="192290"/>
                  </a:lnTo>
                  <a:lnTo>
                    <a:pt x="26479" y="191643"/>
                  </a:lnTo>
                  <a:lnTo>
                    <a:pt x="27292" y="189522"/>
                  </a:lnTo>
                  <a:lnTo>
                    <a:pt x="27482" y="187807"/>
                  </a:lnTo>
                  <a:close/>
                </a:path>
                <a:path w="320675" h="208279">
                  <a:moveTo>
                    <a:pt x="28879" y="56921"/>
                  </a:moveTo>
                  <a:lnTo>
                    <a:pt x="28435" y="56464"/>
                  </a:lnTo>
                  <a:lnTo>
                    <a:pt x="28486" y="55968"/>
                  </a:lnTo>
                  <a:lnTo>
                    <a:pt x="28486" y="55727"/>
                  </a:lnTo>
                  <a:lnTo>
                    <a:pt x="28562" y="55130"/>
                  </a:lnTo>
                  <a:lnTo>
                    <a:pt x="28613" y="54813"/>
                  </a:lnTo>
                  <a:lnTo>
                    <a:pt x="28638" y="54419"/>
                  </a:lnTo>
                  <a:lnTo>
                    <a:pt x="28562" y="53238"/>
                  </a:lnTo>
                  <a:lnTo>
                    <a:pt x="28244" y="52578"/>
                  </a:lnTo>
                  <a:lnTo>
                    <a:pt x="27470" y="52070"/>
                  </a:lnTo>
                  <a:lnTo>
                    <a:pt x="27165" y="52184"/>
                  </a:lnTo>
                  <a:lnTo>
                    <a:pt x="26644" y="52603"/>
                  </a:lnTo>
                  <a:lnTo>
                    <a:pt x="26454" y="52857"/>
                  </a:lnTo>
                  <a:lnTo>
                    <a:pt x="26200" y="53314"/>
                  </a:lnTo>
                  <a:lnTo>
                    <a:pt x="26149" y="53555"/>
                  </a:lnTo>
                  <a:lnTo>
                    <a:pt x="26200" y="54229"/>
                  </a:lnTo>
                  <a:lnTo>
                    <a:pt x="27266" y="56756"/>
                  </a:lnTo>
                  <a:lnTo>
                    <a:pt x="27444" y="56934"/>
                  </a:lnTo>
                  <a:lnTo>
                    <a:pt x="27838" y="57124"/>
                  </a:lnTo>
                  <a:lnTo>
                    <a:pt x="28041" y="57188"/>
                  </a:lnTo>
                  <a:lnTo>
                    <a:pt x="28206" y="57226"/>
                  </a:lnTo>
                  <a:lnTo>
                    <a:pt x="28625" y="57213"/>
                  </a:lnTo>
                  <a:lnTo>
                    <a:pt x="28778" y="57150"/>
                  </a:lnTo>
                  <a:lnTo>
                    <a:pt x="28879" y="56921"/>
                  </a:lnTo>
                  <a:close/>
                </a:path>
                <a:path w="320675" h="208279">
                  <a:moveTo>
                    <a:pt x="30848" y="157048"/>
                  </a:moveTo>
                  <a:lnTo>
                    <a:pt x="30784" y="156768"/>
                  </a:lnTo>
                  <a:lnTo>
                    <a:pt x="30632" y="156730"/>
                  </a:lnTo>
                  <a:lnTo>
                    <a:pt x="28486" y="158851"/>
                  </a:lnTo>
                  <a:lnTo>
                    <a:pt x="28943" y="158102"/>
                  </a:lnTo>
                  <a:lnTo>
                    <a:pt x="29794" y="155562"/>
                  </a:lnTo>
                  <a:lnTo>
                    <a:pt x="29946" y="154813"/>
                  </a:lnTo>
                  <a:lnTo>
                    <a:pt x="29756" y="154635"/>
                  </a:lnTo>
                  <a:lnTo>
                    <a:pt x="29121" y="155054"/>
                  </a:lnTo>
                  <a:lnTo>
                    <a:pt x="29146" y="154152"/>
                  </a:lnTo>
                  <a:lnTo>
                    <a:pt x="29019" y="151676"/>
                  </a:lnTo>
                  <a:lnTo>
                    <a:pt x="28892" y="151587"/>
                  </a:lnTo>
                  <a:lnTo>
                    <a:pt x="28702" y="151650"/>
                  </a:lnTo>
                  <a:lnTo>
                    <a:pt x="28232" y="152031"/>
                  </a:lnTo>
                  <a:lnTo>
                    <a:pt x="27774" y="152679"/>
                  </a:lnTo>
                  <a:lnTo>
                    <a:pt x="27647" y="148628"/>
                  </a:lnTo>
                  <a:lnTo>
                    <a:pt x="26809" y="144399"/>
                  </a:lnTo>
                  <a:lnTo>
                    <a:pt x="19875" y="131724"/>
                  </a:lnTo>
                  <a:lnTo>
                    <a:pt x="11976" y="128943"/>
                  </a:lnTo>
                  <a:lnTo>
                    <a:pt x="5143" y="133299"/>
                  </a:lnTo>
                  <a:lnTo>
                    <a:pt x="5397" y="136321"/>
                  </a:lnTo>
                  <a:lnTo>
                    <a:pt x="6616" y="138176"/>
                  </a:lnTo>
                  <a:lnTo>
                    <a:pt x="5994" y="138290"/>
                  </a:lnTo>
                  <a:lnTo>
                    <a:pt x="5295" y="138709"/>
                  </a:lnTo>
                  <a:lnTo>
                    <a:pt x="2311" y="141643"/>
                  </a:lnTo>
                  <a:lnTo>
                    <a:pt x="1727" y="144462"/>
                  </a:lnTo>
                  <a:lnTo>
                    <a:pt x="6019" y="153035"/>
                  </a:lnTo>
                  <a:lnTo>
                    <a:pt x="10515" y="161213"/>
                  </a:lnTo>
                  <a:lnTo>
                    <a:pt x="11303" y="163487"/>
                  </a:lnTo>
                  <a:lnTo>
                    <a:pt x="11201" y="163944"/>
                  </a:lnTo>
                  <a:lnTo>
                    <a:pt x="11468" y="164325"/>
                  </a:lnTo>
                  <a:lnTo>
                    <a:pt x="11569" y="166128"/>
                  </a:lnTo>
                  <a:lnTo>
                    <a:pt x="10490" y="168719"/>
                  </a:lnTo>
                  <a:lnTo>
                    <a:pt x="12306" y="168313"/>
                  </a:lnTo>
                  <a:lnTo>
                    <a:pt x="13030" y="166281"/>
                  </a:lnTo>
                  <a:lnTo>
                    <a:pt x="13487" y="164084"/>
                  </a:lnTo>
                  <a:lnTo>
                    <a:pt x="14097" y="163525"/>
                  </a:lnTo>
                  <a:lnTo>
                    <a:pt x="14363" y="162801"/>
                  </a:lnTo>
                  <a:lnTo>
                    <a:pt x="14706" y="160540"/>
                  </a:lnTo>
                  <a:lnTo>
                    <a:pt x="14325" y="159004"/>
                  </a:lnTo>
                  <a:lnTo>
                    <a:pt x="13538" y="156667"/>
                  </a:lnTo>
                  <a:lnTo>
                    <a:pt x="13157" y="155879"/>
                  </a:lnTo>
                  <a:lnTo>
                    <a:pt x="12915" y="155867"/>
                  </a:lnTo>
                  <a:lnTo>
                    <a:pt x="12738" y="156451"/>
                  </a:lnTo>
                  <a:lnTo>
                    <a:pt x="12725" y="155244"/>
                  </a:lnTo>
                  <a:lnTo>
                    <a:pt x="13195" y="152031"/>
                  </a:lnTo>
                  <a:lnTo>
                    <a:pt x="13322" y="150482"/>
                  </a:lnTo>
                  <a:lnTo>
                    <a:pt x="13284" y="149783"/>
                  </a:lnTo>
                  <a:lnTo>
                    <a:pt x="13081" y="148818"/>
                  </a:lnTo>
                  <a:lnTo>
                    <a:pt x="12928" y="148551"/>
                  </a:lnTo>
                  <a:lnTo>
                    <a:pt x="12763" y="148564"/>
                  </a:lnTo>
                  <a:lnTo>
                    <a:pt x="12141" y="150253"/>
                  </a:lnTo>
                  <a:lnTo>
                    <a:pt x="11214" y="152285"/>
                  </a:lnTo>
                  <a:lnTo>
                    <a:pt x="11188" y="151333"/>
                  </a:lnTo>
                  <a:lnTo>
                    <a:pt x="11379" y="151295"/>
                  </a:lnTo>
                  <a:lnTo>
                    <a:pt x="11569" y="151155"/>
                  </a:lnTo>
                  <a:lnTo>
                    <a:pt x="12026" y="150431"/>
                  </a:lnTo>
                  <a:lnTo>
                    <a:pt x="12192" y="149567"/>
                  </a:lnTo>
                  <a:lnTo>
                    <a:pt x="12077" y="147281"/>
                  </a:lnTo>
                  <a:lnTo>
                    <a:pt x="11874" y="146177"/>
                  </a:lnTo>
                  <a:lnTo>
                    <a:pt x="12153" y="144310"/>
                  </a:lnTo>
                  <a:lnTo>
                    <a:pt x="12560" y="143560"/>
                  </a:lnTo>
                  <a:lnTo>
                    <a:pt x="12331" y="143344"/>
                  </a:lnTo>
                  <a:lnTo>
                    <a:pt x="11468" y="143624"/>
                  </a:lnTo>
                  <a:lnTo>
                    <a:pt x="10591" y="144830"/>
                  </a:lnTo>
                  <a:lnTo>
                    <a:pt x="10299" y="143014"/>
                  </a:lnTo>
                  <a:lnTo>
                    <a:pt x="9880" y="141338"/>
                  </a:lnTo>
                  <a:lnTo>
                    <a:pt x="9309" y="140119"/>
                  </a:lnTo>
                  <a:lnTo>
                    <a:pt x="11772" y="141160"/>
                  </a:lnTo>
                  <a:lnTo>
                    <a:pt x="15582" y="142379"/>
                  </a:lnTo>
                  <a:lnTo>
                    <a:pt x="20789" y="147815"/>
                  </a:lnTo>
                  <a:lnTo>
                    <a:pt x="19456" y="157772"/>
                  </a:lnTo>
                  <a:lnTo>
                    <a:pt x="20599" y="163017"/>
                  </a:lnTo>
                  <a:lnTo>
                    <a:pt x="20345" y="163283"/>
                  </a:lnTo>
                  <a:lnTo>
                    <a:pt x="20154" y="163855"/>
                  </a:lnTo>
                  <a:lnTo>
                    <a:pt x="20104" y="164376"/>
                  </a:lnTo>
                  <a:lnTo>
                    <a:pt x="20599" y="165633"/>
                  </a:lnTo>
                  <a:lnTo>
                    <a:pt x="21196" y="166255"/>
                  </a:lnTo>
                  <a:lnTo>
                    <a:pt x="23507" y="167398"/>
                  </a:lnTo>
                  <a:lnTo>
                    <a:pt x="25349" y="167195"/>
                  </a:lnTo>
                  <a:lnTo>
                    <a:pt x="27254" y="166408"/>
                  </a:lnTo>
                  <a:lnTo>
                    <a:pt x="27762" y="166052"/>
                  </a:lnTo>
                  <a:lnTo>
                    <a:pt x="28346" y="165404"/>
                  </a:lnTo>
                  <a:lnTo>
                    <a:pt x="28422" y="165150"/>
                  </a:lnTo>
                  <a:lnTo>
                    <a:pt x="27025" y="165239"/>
                  </a:lnTo>
                  <a:lnTo>
                    <a:pt x="27774" y="164604"/>
                  </a:lnTo>
                  <a:lnTo>
                    <a:pt x="28943" y="162953"/>
                  </a:lnTo>
                  <a:lnTo>
                    <a:pt x="29210" y="162293"/>
                  </a:lnTo>
                  <a:lnTo>
                    <a:pt x="29006" y="162052"/>
                  </a:lnTo>
                  <a:lnTo>
                    <a:pt x="27800" y="162509"/>
                  </a:lnTo>
                  <a:lnTo>
                    <a:pt x="28854" y="161582"/>
                  </a:lnTo>
                  <a:lnTo>
                    <a:pt x="29718" y="160299"/>
                  </a:lnTo>
                  <a:lnTo>
                    <a:pt x="30530" y="158534"/>
                  </a:lnTo>
                  <a:lnTo>
                    <a:pt x="30848" y="157048"/>
                  </a:lnTo>
                  <a:close/>
                </a:path>
                <a:path w="320675" h="208279">
                  <a:moveTo>
                    <a:pt x="32727" y="16294"/>
                  </a:moveTo>
                  <a:lnTo>
                    <a:pt x="30213" y="12433"/>
                  </a:lnTo>
                  <a:lnTo>
                    <a:pt x="30048" y="12446"/>
                  </a:lnTo>
                  <a:lnTo>
                    <a:pt x="29959" y="12585"/>
                  </a:lnTo>
                  <a:lnTo>
                    <a:pt x="29768" y="13068"/>
                  </a:lnTo>
                  <a:lnTo>
                    <a:pt x="29730" y="13411"/>
                  </a:lnTo>
                  <a:lnTo>
                    <a:pt x="29718" y="14097"/>
                  </a:lnTo>
                  <a:lnTo>
                    <a:pt x="29743" y="14401"/>
                  </a:lnTo>
                  <a:lnTo>
                    <a:pt x="29794" y="14706"/>
                  </a:lnTo>
                  <a:lnTo>
                    <a:pt x="29108" y="14185"/>
                  </a:lnTo>
                  <a:lnTo>
                    <a:pt x="28498" y="13931"/>
                  </a:lnTo>
                  <a:lnTo>
                    <a:pt x="28270" y="14160"/>
                  </a:lnTo>
                  <a:lnTo>
                    <a:pt x="28854" y="16116"/>
                  </a:lnTo>
                  <a:lnTo>
                    <a:pt x="29222" y="17195"/>
                  </a:lnTo>
                  <a:lnTo>
                    <a:pt x="28778" y="16700"/>
                  </a:lnTo>
                  <a:lnTo>
                    <a:pt x="27813" y="15824"/>
                  </a:lnTo>
                  <a:lnTo>
                    <a:pt x="27203" y="15443"/>
                  </a:lnTo>
                  <a:lnTo>
                    <a:pt x="26911" y="15595"/>
                  </a:lnTo>
                  <a:lnTo>
                    <a:pt x="27051" y="16357"/>
                  </a:lnTo>
                  <a:lnTo>
                    <a:pt x="28282" y="20383"/>
                  </a:lnTo>
                  <a:lnTo>
                    <a:pt x="28321" y="20624"/>
                  </a:lnTo>
                  <a:lnTo>
                    <a:pt x="28486" y="20802"/>
                  </a:lnTo>
                  <a:lnTo>
                    <a:pt x="28511" y="20929"/>
                  </a:lnTo>
                  <a:lnTo>
                    <a:pt x="28587" y="21158"/>
                  </a:lnTo>
                  <a:lnTo>
                    <a:pt x="29362" y="22313"/>
                  </a:lnTo>
                  <a:lnTo>
                    <a:pt x="29984" y="22059"/>
                  </a:lnTo>
                  <a:lnTo>
                    <a:pt x="30365" y="21729"/>
                  </a:lnTo>
                  <a:lnTo>
                    <a:pt x="30645" y="20764"/>
                  </a:lnTo>
                  <a:lnTo>
                    <a:pt x="30670" y="20408"/>
                  </a:lnTo>
                  <a:lnTo>
                    <a:pt x="30632" y="20053"/>
                  </a:lnTo>
                  <a:lnTo>
                    <a:pt x="30861" y="20078"/>
                  </a:lnTo>
                  <a:lnTo>
                    <a:pt x="31115" y="20015"/>
                  </a:lnTo>
                  <a:lnTo>
                    <a:pt x="32092" y="18300"/>
                  </a:lnTo>
                  <a:lnTo>
                    <a:pt x="32004" y="17780"/>
                  </a:lnTo>
                  <a:lnTo>
                    <a:pt x="31826" y="17284"/>
                  </a:lnTo>
                  <a:lnTo>
                    <a:pt x="32219" y="17208"/>
                  </a:lnTo>
                  <a:lnTo>
                    <a:pt x="32486" y="17068"/>
                  </a:lnTo>
                  <a:lnTo>
                    <a:pt x="32689" y="16535"/>
                  </a:lnTo>
                  <a:lnTo>
                    <a:pt x="32727" y="16294"/>
                  </a:lnTo>
                  <a:close/>
                </a:path>
                <a:path w="320675" h="208279">
                  <a:moveTo>
                    <a:pt x="33362" y="12141"/>
                  </a:moveTo>
                  <a:lnTo>
                    <a:pt x="33299" y="11417"/>
                  </a:lnTo>
                  <a:lnTo>
                    <a:pt x="33286" y="11036"/>
                  </a:lnTo>
                  <a:lnTo>
                    <a:pt x="32981" y="10718"/>
                  </a:lnTo>
                  <a:lnTo>
                    <a:pt x="32689" y="10464"/>
                  </a:lnTo>
                  <a:lnTo>
                    <a:pt x="32385" y="10223"/>
                  </a:lnTo>
                  <a:lnTo>
                    <a:pt x="32042" y="10071"/>
                  </a:lnTo>
                  <a:lnTo>
                    <a:pt x="31877" y="10109"/>
                  </a:lnTo>
                  <a:lnTo>
                    <a:pt x="31724" y="10134"/>
                  </a:lnTo>
                  <a:lnTo>
                    <a:pt x="31470" y="10401"/>
                  </a:lnTo>
                  <a:lnTo>
                    <a:pt x="31254" y="10718"/>
                  </a:lnTo>
                  <a:lnTo>
                    <a:pt x="31038" y="11036"/>
                  </a:lnTo>
                  <a:lnTo>
                    <a:pt x="30899" y="11430"/>
                  </a:lnTo>
                  <a:lnTo>
                    <a:pt x="30899" y="11658"/>
                  </a:lnTo>
                  <a:lnTo>
                    <a:pt x="30949" y="12166"/>
                  </a:lnTo>
                  <a:lnTo>
                    <a:pt x="31508" y="12293"/>
                  </a:lnTo>
                  <a:lnTo>
                    <a:pt x="32169" y="12293"/>
                  </a:lnTo>
                  <a:lnTo>
                    <a:pt x="32842" y="12306"/>
                  </a:lnTo>
                  <a:lnTo>
                    <a:pt x="33362" y="12141"/>
                  </a:lnTo>
                  <a:close/>
                </a:path>
                <a:path w="320675" h="208279">
                  <a:moveTo>
                    <a:pt x="33782" y="188645"/>
                  </a:moveTo>
                  <a:lnTo>
                    <a:pt x="33693" y="188175"/>
                  </a:lnTo>
                  <a:lnTo>
                    <a:pt x="33616" y="187706"/>
                  </a:lnTo>
                  <a:lnTo>
                    <a:pt x="33413" y="187452"/>
                  </a:lnTo>
                  <a:lnTo>
                    <a:pt x="33261" y="187502"/>
                  </a:lnTo>
                  <a:lnTo>
                    <a:pt x="33210" y="187744"/>
                  </a:lnTo>
                  <a:lnTo>
                    <a:pt x="32880" y="188480"/>
                  </a:lnTo>
                  <a:lnTo>
                    <a:pt x="31699" y="190817"/>
                  </a:lnTo>
                  <a:lnTo>
                    <a:pt x="30873" y="192392"/>
                  </a:lnTo>
                  <a:lnTo>
                    <a:pt x="30581" y="194906"/>
                  </a:lnTo>
                  <a:lnTo>
                    <a:pt x="30645" y="195694"/>
                  </a:lnTo>
                  <a:lnTo>
                    <a:pt x="30924" y="196329"/>
                  </a:lnTo>
                  <a:lnTo>
                    <a:pt x="31178" y="196977"/>
                  </a:lnTo>
                  <a:lnTo>
                    <a:pt x="31648" y="197408"/>
                  </a:lnTo>
                  <a:lnTo>
                    <a:pt x="32397" y="197726"/>
                  </a:lnTo>
                  <a:lnTo>
                    <a:pt x="32677" y="197713"/>
                  </a:lnTo>
                  <a:lnTo>
                    <a:pt x="33032" y="197561"/>
                  </a:lnTo>
                  <a:lnTo>
                    <a:pt x="33134" y="197434"/>
                  </a:lnTo>
                  <a:lnTo>
                    <a:pt x="33261" y="197129"/>
                  </a:lnTo>
                  <a:lnTo>
                    <a:pt x="33274" y="196964"/>
                  </a:lnTo>
                  <a:lnTo>
                    <a:pt x="33223" y="196621"/>
                  </a:lnTo>
                  <a:lnTo>
                    <a:pt x="33083" y="196075"/>
                  </a:lnTo>
                  <a:lnTo>
                    <a:pt x="33007" y="195376"/>
                  </a:lnTo>
                  <a:lnTo>
                    <a:pt x="32994" y="194957"/>
                  </a:lnTo>
                  <a:lnTo>
                    <a:pt x="33210" y="193116"/>
                  </a:lnTo>
                  <a:lnTo>
                    <a:pt x="33566" y="191414"/>
                  </a:lnTo>
                  <a:lnTo>
                    <a:pt x="33769" y="189293"/>
                  </a:lnTo>
                  <a:lnTo>
                    <a:pt x="33782" y="188645"/>
                  </a:lnTo>
                  <a:close/>
                </a:path>
                <a:path w="320675" h="208279">
                  <a:moveTo>
                    <a:pt x="37973" y="53568"/>
                  </a:moveTo>
                  <a:lnTo>
                    <a:pt x="37795" y="53289"/>
                  </a:lnTo>
                  <a:lnTo>
                    <a:pt x="37058" y="53416"/>
                  </a:lnTo>
                  <a:lnTo>
                    <a:pt x="35179" y="53632"/>
                  </a:lnTo>
                  <a:lnTo>
                    <a:pt x="34696" y="53670"/>
                  </a:lnTo>
                  <a:lnTo>
                    <a:pt x="34213" y="53708"/>
                  </a:lnTo>
                  <a:lnTo>
                    <a:pt x="32626" y="53721"/>
                  </a:lnTo>
                  <a:lnTo>
                    <a:pt x="32359" y="53682"/>
                  </a:lnTo>
                  <a:lnTo>
                    <a:pt x="31737" y="53721"/>
                  </a:lnTo>
                  <a:lnTo>
                    <a:pt x="31419" y="53809"/>
                  </a:lnTo>
                  <a:lnTo>
                    <a:pt x="30886" y="54203"/>
                  </a:lnTo>
                  <a:lnTo>
                    <a:pt x="30708" y="54508"/>
                  </a:lnTo>
                  <a:lnTo>
                    <a:pt x="31026" y="55143"/>
                  </a:lnTo>
                  <a:lnTo>
                    <a:pt x="32778" y="56159"/>
                  </a:lnTo>
                  <a:lnTo>
                    <a:pt x="34036" y="56121"/>
                  </a:lnTo>
                  <a:lnTo>
                    <a:pt x="34671" y="55968"/>
                  </a:lnTo>
                  <a:lnTo>
                    <a:pt x="35814" y="55486"/>
                  </a:lnTo>
                  <a:lnTo>
                    <a:pt x="36309" y="55168"/>
                  </a:lnTo>
                  <a:lnTo>
                    <a:pt x="37541" y="54216"/>
                  </a:lnTo>
                  <a:lnTo>
                    <a:pt x="37973" y="53568"/>
                  </a:lnTo>
                  <a:close/>
                </a:path>
                <a:path w="320675" h="208279">
                  <a:moveTo>
                    <a:pt x="40690" y="26720"/>
                  </a:moveTo>
                  <a:lnTo>
                    <a:pt x="40640" y="26568"/>
                  </a:lnTo>
                  <a:lnTo>
                    <a:pt x="40449" y="26504"/>
                  </a:lnTo>
                  <a:lnTo>
                    <a:pt x="40043" y="26428"/>
                  </a:lnTo>
                  <a:lnTo>
                    <a:pt x="39890" y="26416"/>
                  </a:lnTo>
                  <a:lnTo>
                    <a:pt x="39357" y="26301"/>
                  </a:lnTo>
                  <a:lnTo>
                    <a:pt x="39166" y="26276"/>
                  </a:lnTo>
                  <a:lnTo>
                    <a:pt x="38379" y="26111"/>
                  </a:lnTo>
                  <a:lnTo>
                    <a:pt x="37465" y="25844"/>
                  </a:lnTo>
                  <a:lnTo>
                    <a:pt x="36347" y="25628"/>
                  </a:lnTo>
                  <a:lnTo>
                    <a:pt x="36182" y="25615"/>
                  </a:lnTo>
                  <a:lnTo>
                    <a:pt x="35890" y="25565"/>
                  </a:lnTo>
                  <a:lnTo>
                    <a:pt x="35509" y="25552"/>
                  </a:lnTo>
                  <a:lnTo>
                    <a:pt x="34188" y="26822"/>
                  </a:lnTo>
                  <a:lnTo>
                    <a:pt x="34505" y="27254"/>
                  </a:lnTo>
                  <a:lnTo>
                    <a:pt x="34798" y="27520"/>
                  </a:lnTo>
                  <a:lnTo>
                    <a:pt x="35394" y="27838"/>
                  </a:lnTo>
                  <a:lnTo>
                    <a:pt x="36017" y="28028"/>
                  </a:lnTo>
                  <a:lnTo>
                    <a:pt x="37249" y="28270"/>
                  </a:lnTo>
                  <a:lnTo>
                    <a:pt x="38481" y="28092"/>
                  </a:lnTo>
                  <a:lnTo>
                    <a:pt x="40589" y="26885"/>
                  </a:lnTo>
                  <a:lnTo>
                    <a:pt x="40690" y="26720"/>
                  </a:lnTo>
                  <a:close/>
                </a:path>
                <a:path w="320675" h="208279">
                  <a:moveTo>
                    <a:pt x="41973" y="31076"/>
                  </a:moveTo>
                  <a:lnTo>
                    <a:pt x="41287" y="30734"/>
                  </a:lnTo>
                  <a:lnTo>
                    <a:pt x="40792" y="30695"/>
                  </a:lnTo>
                  <a:lnTo>
                    <a:pt x="40081" y="30746"/>
                  </a:lnTo>
                  <a:lnTo>
                    <a:pt x="39509" y="30886"/>
                  </a:lnTo>
                  <a:lnTo>
                    <a:pt x="38417" y="31445"/>
                  </a:lnTo>
                  <a:lnTo>
                    <a:pt x="37426" y="32105"/>
                  </a:lnTo>
                  <a:lnTo>
                    <a:pt x="36601" y="32956"/>
                  </a:lnTo>
                  <a:lnTo>
                    <a:pt x="35394" y="33705"/>
                  </a:lnTo>
                  <a:lnTo>
                    <a:pt x="35001" y="33896"/>
                  </a:lnTo>
                  <a:lnTo>
                    <a:pt x="34239" y="34048"/>
                  </a:lnTo>
                  <a:lnTo>
                    <a:pt x="33832" y="34061"/>
                  </a:lnTo>
                  <a:lnTo>
                    <a:pt x="32727" y="33896"/>
                  </a:lnTo>
                  <a:lnTo>
                    <a:pt x="31038" y="32842"/>
                  </a:lnTo>
                  <a:lnTo>
                    <a:pt x="31686" y="33070"/>
                  </a:lnTo>
                  <a:lnTo>
                    <a:pt x="32639" y="33235"/>
                  </a:lnTo>
                  <a:lnTo>
                    <a:pt x="35661" y="32461"/>
                  </a:lnTo>
                  <a:lnTo>
                    <a:pt x="36042" y="32156"/>
                  </a:lnTo>
                  <a:lnTo>
                    <a:pt x="36360" y="31762"/>
                  </a:lnTo>
                  <a:lnTo>
                    <a:pt x="36550" y="31445"/>
                  </a:lnTo>
                  <a:lnTo>
                    <a:pt x="36512" y="31115"/>
                  </a:lnTo>
                  <a:lnTo>
                    <a:pt x="35356" y="31394"/>
                  </a:lnTo>
                  <a:lnTo>
                    <a:pt x="34912" y="31445"/>
                  </a:lnTo>
                  <a:lnTo>
                    <a:pt x="31521" y="30213"/>
                  </a:lnTo>
                  <a:lnTo>
                    <a:pt x="31369" y="30111"/>
                  </a:lnTo>
                  <a:lnTo>
                    <a:pt x="31254" y="29984"/>
                  </a:lnTo>
                  <a:lnTo>
                    <a:pt x="31115" y="29895"/>
                  </a:lnTo>
                  <a:lnTo>
                    <a:pt x="30670" y="29425"/>
                  </a:lnTo>
                  <a:lnTo>
                    <a:pt x="30492" y="29311"/>
                  </a:lnTo>
                  <a:lnTo>
                    <a:pt x="30200" y="29044"/>
                  </a:lnTo>
                  <a:lnTo>
                    <a:pt x="29870" y="28930"/>
                  </a:lnTo>
                  <a:lnTo>
                    <a:pt x="29286" y="29019"/>
                  </a:lnTo>
                  <a:lnTo>
                    <a:pt x="29044" y="29159"/>
                  </a:lnTo>
                  <a:lnTo>
                    <a:pt x="28994" y="29311"/>
                  </a:lnTo>
                  <a:lnTo>
                    <a:pt x="28905" y="30213"/>
                  </a:lnTo>
                  <a:lnTo>
                    <a:pt x="29019" y="30695"/>
                  </a:lnTo>
                  <a:lnTo>
                    <a:pt x="29260" y="31229"/>
                  </a:lnTo>
                  <a:lnTo>
                    <a:pt x="29679" y="31762"/>
                  </a:lnTo>
                  <a:lnTo>
                    <a:pt x="30149" y="32258"/>
                  </a:lnTo>
                  <a:lnTo>
                    <a:pt x="29756" y="32004"/>
                  </a:lnTo>
                  <a:lnTo>
                    <a:pt x="29362" y="31978"/>
                  </a:lnTo>
                  <a:lnTo>
                    <a:pt x="28854" y="32410"/>
                  </a:lnTo>
                  <a:lnTo>
                    <a:pt x="28778" y="32829"/>
                  </a:lnTo>
                  <a:lnTo>
                    <a:pt x="29451" y="34061"/>
                  </a:lnTo>
                  <a:lnTo>
                    <a:pt x="33832" y="36487"/>
                  </a:lnTo>
                  <a:lnTo>
                    <a:pt x="34556" y="36436"/>
                  </a:lnTo>
                  <a:lnTo>
                    <a:pt x="38112" y="34061"/>
                  </a:lnTo>
                  <a:lnTo>
                    <a:pt x="39865" y="31915"/>
                  </a:lnTo>
                  <a:lnTo>
                    <a:pt x="40500" y="31546"/>
                  </a:lnTo>
                  <a:lnTo>
                    <a:pt x="41402" y="31229"/>
                  </a:lnTo>
                  <a:lnTo>
                    <a:pt x="41973" y="31076"/>
                  </a:lnTo>
                  <a:close/>
                </a:path>
                <a:path w="320675" h="208279">
                  <a:moveTo>
                    <a:pt x="41986" y="53924"/>
                  </a:moveTo>
                  <a:lnTo>
                    <a:pt x="38811" y="50800"/>
                  </a:lnTo>
                  <a:lnTo>
                    <a:pt x="38214" y="50012"/>
                  </a:lnTo>
                  <a:lnTo>
                    <a:pt x="33718" y="46850"/>
                  </a:lnTo>
                  <a:lnTo>
                    <a:pt x="32448" y="46939"/>
                  </a:lnTo>
                  <a:lnTo>
                    <a:pt x="31013" y="48450"/>
                  </a:lnTo>
                  <a:lnTo>
                    <a:pt x="31051" y="48602"/>
                  </a:lnTo>
                  <a:lnTo>
                    <a:pt x="32905" y="49034"/>
                  </a:lnTo>
                  <a:lnTo>
                    <a:pt x="33604" y="49174"/>
                  </a:lnTo>
                  <a:lnTo>
                    <a:pt x="34036" y="49326"/>
                  </a:lnTo>
                  <a:lnTo>
                    <a:pt x="34975" y="49999"/>
                  </a:lnTo>
                  <a:lnTo>
                    <a:pt x="36474" y="51308"/>
                  </a:lnTo>
                  <a:lnTo>
                    <a:pt x="38074" y="52743"/>
                  </a:lnTo>
                  <a:lnTo>
                    <a:pt x="38912" y="53276"/>
                  </a:lnTo>
                  <a:lnTo>
                    <a:pt x="39674" y="53784"/>
                  </a:lnTo>
                  <a:lnTo>
                    <a:pt x="40474" y="54089"/>
                  </a:lnTo>
                  <a:lnTo>
                    <a:pt x="41656" y="54216"/>
                  </a:lnTo>
                  <a:lnTo>
                    <a:pt x="41986" y="54089"/>
                  </a:lnTo>
                  <a:lnTo>
                    <a:pt x="41986" y="53924"/>
                  </a:lnTo>
                  <a:close/>
                </a:path>
                <a:path w="320675" h="208279">
                  <a:moveTo>
                    <a:pt x="42887" y="37706"/>
                  </a:moveTo>
                  <a:lnTo>
                    <a:pt x="42722" y="37452"/>
                  </a:lnTo>
                  <a:lnTo>
                    <a:pt x="41808" y="36995"/>
                  </a:lnTo>
                  <a:lnTo>
                    <a:pt x="41046" y="36893"/>
                  </a:lnTo>
                  <a:lnTo>
                    <a:pt x="38658" y="37261"/>
                  </a:lnTo>
                  <a:lnTo>
                    <a:pt x="36969" y="38150"/>
                  </a:lnTo>
                  <a:lnTo>
                    <a:pt x="35763" y="38633"/>
                  </a:lnTo>
                  <a:lnTo>
                    <a:pt x="35153" y="38900"/>
                  </a:lnTo>
                  <a:lnTo>
                    <a:pt x="34747" y="39001"/>
                  </a:lnTo>
                  <a:lnTo>
                    <a:pt x="33985" y="39128"/>
                  </a:lnTo>
                  <a:lnTo>
                    <a:pt x="33375" y="39116"/>
                  </a:lnTo>
                  <a:lnTo>
                    <a:pt x="33032" y="39179"/>
                  </a:lnTo>
                  <a:lnTo>
                    <a:pt x="32880" y="39255"/>
                  </a:lnTo>
                  <a:lnTo>
                    <a:pt x="32639" y="39484"/>
                  </a:lnTo>
                  <a:lnTo>
                    <a:pt x="32550" y="39624"/>
                  </a:lnTo>
                  <a:lnTo>
                    <a:pt x="32537" y="40017"/>
                  </a:lnTo>
                  <a:lnTo>
                    <a:pt x="32613" y="40271"/>
                  </a:lnTo>
                  <a:lnTo>
                    <a:pt x="34683" y="41313"/>
                  </a:lnTo>
                  <a:lnTo>
                    <a:pt x="35001" y="41300"/>
                  </a:lnTo>
                  <a:lnTo>
                    <a:pt x="35775" y="41186"/>
                  </a:lnTo>
                  <a:lnTo>
                    <a:pt x="36233" y="41059"/>
                  </a:lnTo>
                  <a:lnTo>
                    <a:pt x="37909" y="40347"/>
                  </a:lnTo>
                  <a:lnTo>
                    <a:pt x="38976" y="39522"/>
                  </a:lnTo>
                  <a:lnTo>
                    <a:pt x="39903" y="38900"/>
                  </a:lnTo>
                  <a:lnTo>
                    <a:pt x="42532" y="37807"/>
                  </a:lnTo>
                  <a:lnTo>
                    <a:pt x="42811" y="37846"/>
                  </a:lnTo>
                  <a:lnTo>
                    <a:pt x="42887" y="37706"/>
                  </a:lnTo>
                  <a:close/>
                </a:path>
                <a:path w="320675" h="208279">
                  <a:moveTo>
                    <a:pt x="44030" y="40322"/>
                  </a:moveTo>
                  <a:lnTo>
                    <a:pt x="43726" y="40220"/>
                  </a:lnTo>
                  <a:lnTo>
                    <a:pt x="43205" y="40119"/>
                  </a:lnTo>
                  <a:lnTo>
                    <a:pt x="42608" y="40068"/>
                  </a:lnTo>
                  <a:lnTo>
                    <a:pt x="42252" y="40068"/>
                  </a:lnTo>
                  <a:lnTo>
                    <a:pt x="41478" y="40106"/>
                  </a:lnTo>
                  <a:lnTo>
                    <a:pt x="41059" y="40182"/>
                  </a:lnTo>
                  <a:lnTo>
                    <a:pt x="39344" y="40424"/>
                  </a:lnTo>
                  <a:lnTo>
                    <a:pt x="37363" y="41198"/>
                  </a:lnTo>
                  <a:lnTo>
                    <a:pt x="34378" y="42189"/>
                  </a:lnTo>
                  <a:lnTo>
                    <a:pt x="33540" y="42291"/>
                  </a:lnTo>
                  <a:lnTo>
                    <a:pt x="32956" y="42468"/>
                  </a:lnTo>
                  <a:lnTo>
                    <a:pt x="32397" y="42608"/>
                  </a:lnTo>
                  <a:lnTo>
                    <a:pt x="32105" y="42849"/>
                  </a:lnTo>
                  <a:lnTo>
                    <a:pt x="31940" y="43497"/>
                  </a:lnTo>
                  <a:lnTo>
                    <a:pt x="32080" y="43840"/>
                  </a:lnTo>
                  <a:lnTo>
                    <a:pt x="32791" y="44170"/>
                  </a:lnTo>
                  <a:lnTo>
                    <a:pt x="33185" y="44297"/>
                  </a:lnTo>
                  <a:lnTo>
                    <a:pt x="33693" y="44399"/>
                  </a:lnTo>
                  <a:lnTo>
                    <a:pt x="34302" y="44411"/>
                  </a:lnTo>
                  <a:lnTo>
                    <a:pt x="34950" y="44399"/>
                  </a:lnTo>
                  <a:lnTo>
                    <a:pt x="35763" y="44284"/>
                  </a:lnTo>
                  <a:lnTo>
                    <a:pt x="36639" y="43967"/>
                  </a:lnTo>
                  <a:lnTo>
                    <a:pt x="38417" y="43370"/>
                  </a:lnTo>
                  <a:lnTo>
                    <a:pt x="40106" y="42252"/>
                  </a:lnTo>
                  <a:lnTo>
                    <a:pt x="41490" y="41567"/>
                  </a:lnTo>
                  <a:lnTo>
                    <a:pt x="41833" y="41376"/>
                  </a:lnTo>
                  <a:lnTo>
                    <a:pt x="42164" y="41249"/>
                  </a:lnTo>
                  <a:lnTo>
                    <a:pt x="42468" y="41097"/>
                  </a:lnTo>
                  <a:lnTo>
                    <a:pt x="43268" y="40767"/>
                  </a:lnTo>
                  <a:lnTo>
                    <a:pt x="43726" y="40614"/>
                  </a:lnTo>
                  <a:lnTo>
                    <a:pt x="44030" y="40474"/>
                  </a:lnTo>
                  <a:lnTo>
                    <a:pt x="44030" y="40322"/>
                  </a:lnTo>
                  <a:close/>
                </a:path>
                <a:path w="320675" h="208279">
                  <a:moveTo>
                    <a:pt x="50241" y="194906"/>
                  </a:moveTo>
                  <a:lnTo>
                    <a:pt x="48463" y="194335"/>
                  </a:lnTo>
                  <a:lnTo>
                    <a:pt x="46101" y="191833"/>
                  </a:lnTo>
                  <a:lnTo>
                    <a:pt x="45351" y="190766"/>
                  </a:lnTo>
                  <a:lnTo>
                    <a:pt x="43815" y="188455"/>
                  </a:lnTo>
                  <a:lnTo>
                    <a:pt x="42456" y="186563"/>
                  </a:lnTo>
                  <a:lnTo>
                    <a:pt x="41643" y="185267"/>
                  </a:lnTo>
                  <a:lnTo>
                    <a:pt x="41109" y="184315"/>
                  </a:lnTo>
                  <a:lnTo>
                    <a:pt x="40322" y="183235"/>
                  </a:lnTo>
                  <a:lnTo>
                    <a:pt x="39598" y="182397"/>
                  </a:lnTo>
                  <a:lnTo>
                    <a:pt x="38747" y="181673"/>
                  </a:lnTo>
                  <a:lnTo>
                    <a:pt x="38354" y="181521"/>
                  </a:lnTo>
                  <a:lnTo>
                    <a:pt x="37858" y="181432"/>
                  </a:lnTo>
                  <a:lnTo>
                    <a:pt x="37706" y="181495"/>
                  </a:lnTo>
                  <a:lnTo>
                    <a:pt x="37490" y="181762"/>
                  </a:lnTo>
                  <a:lnTo>
                    <a:pt x="37439" y="181940"/>
                  </a:lnTo>
                  <a:lnTo>
                    <a:pt x="37515" y="182422"/>
                  </a:lnTo>
                  <a:lnTo>
                    <a:pt x="37833" y="183108"/>
                  </a:lnTo>
                  <a:lnTo>
                    <a:pt x="38684" y="184772"/>
                  </a:lnTo>
                  <a:lnTo>
                    <a:pt x="39077" y="185496"/>
                  </a:lnTo>
                  <a:lnTo>
                    <a:pt x="39522" y="186423"/>
                  </a:lnTo>
                  <a:lnTo>
                    <a:pt x="49301" y="195135"/>
                  </a:lnTo>
                  <a:lnTo>
                    <a:pt x="50165" y="195135"/>
                  </a:lnTo>
                  <a:lnTo>
                    <a:pt x="50241" y="194906"/>
                  </a:lnTo>
                  <a:close/>
                </a:path>
                <a:path w="320675" h="208279">
                  <a:moveTo>
                    <a:pt x="54013" y="182562"/>
                  </a:moveTo>
                  <a:lnTo>
                    <a:pt x="53733" y="182206"/>
                  </a:lnTo>
                  <a:lnTo>
                    <a:pt x="53428" y="181876"/>
                  </a:lnTo>
                  <a:lnTo>
                    <a:pt x="53213" y="181610"/>
                  </a:lnTo>
                  <a:lnTo>
                    <a:pt x="53086" y="181470"/>
                  </a:lnTo>
                  <a:lnTo>
                    <a:pt x="52603" y="180886"/>
                  </a:lnTo>
                  <a:lnTo>
                    <a:pt x="52108" y="180162"/>
                  </a:lnTo>
                  <a:lnTo>
                    <a:pt x="51371" y="179311"/>
                  </a:lnTo>
                  <a:lnTo>
                    <a:pt x="51155" y="179082"/>
                  </a:lnTo>
                  <a:lnTo>
                    <a:pt x="50749" y="178752"/>
                  </a:lnTo>
                  <a:lnTo>
                    <a:pt x="50571" y="178625"/>
                  </a:lnTo>
                  <a:lnTo>
                    <a:pt x="50050" y="178435"/>
                  </a:lnTo>
                  <a:lnTo>
                    <a:pt x="49733" y="178511"/>
                  </a:lnTo>
                  <a:lnTo>
                    <a:pt x="49174" y="178866"/>
                  </a:lnTo>
                  <a:lnTo>
                    <a:pt x="48971" y="179120"/>
                  </a:lnTo>
                  <a:lnTo>
                    <a:pt x="48971" y="179717"/>
                  </a:lnTo>
                  <a:lnTo>
                    <a:pt x="49034" y="179959"/>
                  </a:lnTo>
                  <a:lnTo>
                    <a:pt x="49161" y="180225"/>
                  </a:lnTo>
                  <a:lnTo>
                    <a:pt x="49288" y="180517"/>
                  </a:lnTo>
                  <a:lnTo>
                    <a:pt x="53149" y="182841"/>
                  </a:lnTo>
                  <a:lnTo>
                    <a:pt x="53289" y="182841"/>
                  </a:lnTo>
                  <a:lnTo>
                    <a:pt x="53454" y="182829"/>
                  </a:lnTo>
                  <a:lnTo>
                    <a:pt x="53822" y="182765"/>
                  </a:lnTo>
                  <a:lnTo>
                    <a:pt x="53962" y="182714"/>
                  </a:lnTo>
                  <a:lnTo>
                    <a:pt x="54013" y="182562"/>
                  </a:lnTo>
                  <a:close/>
                </a:path>
                <a:path w="320675" h="208279">
                  <a:moveTo>
                    <a:pt x="60744" y="189344"/>
                  </a:moveTo>
                  <a:lnTo>
                    <a:pt x="59042" y="188912"/>
                  </a:lnTo>
                  <a:lnTo>
                    <a:pt x="56629" y="188048"/>
                  </a:lnTo>
                  <a:lnTo>
                    <a:pt x="56095" y="187807"/>
                  </a:lnTo>
                  <a:lnTo>
                    <a:pt x="55537" y="187591"/>
                  </a:lnTo>
                  <a:lnTo>
                    <a:pt x="55003" y="187299"/>
                  </a:lnTo>
                  <a:lnTo>
                    <a:pt x="54444" y="187032"/>
                  </a:lnTo>
                  <a:lnTo>
                    <a:pt x="53657" y="186550"/>
                  </a:lnTo>
                  <a:lnTo>
                    <a:pt x="53378" y="186410"/>
                  </a:lnTo>
                  <a:lnTo>
                    <a:pt x="53149" y="186194"/>
                  </a:lnTo>
                  <a:lnTo>
                    <a:pt x="52387" y="185674"/>
                  </a:lnTo>
                  <a:lnTo>
                    <a:pt x="50927" y="184378"/>
                  </a:lnTo>
                  <a:lnTo>
                    <a:pt x="50495" y="183946"/>
                  </a:lnTo>
                  <a:lnTo>
                    <a:pt x="49885" y="182841"/>
                  </a:lnTo>
                  <a:lnTo>
                    <a:pt x="49682" y="182397"/>
                  </a:lnTo>
                  <a:lnTo>
                    <a:pt x="49390" y="181838"/>
                  </a:lnTo>
                  <a:lnTo>
                    <a:pt x="49123" y="181394"/>
                  </a:lnTo>
                  <a:lnTo>
                    <a:pt x="48907" y="180975"/>
                  </a:lnTo>
                  <a:lnTo>
                    <a:pt x="47574" y="179552"/>
                  </a:lnTo>
                  <a:lnTo>
                    <a:pt x="47155" y="179590"/>
                  </a:lnTo>
                  <a:lnTo>
                    <a:pt x="47028" y="179705"/>
                  </a:lnTo>
                  <a:lnTo>
                    <a:pt x="46901" y="180009"/>
                  </a:lnTo>
                  <a:lnTo>
                    <a:pt x="46901" y="180200"/>
                  </a:lnTo>
                  <a:lnTo>
                    <a:pt x="47015" y="180479"/>
                  </a:lnTo>
                  <a:lnTo>
                    <a:pt x="47066" y="180746"/>
                  </a:lnTo>
                  <a:lnTo>
                    <a:pt x="47028" y="181127"/>
                  </a:lnTo>
                  <a:lnTo>
                    <a:pt x="47078" y="181737"/>
                  </a:lnTo>
                  <a:lnTo>
                    <a:pt x="47142" y="182054"/>
                  </a:lnTo>
                  <a:lnTo>
                    <a:pt x="47586" y="183299"/>
                  </a:lnTo>
                  <a:lnTo>
                    <a:pt x="47713" y="183718"/>
                  </a:lnTo>
                  <a:lnTo>
                    <a:pt x="48196" y="184785"/>
                  </a:lnTo>
                  <a:lnTo>
                    <a:pt x="48577" y="185445"/>
                  </a:lnTo>
                  <a:lnTo>
                    <a:pt x="49631" y="186486"/>
                  </a:lnTo>
                  <a:lnTo>
                    <a:pt x="50761" y="187325"/>
                  </a:lnTo>
                  <a:lnTo>
                    <a:pt x="51028" y="187553"/>
                  </a:lnTo>
                  <a:lnTo>
                    <a:pt x="51993" y="188087"/>
                  </a:lnTo>
                  <a:lnTo>
                    <a:pt x="52298" y="188290"/>
                  </a:lnTo>
                  <a:lnTo>
                    <a:pt x="52641" y="188417"/>
                  </a:lnTo>
                  <a:lnTo>
                    <a:pt x="53632" y="188849"/>
                  </a:lnTo>
                  <a:lnTo>
                    <a:pt x="54965" y="189255"/>
                  </a:lnTo>
                  <a:lnTo>
                    <a:pt x="56248" y="189509"/>
                  </a:lnTo>
                  <a:lnTo>
                    <a:pt x="58966" y="189852"/>
                  </a:lnTo>
                  <a:lnTo>
                    <a:pt x="60693" y="189661"/>
                  </a:lnTo>
                  <a:lnTo>
                    <a:pt x="60744" y="189344"/>
                  </a:lnTo>
                  <a:close/>
                </a:path>
                <a:path w="320675" h="208279">
                  <a:moveTo>
                    <a:pt x="63931" y="18300"/>
                  </a:moveTo>
                  <a:lnTo>
                    <a:pt x="62763" y="9080"/>
                  </a:lnTo>
                  <a:lnTo>
                    <a:pt x="58813" y="8204"/>
                  </a:lnTo>
                  <a:lnTo>
                    <a:pt x="54864" y="7327"/>
                  </a:lnTo>
                  <a:lnTo>
                    <a:pt x="54546" y="16954"/>
                  </a:lnTo>
                  <a:lnTo>
                    <a:pt x="53390" y="6299"/>
                  </a:lnTo>
                  <a:lnTo>
                    <a:pt x="51054" y="5422"/>
                  </a:lnTo>
                  <a:lnTo>
                    <a:pt x="47713" y="4165"/>
                  </a:lnTo>
                  <a:lnTo>
                    <a:pt x="44183" y="11353"/>
                  </a:lnTo>
                  <a:lnTo>
                    <a:pt x="44183" y="1320"/>
                  </a:lnTo>
                  <a:lnTo>
                    <a:pt x="39789" y="1612"/>
                  </a:lnTo>
                  <a:lnTo>
                    <a:pt x="36131" y="1854"/>
                  </a:lnTo>
                  <a:lnTo>
                    <a:pt x="34810" y="13169"/>
                  </a:lnTo>
                  <a:lnTo>
                    <a:pt x="42786" y="14185"/>
                  </a:lnTo>
                  <a:lnTo>
                    <a:pt x="42710" y="14351"/>
                  </a:lnTo>
                  <a:lnTo>
                    <a:pt x="54495" y="18389"/>
                  </a:lnTo>
                  <a:lnTo>
                    <a:pt x="54495" y="18554"/>
                  </a:lnTo>
                  <a:lnTo>
                    <a:pt x="63931" y="18300"/>
                  </a:lnTo>
                  <a:close/>
                </a:path>
                <a:path w="320675" h="208279">
                  <a:moveTo>
                    <a:pt x="76034" y="150012"/>
                  </a:moveTo>
                  <a:lnTo>
                    <a:pt x="67843" y="150012"/>
                  </a:lnTo>
                  <a:lnTo>
                    <a:pt x="64744" y="150012"/>
                  </a:lnTo>
                  <a:lnTo>
                    <a:pt x="62915" y="158648"/>
                  </a:lnTo>
                  <a:lnTo>
                    <a:pt x="68478" y="161569"/>
                  </a:lnTo>
                  <a:lnTo>
                    <a:pt x="76034" y="150012"/>
                  </a:lnTo>
                  <a:close/>
                </a:path>
                <a:path w="320675" h="208279">
                  <a:moveTo>
                    <a:pt x="84569" y="169329"/>
                  </a:moveTo>
                  <a:lnTo>
                    <a:pt x="84074" y="167576"/>
                  </a:lnTo>
                  <a:lnTo>
                    <a:pt x="83985" y="167284"/>
                  </a:lnTo>
                  <a:lnTo>
                    <a:pt x="81343" y="167284"/>
                  </a:lnTo>
                  <a:lnTo>
                    <a:pt x="79146" y="167576"/>
                  </a:lnTo>
                  <a:lnTo>
                    <a:pt x="83985" y="165811"/>
                  </a:lnTo>
                  <a:lnTo>
                    <a:pt x="79298" y="166408"/>
                  </a:lnTo>
                  <a:lnTo>
                    <a:pt x="75641" y="168300"/>
                  </a:lnTo>
                  <a:lnTo>
                    <a:pt x="68326" y="170942"/>
                  </a:lnTo>
                  <a:lnTo>
                    <a:pt x="63779" y="169481"/>
                  </a:lnTo>
                  <a:lnTo>
                    <a:pt x="66713" y="168884"/>
                  </a:lnTo>
                  <a:lnTo>
                    <a:pt x="68618" y="167716"/>
                  </a:lnTo>
                  <a:lnTo>
                    <a:pt x="70370" y="166839"/>
                  </a:lnTo>
                  <a:lnTo>
                    <a:pt x="71475" y="165379"/>
                  </a:lnTo>
                  <a:lnTo>
                    <a:pt x="72567" y="163918"/>
                  </a:lnTo>
                  <a:lnTo>
                    <a:pt x="75196" y="163334"/>
                  </a:lnTo>
                  <a:lnTo>
                    <a:pt x="77546" y="161137"/>
                  </a:lnTo>
                  <a:lnTo>
                    <a:pt x="76669" y="159664"/>
                  </a:lnTo>
                  <a:lnTo>
                    <a:pt x="73888" y="155282"/>
                  </a:lnTo>
                  <a:lnTo>
                    <a:pt x="71831" y="158496"/>
                  </a:lnTo>
                  <a:lnTo>
                    <a:pt x="72123" y="163334"/>
                  </a:lnTo>
                  <a:lnTo>
                    <a:pt x="65684" y="165379"/>
                  </a:lnTo>
                  <a:lnTo>
                    <a:pt x="65684" y="164795"/>
                  </a:lnTo>
                  <a:lnTo>
                    <a:pt x="58077" y="165963"/>
                  </a:lnTo>
                  <a:lnTo>
                    <a:pt x="40805" y="165963"/>
                  </a:lnTo>
                  <a:lnTo>
                    <a:pt x="38608" y="166700"/>
                  </a:lnTo>
                  <a:lnTo>
                    <a:pt x="29248" y="168008"/>
                  </a:lnTo>
                  <a:lnTo>
                    <a:pt x="26987" y="177495"/>
                  </a:lnTo>
                  <a:lnTo>
                    <a:pt x="33096" y="178155"/>
                  </a:lnTo>
                  <a:lnTo>
                    <a:pt x="40855" y="177901"/>
                  </a:lnTo>
                  <a:lnTo>
                    <a:pt x="43688" y="177774"/>
                  </a:lnTo>
                  <a:lnTo>
                    <a:pt x="46520" y="177495"/>
                  </a:lnTo>
                  <a:lnTo>
                    <a:pt x="50317" y="177063"/>
                  </a:lnTo>
                  <a:lnTo>
                    <a:pt x="54076" y="176542"/>
                  </a:lnTo>
                  <a:lnTo>
                    <a:pt x="54190" y="177063"/>
                  </a:lnTo>
                  <a:lnTo>
                    <a:pt x="57035" y="181254"/>
                  </a:lnTo>
                  <a:lnTo>
                    <a:pt x="57302" y="181495"/>
                  </a:lnTo>
                  <a:lnTo>
                    <a:pt x="58597" y="182156"/>
                  </a:lnTo>
                  <a:lnTo>
                    <a:pt x="59182" y="182397"/>
                  </a:lnTo>
                  <a:lnTo>
                    <a:pt x="59855" y="182562"/>
                  </a:lnTo>
                  <a:lnTo>
                    <a:pt x="61874" y="182854"/>
                  </a:lnTo>
                  <a:lnTo>
                    <a:pt x="64211" y="182626"/>
                  </a:lnTo>
                  <a:lnTo>
                    <a:pt x="65278" y="182499"/>
                  </a:lnTo>
                  <a:lnTo>
                    <a:pt x="66179" y="182359"/>
                  </a:lnTo>
                  <a:lnTo>
                    <a:pt x="67868" y="182156"/>
                  </a:lnTo>
                  <a:lnTo>
                    <a:pt x="62001" y="180886"/>
                  </a:lnTo>
                  <a:lnTo>
                    <a:pt x="60439" y="180416"/>
                  </a:lnTo>
                  <a:lnTo>
                    <a:pt x="59931" y="180225"/>
                  </a:lnTo>
                  <a:lnTo>
                    <a:pt x="58635" y="179489"/>
                  </a:lnTo>
                  <a:lnTo>
                    <a:pt x="58458" y="179311"/>
                  </a:lnTo>
                  <a:lnTo>
                    <a:pt x="57518" y="178587"/>
                  </a:lnTo>
                  <a:lnTo>
                    <a:pt x="55981" y="176542"/>
                  </a:lnTo>
                  <a:lnTo>
                    <a:pt x="55740" y="176212"/>
                  </a:lnTo>
                  <a:lnTo>
                    <a:pt x="56184" y="176123"/>
                  </a:lnTo>
                  <a:lnTo>
                    <a:pt x="56248" y="176733"/>
                  </a:lnTo>
                  <a:lnTo>
                    <a:pt x="56502" y="177228"/>
                  </a:lnTo>
                  <a:lnTo>
                    <a:pt x="60350" y="179095"/>
                  </a:lnTo>
                  <a:lnTo>
                    <a:pt x="60960" y="179095"/>
                  </a:lnTo>
                  <a:lnTo>
                    <a:pt x="62445" y="179019"/>
                  </a:lnTo>
                  <a:lnTo>
                    <a:pt x="63309" y="178917"/>
                  </a:lnTo>
                  <a:lnTo>
                    <a:pt x="63246" y="178587"/>
                  </a:lnTo>
                  <a:lnTo>
                    <a:pt x="62687" y="178142"/>
                  </a:lnTo>
                  <a:lnTo>
                    <a:pt x="62039" y="177774"/>
                  </a:lnTo>
                  <a:lnTo>
                    <a:pt x="61302" y="177419"/>
                  </a:lnTo>
                  <a:lnTo>
                    <a:pt x="59728" y="176720"/>
                  </a:lnTo>
                  <a:lnTo>
                    <a:pt x="58775" y="176212"/>
                  </a:lnTo>
                  <a:lnTo>
                    <a:pt x="58115" y="175704"/>
                  </a:lnTo>
                  <a:lnTo>
                    <a:pt x="68630" y="173266"/>
                  </a:lnTo>
                  <a:lnTo>
                    <a:pt x="76619" y="171335"/>
                  </a:lnTo>
                  <a:lnTo>
                    <a:pt x="76365" y="173278"/>
                  </a:lnTo>
                  <a:lnTo>
                    <a:pt x="73444" y="174155"/>
                  </a:lnTo>
                  <a:lnTo>
                    <a:pt x="77838" y="176504"/>
                  </a:lnTo>
                  <a:lnTo>
                    <a:pt x="83108" y="174891"/>
                  </a:lnTo>
                  <a:lnTo>
                    <a:pt x="84048" y="171335"/>
                  </a:lnTo>
                  <a:lnTo>
                    <a:pt x="84150" y="170942"/>
                  </a:lnTo>
                  <a:lnTo>
                    <a:pt x="84569" y="169329"/>
                  </a:lnTo>
                  <a:close/>
                </a:path>
                <a:path w="320675" h="208279">
                  <a:moveTo>
                    <a:pt x="253085" y="180873"/>
                  </a:moveTo>
                  <a:lnTo>
                    <a:pt x="252984" y="180733"/>
                  </a:lnTo>
                  <a:lnTo>
                    <a:pt x="252717" y="181013"/>
                  </a:lnTo>
                  <a:lnTo>
                    <a:pt x="252577" y="181178"/>
                  </a:lnTo>
                  <a:lnTo>
                    <a:pt x="252412" y="181343"/>
                  </a:lnTo>
                  <a:lnTo>
                    <a:pt x="251968" y="181813"/>
                  </a:lnTo>
                  <a:lnTo>
                    <a:pt x="251485" y="182232"/>
                  </a:lnTo>
                  <a:lnTo>
                    <a:pt x="250278" y="183476"/>
                  </a:lnTo>
                  <a:lnTo>
                    <a:pt x="250266" y="183908"/>
                  </a:lnTo>
                  <a:lnTo>
                    <a:pt x="250532" y="184111"/>
                  </a:lnTo>
                  <a:lnTo>
                    <a:pt x="250799" y="184327"/>
                  </a:lnTo>
                  <a:lnTo>
                    <a:pt x="253085" y="181152"/>
                  </a:lnTo>
                  <a:lnTo>
                    <a:pt x="253085" y="180873"/>
                  </a:lnTo>
                  <a:close/>
                </a:path>
                <a:path w="320675" h="208279">
                  <a:moveTo>
                    <a:pt x="256425" y="182943"/>
                  </a:moveTo>
                  <a:lnTo>
                    <a:pt x="255790" y="184543"/>
                  </a:lnTo>
                  <a:lnTo>
                    <a:pt x="255524" y="185420"/>
                  </a:lnTo>
                  <a:lnTo>
                    <a:pt x="254762" y="187350"/>
                  </a:lnTo>
                  <a:lnTo>
                    <a:pt x="254266" y="188417"/>
                  </a:lnTo>
                  <a:lnTo>
                    <a:pt x="253225" y="189788"/>
                  </a:lnTo>
                  <a:lnTo>
                    <a:pt x="252844" y="190220"/>
                  </a:lnTo>
                  <a:lnTo>
                    <a:pt x="252412" y="190576"/>
                  </a:lnTo>
                  <a:lnTo>
                    <a:pt x="252222" y="190779"/>
                  </a:lnTo>
                  <a:lnTo>
                    <a:pt x="249364" y="192786"/>
                  </a:lnTo>
                  <a:lnTo>
                    <a:pt x="248259" y="193979"/>
                  </a:lnTo>
                  <a:lnTo>
                    <a:pt x="247954" y="194564"/>
                  </a:lnTo>
                  <a:lnTo>
                    <a:pt x="247688" y="195453"/>
                  </a:lnTo>
                  <a:lnTo>
                    <a:pt x="247688" y="195770"/>
                  </a:lnTo>
                  <a:lnTo>
                    <a:pt x="247751" y="196151"/>
                  </a:lnTo>
                  <a:lnTo>
                    <a:pt x="247980" y="196265"/>
                  </a:lnTo>
                  <a:lnTo>
                    <a:pt x="248285" y="195922"/>
                  </a:lnTo>
                  <a:lnTo>
                    <a:pt x="248399" y="195681"/>
                  </a:lnTo>
                  <a:lnTo>
                    <a:pt x="248805" y="195021"/>
                  </a:lnTo>
                  <a:lnTo>
                    <a:pt x="249097" y="194614"/>
                  </a:lnTo>
                  <a:lnTo>
                    <a:pt x="249593" y="194170"/>
                  </a:lnTo>
                  <a:lnTo>
                    <a:pt x="250088" y="193713"/>
                  </a:lnTo>
                  <a:lnTo>
                    <a:pt x="250825" y="193243"/>
                  </a:lnTo>
                  <a:lnTo>
                    <a:pt x="252488" y="192062"/>
                  </a:lnTo>
                  <a:lnTo>
                    <a:pt x="252717" y="191858"/>
                  </a:lnTo>
                  <a:lnTo>
                    <a:pt x="252984" y="191668"/>
                  </a:lnTo>
                  <a:lnTo>
                    <a:pt x="256400" y="183337"/>
                  </a:lnTo>
                  <a:lnTo>
                    <a:pt x="256425" y="182943"/>
                  </a:lnTo>
                  <a:close/>
                </a:path>
                <a:path w="320675" h="208279">
                  <a:moveTo>
                    <a:pt x="264464" y="181356"/>
                  </a:moveTo>
                  <a:lnTo>
                    <a:pt x="260832" y="185686"/>
                  </a:lnTo>
                  <a:lnTo>
                    <a:pt x="260642" y="186055"/>
                  </a:lnTo>
                  <a:lnTo>
                    <a:pt x="256819" y="192989"/>
                  </a:lnTo>
                  <a:lnTo>
                    <a:pt x="256527" y="193255"/>
                  </a:lnTo>
                  <a:lnTo>
                    <a:pt x="256197" y="193459"/>
                  </a:lnTo>
                  <a:lnTo>
                    <a:pt x="253644" y="195237"/>
                  </a:lnTo>
                  <a:lnTo>
                    <a:pt x="251790" y="196049"/>
                  </a:lnTo>
                  <a:lnTo>
                    <a:pt x="250774" y="196672"/>
                  </a:lnTo>
                  <a:lnTo>
                    <a:pt x="249732" y="197269"/>
                  </a:lnTo>
                  <a:lnTo>
                    <a:pt x="249440" y="197573"/>
                  </a:lnTo>
                  <a:lnTo>
                    <a:pt x="249542" y="197802"/>
                  </a:lnTo>
                  <a:lnTo>
                    <a:pt x="249669" y="197827"/>
                  </a:lnTo>
                  <a:lnTo>
                    <a:pt x="250202" y="197751"/>
                  </a:lnTo>
                  <a:lnTo>
                    <a:pt x="250583" y="197650"/>
                  </a:lnTo>
                  <a:lnTo>
                    <a:pt x="252260" y="197015"/>
                  </a:lnTo>
                  <a:lnTo>
                    <a:pt x="254177" y="196329"/>
                  </a:lnTo>
                  <a:lnTo>
                    <a:pt x="257289" y="194183"/>
                  </a:lnTo>
                  <a:lnTo>
                    <a:pt x="258089" y="193535"/>
                  </a:lnTo>
                  <a:lnTo>
                    <a:pt x="258406" y="193217"/>
                  </a:lnTo>
                  <a:lnTo>
                    <a:pt x="258889" y="192735"/>
                  </a:lnTo>
                  <a:lnTo>
                    <a:pt x="261391" y="186296"/>
                  </a:lnTo>
                  <a:lnTo>
                    <a:pt x="261543" y="185953"/>
                  </a:lnTo>
                  <a:lnTo>
                    <a:pt x="261645" y="185610"/>
                  </a:lnTo>
                  <a:lnTo>
                    <a:pt x="262140" y="184264"/>
                  </a:lnTo>
                  <a:lnTo>
                    <a:pt x="262978" y="183261"/>
                  </a:lnTo>
                  <a:lnTo>
                    <a:pt x="264464" y="181356"/>
                  </a:lnTo>
                  <a:close/>
                </a:path>
                <a:path w="320675" h="208279">
                  <a:moveTo>
                    <a:pt x="270725" y="0"/>
                  </a:moveTo>
                  <a:lnTo>
                    <a:pt x="265709" y="2197"/>
                  </a:lnTo>
                  <a:lnTo>
                    <a:pt x="262305" y="5499"/>
                  </a:lnTo>
                  <a:lnTo>
                    <a:pt x="262229" y="3225"/>
                  </a:lnTo>
                  <a:lnTo>
                    <a:pt x="258279" y="3225"/>
                  </a:lnTo>
                  <a:lnTo>
                    <a:pt x="255638" y="3225"/>
                  </a:lnTo>
                  <a:lnTo>
                    <a:pt x="253453" y="9220"/>
                  </a:lnTo>
                  <a:lnTo>
                    <a:pt x="262521" y="10693"/>
                  </a:lnTo>
                  <a:lnTo>
                    <a:pt x="262356" y="6769"/>
                  </a:lnTo>
                  <a:lnTo>
                    <a:pt x="263702" y="9664"/>
                  </a:lnTo>
                  <a:lnTo>
                    <a:pt x="264439" y="10541"/>
                  </a:lnTo>
                  <a:lnTo>
                    <a:pt x="266192" y="10833"/>
                  </a:lnTo>
                  <a:lnTo>
                    <a:pt x="267944" y="11125"/>
                  </a:lnTo>
                  <a:lnTo>
                    <a:pt x="269265" y="10833"/>
                  </a:lnTo>
                  <a:lnTo>
                    <a:pt x="268681" y="8204"/>
                  </a:lnTo>
                  <a:lnTo>
                    <a:pt x="270725" y="0"/>
                  </a:lnTo>
                  <a:close/>
                </a:path>
                <a:path w="320675" h="208279">
                  <a:moveTo>
                    <a:pt x="272669" y="187045"/>
                  </a:moveTo>
                  <a:lnTo>
                    <a:pt x="272453" y="187413"/>
                  </a:lnTo>
                  <a:lnTo>
                    <a:pt x="271919" y="188595"/>
                  </a:lnTo>
                  <a:lnTo>
                    <a:pt x="271462" y="189407"/>
                  </a:lnTo>
                  <a:lnTo>
                    <a:pt x="270700" y="190068"/>
                  </a:lnTo>
                  <a:lnTo>
                    <a:pt x="269214" y="191477"/>
                  </a:lnTo>
                  <a:lnTo>
                    <a:pt x="261581" y="198234"/>
                  </a:lnTo>
                  <a:lnTo>
                    <a:pt x="261645" y="198551"/>
                  </a:lnTo>
                  <a:lnTo>
                    <a:pt x="261962" y="198666"/>
                  </a:lnTo>
                  <a:lnTo>
                    <a:pt x="262191" y="198424"/>
                  </a:lnTo>
                  <a:lnTo>
                    <a:pt x="263004" y="196786"/>
                  </a:lnTo>
                  <a:lnTo>
                    <a:pt x="263347" y="196176"/>
                  </a:lnTo>
                  <a:lnTo>
                    <a:pt x="263715" y="195580"/>
                  </a:lnTo>
                  <a:lnTo>
                    <a:pt x="264210" y="194894"/>
                  </a:lnTo>
                  <a:lnTo>
                    <a:pt x="265938" y="193751"/>
                  </a:lnTo>
                  <a:lnTo>
                    <a:pt x="267106" y="193243"/>
                  </a:lnTo>
                  <a:lnTo>
                    <a:pt x="269341" y="192112"/>
                  </a:lnTo>
                  <a:lnTo>
                    <a:pt x="270370" y="191401"/>
                  </a:lnTo>
                  <a:lnTo>
                    <a:pt x="270852" y="191020"/>
                  </a:lnTo>
                  <a:lnTo>
                    <a:pt x="271221" y="190576"/>
                  </a:lnTo>
                  <a:lnTo>
                    <a:pt x="271995" y="189712"/>
                  </a:lnTo>
                  <a:lnTo>
                    <a:pt x="272338" y="188772"/>
                  </a:lnTo>
                  <a:lnTo>
                    <a:pt x="272656" y="187452"/>
                  </a:lnTo>
                  <a:lnTo>
                    <a:pt x="272669" y="187045"/>
                  </a:lnTo>
                  <a:close/>
                </a:path>
                <a:path w="320675" h="208279">
                  <a:moveTo>
                    <a:pt x="276593" y="184708"/>
                  </a:moveTo>
                  <a:lnTo>
                    <a:pt x="273697" y="190423"/>
                  </a:lnTo>
                  <a:lnTo>
                    <a:pt x="272821" y="192087"/>
                  </a:lnTo>
                  <a:lnTo>
                    <a:pt x="272503" y="192620"/>
                  </a:lnTo>
                  <a:lnTo>
                    <a:pt x="272110" y="193078"/>
                  </a:lnTo>
                  <a:lnTo>
                    <a:pt x="271932" y="193319"/>
                  </a:lnTo>
                  <a:lnTo>
                    <a:pt x="270852" y="194348"/>
                  </a:lnTo>
                  <a:lnTo>
                    <a:pt x="269087" y="195922"/>
                  </a:lnTo>
                  <a:lnTo>
                    <a:pt x="267855" y="196799"/>
                  </a:lnTo>
                  <a:lnTo>
                    <a:pt x="266458" y="197878"/>
                  </a:lnTo>
                  <a:lnTo>
                    <a:pt x="266255" y="198158"/>
                  </a:lnTo>
                  <a:lnTo>
                    <a:pt x="266407" y="198462"/>
                  </a:lnTo>
                  <a:lnTo>
                    <a:pt x="266738" y="198450"/>
                  </a:lnTo>
                  <a:lnTo>
                    <a:pt x="274929" y="189458"/>
                  </a:lnTo>
                  <a:lnTo>
                    <a:pt x="275526" y="187286"/>
                  </a:lnTo>
                  <a:lnTo>
                    <a:pt x="275844" y="186372"/>
                  </a:lnTo>
                  <a:lnTo>
                    <a:pt x="276136" y="185737"/>
                  </a:lnTo>
                  <a:lnTo>
                    <a:pt x="276263" y="185407"/>
                  </a:lnTo>
                  <a:lnTo>
                    <a:pt x="276593" y="184708"/>
                  </a:lnTo>
                  <a:close/>
                </a:path>
                <a:path w="320675" h="208279">
                  <a:moveTo>
                    <a:pt x="278803" y="193751"/>
                  </a:moveTo>
                  <a:lnTo>
                    <a:pt x="278714" y="191147"/>
                  </a:lnTo>
                  <a:lnTo>
                    <a:pt x="278663" y="190690"/>
                  </a:lnTo>
                  <a:lnTo>
                    <a:pt x="278206" y="193713"/>
                  </a:lnTo>
                  <a:lnTo>
                    <a:pt x="277825" y="196113"/>
                  </a:lnTo>
                  <a:lnTo>
                    <a:pt x="277507" y="197446"/>
                  </a:lnTo>
                  <a:lnTo>
                    <a:pt x="276999" y="198704"/>
                  </a:lnTo>
                  <a:lnTo>
                    <a:pt x="276694" y="199313"/>
                  </a:lnTo>
                  <a:lnTo>
                    <a:pt x="276440" y="199948"/>
                  </a:lnTo>
                  <a:lnTo>
                    <a:pt x="275628" y="201206"/>
                  </a:lnTo>
                  <a:lnTo>
                    <a:pt x="273977" y="202946"/>
                  </a:lnTo>
                  <a:lnTo>
                    <a:pt x="273240" y="203796"/>
                  </a:lnTo>
                  <a:lnTo>
                    <a:pt x="272554" y="205041"/>
                  </a:lnTo>
                  <a:lnTo>
                    <a:pt x="272402" y="205460"/>
                  </a:lnTo>
                  <a:lnTo>
                    <a:pt x="272275" y="206260"/>
                  </a:lnTo>
                  <a:lnTo>
                    <a:pt x="272313" y="206641"/>
                  </a:lnTo>
                  <a:lnTo>
                    <a:pt x="272554" y="207238"/>
                  </a:lnTo>
                  <a:lnTo>
                    <a:pt x="272719" y="207441"/>
                  </a:lnTo>
                  <a:lnTo>
                    <a:pt x="273024" y="207708"/>
                  </a:lnTo>
                  <a:lnTo>
                    <a:pt x="273494" y="207899"/>
                  </a:lnTo>
                  <a:lnTo>
                    <a:pt x="273697" y="207746"/>
                  </a:lnTo>
                  <a:lnTo>
                    <a:pt x="273481" y="207289"/>
                  </a:lnTo>
                  <a:lnTo>
                    <a:pt x="273304" y="207048"/>
                  </a:lnTo>
                  <a:lnTo>
                    <a:pt x="273202" y="206349"/>
                  </a:lnTo>
                  <a:lnTo>
                    <a:pt x="273316" y="205854"/>
                  </a:lnTo>
                  <a:lnTo>
                    <a:pt x="274116" y="204609"/>
                  </a:lnTo>
                  <a:lnTo>
                    <a:pt x="276669" y="201803"/>
                  </a:lnTo>
                  <a:lnTo>
                    <a:pt x="277456" y="200469"/>
                  </a:lnTo>
                  <a:lnTo>
                    <a:pt x="277710" y="199758"/>
                  </a:lnTo>
                  <a:lnTo>
                    <a:pt x="278003" y="199059"/>
                  </a:lnTo>
                  <a:lnTo>
                    <a:pt x="278460" y="197650"/>
                  </a:lnTo>
                  <a:lnTo>
                    <a:pt x="278676" y="196240"/>
                  </a:lnTo>
                  <a:lnTo>
                    <a:pt x="278752" y="194995"/>
                  </a:lnTo>
                  <a:lnTo>
                    <a:pt x="278803" y="193751"/>
                  </a:lnTo>
                  <a:close/>
                </a:path>
                <a:path w="320675" h="208279">
                  <a:moveTo>
                    <a:pt x="279222" y="7327"/>
                  </a:moveTo>
                  <a:lnTo>
                    <a:pt x="277164" y="3517"/>
                  </a:lnTo>
                  <a:lnTo>
                    <a:pt x="276288" y="736"/>
                  </a:lnTo>
                  <a:lnTo>
                    <a:pt x="274828" y="2057"/>
                  </a:lnTo>
                  <a:lnTo>
                    <a:pt x="273519" y="3238"/>
                  </a:lnTo>
                  <a:lnTo>
                    <a:pt x="271907" y="11722"/>
                  </a:lnTo>
                  <a:lnTo>
                    <a:pt x="277456" y="13474"/>
                  </a:lnTo>
                  <a:lnTo>
                    <a:pt x="279222" y="7327"/>
                  </a:lnTo>
                  <a:close/>
                </a:path>
                <a:path w="320675" h="208279">
                  <a:moveTo>
                    <a:pt x="283489" y="196176"/>
                  </a:moveTo>
                  <a:lnTo>
                    <a:pt x="283057" y="192659"/>
                  </a:lnTo>
                  <a:lnTo>
                    <a:pt x="282625" y="189966"/>
                  </a:lnTo>
                  <a:lnTo>
                    <a:pt x="282473" y="190373"/>
                  </a:lnTo>
                  <a:lnTo>
                    <a:pt x="282435" y="191757"/>
                  </a:lnTo>
                  <a:lnTo>
                    <a:pt x="282511" y="196176"/>
                  </a:lnTo>
                  <a:lnTo>
                    <a:pt x="282117" y="197929"/>
                  </a:lnTo>
                  <a:lnTo>
                    <a:pt x="281940" y="198501"/>
                  </a:lnTo>
                  <a:lnTo>
                    <a:pt x="280682" y="200456"/>
                  </a:lnTo>
                  <a:lnTo>
                    <a:pt x="278422" y="203695"/>
                  </a:lnTo>
                  <a:lnTo>
                    <a:pt x="277634" y="205219"/>
                  </a:lnTo>
                  <a:lnTo>
                    <a:pt x="277609" y="205536"/>
                  </a:lnTo>
                  <a:lnTo>
                    <a:pt x="277837" y="205676"/>
                  </a:lnTo>
                  <a:lnTo>
                    <a:pt x="278015" y="205613"/>
                  </a:lnTo>
                  <a:lnTo>
                    <a:pt x="283298" y="197535"/>
                  </a:lnTo>
                  <a:lnTo>
                    <a:pt x="283489" y="196176"/>
                  </a:lnTo>
                  <a:close/>
                </a:path>
                <a:path w="320675" h="208279">
                  <a:moveTo>
                    <a:pt x="287540" y="197040"/>
                  </a:moveTo>
                  <a:lnTo>
                    <a:pt x="287451" y="195402"/>
                  </a:lnTo>
                  <a:lnTo>
                    <a:pt x="287388" y="193751"/>
                  </a:lnTo>
                  <a:lnTo>
                    <a:pt x="287045" y="192582"/>
                  </a:lnTo>
                  <a:lnTo>
                    <a:pt x="286893" y="192608"/>
                  </a:lnTo>
                  <a:lnTo>
                    <a:pt x="286918" y="193636"/>
                  </a:lnTo>
                  <a:lnTo>
                    <a:pt x="286550" y="196951"/>
                  </a:lnTo>
                  <a:lnTo>
                    <a:pt x="286156" y="198920"/>
                  </a:lnTo>
                  <a:lnTo>
                    <a:pt x="285483" y="200367"/>
                  </a:lnTo>
                  <a:lnTo>
                    <a:pt x="284822" y="201828"/>
                  </a:lnTo>
                  <a:lnTo>
                    <a:pt x="284086" y="202425"/>
                  </a:lnTo>
                  <a:lnTo>
                    <a:pt x="283133" y="203149"/>
                  </a:lnTo>
                  <a:lnTo>
                    <a:pt x="282994" y="203352"/>
                  </a:lnTo>
                  <a:lnTo>
                    <a:pt x="283032" y="203517"/>
                  </a:lnTo>
                  <a:lnTo>
                    <a:pt x="283349" y="203631"/>
                  </a:lnTo>
                  <a:lnTo>
                    <a:pt x="283489" y="203631"/>
                  </a:lnTo>
                  <a:lnTo>
                    <a:pt x="287350" y="199174"/>
                  </a:lnTo>
                  <a:lnTo>
                    <a:pt x="287540" y="197040"/>
                  </a:lnTo>
                  <a:close/>
                </a:path>
                <a:path w="320675" h="208279">
                  <a:moveTo>
                    <a:pt x="293801" y="197675"/>
                  </a:moveTo>
                  <a:lnTo>
                    <a:pt x="293725" y="195414"/>
                  </a:lnTo>
                  <a:lnTo>
                    <a:pt x="293611" y="195084"/>
                  </a:lnTo>
                  <a:lnTo>
                    <a:pt x="293535" y="194741"/>
                  </a:lnTo>
                  <a:lnTo>
                    <a:pt x="293319" y="194297"/>
                  </a:lnTo>
                  <a:lnTo>
                    <a:pt x="293128" y="193789"/>
                  </a:lnTo>
                  <a:lnTo>
                    <a:pt x="291465" y="191033"/>
                  </a:lnTo>
                  <a:lnTo>
                    <a:pt x="290931" y="189992"/>
                  </a:lnTo>
                  <a:lnTo>
                    <a:pt x="290728" y="188988"/>
                  </a:lnTo>
                  <a:lnTo>
                    <a:pt x="290690" y="188048"/>
                  </a:lnTo>
                  <a:lnTo>
                    <a:pt x="290855" y="187236"/>
                  </a:lnTo>
                  <a:lnTo>
                    <a:pt x="291007" y="186740"/>
                  </a:lnTo>
                  <a:lnTo>
                    <a:pt x="291350" y="185978"/>
                  </a:lnTo>
                  <a:lnTo>
                    <a:pt x="291350" y="185851"/>
                  </a:lnTo>
                  <a:lnTo>
                    <a:pt x="290753" y="186601"/>
                  </a:lnTo>
                  <a:lnTo>
                    <a:pt x="290398" y="187286"/>
                  </a:lnTo>
                  <a:lnTo>
                    <a:pt x="290156" y="188048"/>
                  </a:lnTo>
                  <a:lnTo>
                    <a:pt x="290068" y="189484"/>
                  </a:lnTo>
                  <a:lnTo>
                    <a:pt x="290182" y="190233"/>
                  </a:lnTo>
                  <a:lnTo>
                    <a:pt x="290487" y="191033"/>
                  </a:lnTo>
                  <a:lnTo>
                    <a:pt x="290918" y="192024"/>
                  </a:lnTo>
                  <a:lnTo>
                    <a:pt x="292100" y="194297"/>
                  </a:lnTo>
                  <a:lnTo>
                    <a:pt x="292392" y="195084"/>
                  </a:lnTo>
                  <a:lnTo>
                    <a:pt x="292455" y="195414"/>
                  </a:lnTo>
                  <a:lnTo>
                    <a:pt x="292582" y="197675"/>
                  </a:lnTo>
                  <a:lnTo>
                    <a:pt x="292315" y="199034"/>
                  </a:lnTo>
                  <a:lnTo>
                    <a:pt x="292061" y="199948"/>
                  </a:lnTo>
                  <a:lnTo>
                    <a:pt x="291477" y="201663"/>
                  </a:lnTo>
                  <a:lnTo>
                    <a:pt x="291439" y="202057"/>
                  </a:lnTo>
                  <a:lnTo>
                    <a:pt x="291579" y="202158"/>
                  </a:lnTo>
                  <a:lnTo>
                    <a:pt x="292036" y="201879"/>
                  </a:lnTo>
                  <a:lnTo>
                    <a:pt x="293649" y="198462"/>
                  </a:lnTo>
                  <a:lnTo>
                    <a:pt x="293801" y="197675"/>
                  </a:lnTo>
                  <a:close/>
                </a:path>
                <a:path w="320675" h="208279">
                  <a:moveTo>
                    <a:pt x="297421" y="194640"/>
                  </a:moveTo>
                  <a:lnTo>
                    <a:pt x="297091" y="192227"/>
                  </a:lnTo>
                  <a:lnTo>
                    <a:pt x="295795" y="187198"/>
                  </a:lnTo>
                  <a:lnTo>
                    <a:pt x="295744" y="186893"/>
                  </a:lnTo>
                  <a:lnTo>
                    <a:pt x="295617" y="188963"/>
                  </a:lnTo>
                  <a:lnTo>
                    <a:pt x="295871" y="191439"/>
                  </a:lnTo>
                  <a:lnTo>
                    <a:pt x="296164" y="193497"/>
                  </a:lnTo>
                  <a:lnTo>
                    <a:pt x="296202" y="196824"/>
                  </a:lnTo>
                  <a:lnTo>
                    <a:pt x="296049" y="197675"/>
                  </a:lnTo>
                  <a:lnTo>
                    <a:pt x="295910" y="197980"/>
                  </a:lnTo>
                  <a:lnTo>
                    <a:pt x="295643" y="198374"/>
                  </a:lnTo>
                  <a:lnTo>
                    <a:pt x="295478" y="198551"/>
                  </a:lnTo>
                  <a:lnTo>
                    <a:pt x="295389" y="199034"/>
                  </a:lnTo>
                  <a:lnTo>
                    <a:pt x="295656" y="199072"/>
                  </a:lnTo>
                  <a:lnTo>
                    <a:pt x="297408" y="196824"/>
                  </a:lnTo>
                  <a:lnTo>
                    <a:pt x="297421" y="194640"/>
                  </a:lnTo>
                  <a:close/>
                </a:path>
                <a:path w="320675" h="208279">
                  <a:moveTo>
                    <a:pt x="300012" y="196342"/>
                  </a:moveTo>
                  <a:lnTo>
                    <a:pt x="299910" y="193433"/>
                  </a:lnTo>
                  <a:lnTo>
                    <a:pt x="299440" y="191833"/>
                  </a:lnTo>
                  <a:lnTo>
                    <a:pt x="298831" y="189992"/>
                  </a:lnTo>
                  <a:lnTo>
                    <a:pt x="298284" y="188493"/>
                  </a:lnTo>
                  <a:lnTo>
                    <a:pt x="298170" y="188747"/>
                  </a:lnTo>
                  <a:lnTo>
                    <a:pt x="298183" y="189153"/>
                  </a:lnTo>
                  <a:lnTo>
                    <a:pt x="298196" y="189560"/>
                  </a:lnTo>
                  <a:lnTo>
                    <a:pt x="298475" y="192049"/>
                  </a:lnTo>
                  <a:lnTo>
                    <a:pt x="298704" y="193649"/>
                  </a:lnTo>
                  <a:lnTo>
                    <a:pt x="298792" y="196227"/>
                  </a:lnTo>
                  <a:lnTo>
                    <a:pt x="298640" y="196964"/>
                  </a:lnTo>
                  <a:lnTo>
                    <a:pt x="298399" y="197827"/>
                  </a:lnTo>
                  <a:lnTo>
                    <a:pt x="298399" y="198043"/>
                  </a:lnTo>
                  <a:lnTo>
                    <a:pt x="298589" y="198208"/>
                  </a:lnTo>
                  <a:lnTo>
                    <a:pt x="298932" y="198120"/>
                  </a:lnTo>
                  <a:lnTo>
                    <a:pt x="299199" y="197904"/>
                  </a:lnTo>
                  <a:lnTo>
                    <a:pt x="299669" y="197332"/>
                  </a:lnTo>
                  <a:lnTo>
                    <a:pt x="300012" y="196342"/>
                  </a:lnTo>
                  <a:close/>
                </a:path>
                <a:path w="320675" h="208279">
                  <a:moveTo>
                    <a:pt x="312280" y="131711"/>
                  </a:moveTo>
                  <a:lnTo>
                    <a:pt x="310959" y="131572"/>
                  </a:lnTo>
                  <a:lnTo>
                    <a:pt x="306870" y="128930"/>
                  </a:lnTo>
                  <a:lnTo>
                    <a:pt x="302475" y="129806"/>
                  </a:lnTo>
                  <a:lnTo>
                    <a:pt x="296481" y="131279"/>
                  </a:lnTo>
                  <a:lnTo>
                    <a:pt x="292874" y="138493"/>
                  </a:lnTo>
                  <a:lnTo>
                    <a:pt x="292874" y="156489"/>
                  </a:lnTo>
                  <a:lnTo>
                    <a:pt x="292366" y="154597"/>
                  </a:lnTo>
                  <a:lnTo>
                    <a:pt x="292798" y="155346"/>
                  </a:lnTo>
                  <a:lnTo>
                    <a:pt x="292874" y="156489"/>
                  </a:lnTo>
                  <a:lnTo>
                    <a:pt x="292874" y="138493"/>
                  </a:lnTo>
                  <a:lnTo>
                    <a:pt x="288277" y="147662"/>
                  </a:lnTo>
                  <a:lnTo>
                    <a:pt x="288569" y="161277"/>
                  </a:lnTo>
                  <a:lnTo>
                    <a:pt x="285496" y="162737"/>
                  </a:lnTo>
                  <a:lnTo>
                    <a:pt x="280733" y="163982"/>
                  </a:lnTo>
                  <a:lnTo>
                    <a:pt x="272770" y="165163"/>
                  </a:lnTo>
                  <a:lnTo>
                    <a:pt x="264261" y="165798"/>
                  </a:lnTo>
                  <a:lnTo>
                    <a:pt x="257835" y="165379"/>
                  </a:lnTo>
                  <a:lnTo>
                    <a:pt x="253657" y="164350"/>
                  </a:lnTo>
                  <a:lnTo>
                    <a:pt x="251841" y="163906"/>
                  </a:lnTo>
                  <a:lnTo>
                    <a:pt x="246722" y="164350"/>
                  </a:lnTo>
                  <a:lnTo>
                    <a:pt x="245541" y="162598"/>
                  </a:lnTo>
                  <a:lnTo>
                    <a:pt x="244462" y="160108"/>
                  </a:lnTo>
                  <a:lnTo>
                    <a:pt x="242176" y="154838"/>
                  </a:lnTo>
                  <a:lnTo>
                    <a:pt x="237502" y="154254"/>
                  </a:lnTo>
                  <a:lnTo>
                    <a:pt x="232664" y="157619"/>
                  </a:lnTo>
                  <a:lnTo>
                    <a:pt x="236474" y="160832"/>
                  </a:lnTo>
                  <a:lnTo>
                    <a:pt x="240868" y="160108"/>
                  </a:lnTo>
                  <a:lnTo>
                    <a:pt x="236321" y="162153"/>
                  </a:lnTo>
                  <a:lnTo>
                    <a:pt x="241007" y="162153"/>
                  </a:lnTo>
                  <a:lnTo>
                    <a:pt x="242760" y="163182"/>
                  </a:lnTo>
                  <a:lnTo>
                    <a:pt x="242760" y="165379"/>
                  </a:lnTo>
                  <a:lnTo>
                    <a:pt x="243941" y="166255"/>
                  </a:lnTo>
                  <a:lnTo>
                    <a:pt x="246126" y="167271"/>
                  </a:lnTo>
                  <a:lnTo>
                    <a:pt x="247015" y="166687"/>
                  </a:lnTo>
                  <a:lnTo>
                    <a:pt x="252577" y="165963"/>
                  </a:lnTo>
                  <a:lnTo>
                    <a:pt x="250228" y="168592"/>
                  </a:lnTo>
                  <a:lnTo>
                    <a:pt x="248183" y="170649"/>
                  </a:lnTo>
                  <a:lnTo>
                    <a:pt x="251396" y="172694"/>
                  </a:lnTo>
                  <a:lnTo>
                    <a:pt x="254762" y="172402"/>
                  </a:lnTo>
                  <a:lnTo>
                    <a:pt x="250520" y="176060"/>
                  </a:lnTo>
                  <a:lnTo>
                    <a:pt x="250812" y="175996"/>
                  </a:lnTo>
                  <a:lnTo>
                    <a:pt x="250291" y="176390"/>
                  </a:lnTo>
                  <a:lnTo>
                    <a:pt x="249415" y="177228"/>
                  </a:lnTo>
                  <a:lnTo>
                    <a:pt x="247650" y="179374"/>
                  </a:lnTo>
                  <a:lnTo>
                    <a:pt x="246761" y="180657"/>
                  </a:lnTo>
                  <a:lnTo>
                    <a:pt x="244843" y="183095"/>
                  </a:lnTo>
                  <a:lnTo>
                    <a:pt x="243763" y="184188"/>
                  </a:lnTo>
                  <a:lnTo>
                    <a:pt x="242455" y="185013"/>
                  </a:lnTo>
                  <a:lnTo>
                    <a:pt x="241896" y="185407"/>
                  </a:lnTo>
                  <a:lnTo>
                    <a:pt x="241350" y="185661"/>
                  </a:lnTo>
                  <a:lnTo>
                    <a:pt x="240360" y="185889"/>
                  </a:lnTo>
                  <a:lnTo>
                    <a:pt x="239890" y="185864"/>
                  </a:lnTo>
                  <a:lnTo>
                    <a:pt x="238607" y="185661"/>
                  </a:lnTo>
                  <a:lnTo>
                    <a:pt x="237934" y="185381"/>
                  </a:lnTo>
                  <a:lnTo>
                    <a:pt x="236372" y="184848"/>
                  </a:lnTo>
                  <a:lnTo>
                    <a:pt x="235966" y="184835"/>
                  </a:lnTo>
                  <a:lnTo>
                    <a:pt x="235839" y="185140"/>
                  </a:lnTo>
                  <a:lnTo>
                    <a:pt x="236093" y="185420"/>
                  </a:lnTo>
                  <a:lnTo>
                    <a:pt x="238213" y="186639"/>
                  </a:lnTo>
                  <a:lnTo>
                    <a:pt x="239776" y="187007"/>
                  </a:lnTo>
                  <a:lnTo>
                    <a:pt x="240411" y="187058"/>
                  </a:lnTo>
                  <a:lnTo>
                    <a:pt x="241782" y="186791"/>
                  </a:lnTo>
                  <a:lnTo>
                    <a:pt x="242481" y="186461"/>
                  </a:lnTo>
                  <a:lnTo>
                    <a:pt x="243255" y="185928"/>
                  </a:lnTo>
                  <a:lnTo>
                    <a:pt x="244602" y="185077"/>
                  </a:lnTo>
                  <a:lnTo>
                    <a:pt x="245745" y="183807"/>
                  </a:lnTo>
                  <a:lnTo>
                    <a:pt x="247573" y="181190"/>
                  </a:lnTo>
                  <a:lnTo>
                    <a:pt x="248348" y="179857"/>
                  </a:lnTo>
                  <a:lnTo>
                    <a:pt x="249859" y="177609"/>
                  </a:lnTo>
                  <a:lnTo>
                    <a:pt x="250609" y="176720"/>
                  </a:lnTo>
                  <a:lnTo>
                    <a:pt x="251193" y="176136"/>
                  </a:lnTo>
                  <a:lnTo>
                    <a:pt x="251434" y="175856"/>
                  </a:lnTo>
                  <a:lnTo>
                    <a:pt x="259600" y="174015"/>
                  </a:lnTo>
                  <a:lnTo>
                    <a:pt x="262382" y="174307"/>
                  </a:lnTo>
                  <a:lnTo>
                    <a:pt x="264426" y="175475"/>
                  </a:lnTo>
                  <a:lnTo>
                    <a:pt x="260324" y="178257"/>
                  </a:lnTo>
                  <a:lnTo>
                    <a:pt x="263550" y="177965"/>
                  </a:lnTo>
                  <a:lnTo>
                    <a:pt x="275551" y="174599"/>
                  </a:lnTo>
                  <a:lnTo>
                    <a:pt x="277012" y="177228"/>
                  </a:lnTo>
                  <a:lnTo>
                    <a:pt x="276275" y="179857"/>
                  </a:lnTo>
                  <a:lnTo>
                    <a:pt x="281838" y="179565"/>
                  </a:lnTo>
                  <a:lnTo>
                    <a:pt x="290766" y="176352"/>
                  </a:lnTo>
                  <a:lnTo>
                    <a:pt x="292354" y="178257"/>
                  </a:lnTo>
                  <a:lnTo>
                    <a:pt x="294424" y="180886"/>
                  </a:lnTo>
                  <a:lnTo>
                    <a:pt x="298818" y="179133"/>
                  </a:lnTo>
                  <a:lnTo>
                    <a:pt x="298818" y="176352"/>
                  </a:lnTo>
                  <a:lnTo>
                    <a:pt x="298818" y="175768"/>
                  </a:lnTo>
                  <a:lnTo>
                    <a:pt x="303352" y="179273"/>
                  </a:lnTo>
                  <a:lnTo>
                    <a:pt x="302704" y="175768"/>
                  </a:lnTo>
                  <a:lnTo>
                    <a:pt x="302475" y="174599"/>
                  </a:lnTo>
                  <a:lnTo>
                    <a:pt x="302069" y="174015"/>
                  </a:lnTo>
                  <a:lnTo>
                    <a:pt x="300926" y="172402"/>
                  </a:lnTo>
                  <a:lnTo>
                    <a:pt x="296392" y="165963"/>
                  </a:lnTo>
                  <a:lnTo>
                    <a:pt x="296265" y="165798"/>
                  </a:lnTo>
                  <a:lnTo>
                    <a:pt x="293700" y="162153"/>
                  </a:lnTo>
                  <a:lnTo>
                    <a:pt x="293484" y="158965"/>
                  </a:lnTo>
                  <a:lnTo>
                    <a:pt x="292912" y="156654"/>
                  </a:lnTo>
                  <a:lnTo>
                    <a:pt x="293001" y="156806"/>
                  </a:lnTo>
                  <a:lnTo>
                    <a:pt x="293230" y="156819"/>
                  </a:lnTo>
                  <a:lnTo>
                    <a:pt x="293687" y="156654"/>
                  </a:lnTo>
                  <a:lnTo>
                    <a:pt x="294132" y="156489"/>
                  </a:lnTo>
                  <a:lnTo>
                    <a:pt x="295452" y="156006"/>
                  </a:lnTo>
                  <a:lnTo>
                    <a:pt x="295770" y="154597"/>
                  </a:lnTo>
                  <a:lnTo>
                    <a:pt x="296037" y="153377"/>
                  </a:lnTo>
                  <a:lnTo>
                    <a:pt x="295744" y="150444"/>
                  </a:lnTo>
                  <a:lnTo>
                    <a:pt x="296189" y="146354"/>
                  </a:lnTo>
                  <a:lnTo>
                    <a:pt x="299554" y="146494"/>
                  </a:lnTo>
                  <a:lnTo>
                    <a:pt x="299656" y="146354"/>
                  </a:lnTo>
                  <a:lnTo>
                    <a:pt x="301015" y="144449"/>
                  </a:lnTo>
                  <a:lnTo>
                    <a:pt x="298526" y="143129"/>
                  </a:lnTo>
                  <a:lnTo>
                    <a:pt x="303212" y="142544"/>
                  </a:lnTo>
                  <a:lnTo>
                    <a:pt x="302031" y="140792"/>
                  </a:lnTo>
                  <a:lnTo>
                    <a:pt x="299694" y="139915"/>
                  </a:lnTo>
                  <a:lnTo>
                    <a:pt x="304673" y="139026"/>
                  </a:lnTo>
                  <a:lnTo>
                    <a:pt x="304673" y="137718"/>
                  </a:lnTo>
                  <a:lnTo>
                    <a:pt x="303669" y="137604"/>
                  </a:lnTo>
                  <a:lnTo>
                    <a:pt x="303237" y="137579"/>
                  </a:lnTo>
                  <a:lnTo>
                    <a:pt x="303784" y="137591"/>
                  </a:lnTo>
                  <a:lnTo>
                    <a:pt x="304609" y="137579"/>
                  </a:lnTo>
                  <a:lnTo>
                    <a:pt x="305435" y="137566"/>
                  </a:lnTo>
                  <a:lnTo>
                    <a:pt x="307301" y="135953"/>
                  </a:lnTo>
                  <a:lnTo>
                    <a:pt x="304380" y="133769"/>
                  </a:lnTo>
                  <a:lnTo>
                    <a:pt x="304673" y="132880"/>
                  </a:lnTo>
                  <a:lnTo>
                    <a:pt x="304673" y="131864"/>
                  </a:lnTo>
                  <a:lnTo>
                    <a:pt x="306425" y="132740"/>
                  </a:lnTo>
                  <a:lnTo>
                    <a:pt x="306285" y="134493"/>
                  </a:lnTo>
                  <a:lnTo>
                    <a:pt x="309499" y="134200"/>
                  </a:lnTo>
                  <a:lnTo>
                    <a:pt x="312115" y="131864"/>
                  </a:lnTo>
                  <a:lnTo>
                    <a:pt x="312280" y="131711"/>
                  </a:lnTo>
                  <a:close/>
                </a:path>
                <a:path w="320675" h="208279">
                  <a:moveTo>
                    <a:pt x="320344" y="134797"/>
                  </a:moveTo>
                  <a:lnTo>
                    <a:pt x="312458" y="135890"/>
                  </a:lnTo>
                  <a:lnTo>
                    <a:pt x="302336" y="148704"/>
                  </a:lnTo>
                  <a:lnTo>
                    <a:pt x="309359" y="153670"/>
                  </a:lnTo>
                  <a:lnTo>
                    <a:pt x="319163" y="143141"/>
                  </a:lnTo>
                  <a:lnTo>
                    <a:pt x="317868" y="140792"/>
                  </a:lnTo>
                  <a:lnTo>
                    <a:pt x="317703" y="140500"/>
                  </a:lnTo>
                  <a:lnTo>
                    <a:pt x="314337" y="140792"/>
                  </a:lnTo>
                  <a:lnTo>
                    <a:pt x="320344" y="134797"/>
                  </a:lnTo>
                  <a:close/>
                </a:path>
              </a:pathLst>
            </a:custGeom>
            <a:solidFill>
              <a:srgbClr val="AF2D36"/>
            </a:solidFill>
          </p:spPr>
          <p:txBody>
            <a:bodyPr wrap="square" lIns="0" tIns="0" rIns="0" bIns="0" rtlCol="0"/>
            <a:lstStyle/>
            <a:p>
              <a:endParaRPr/>
            </a:p>
          </p:txBody>
        </p:sp>
        <p:sp>
          <p:nvSpPr>
            <p:cNvPr id="193" name="object 193"/>
            <p:cNvSpPr/>
            <p:nvPr/>
          </p:nvSpPr>
          <p:spPr>
            <a:xfrm>
              <a:off x="568490" y="6187579"/>
              <a:ext cx="316865" cy="242570"/>
            </a:xfrm>
            <a:custGeom>
              <a:avLst/>
              <a:gdLst/>
              <a:ahLst/>
              <a:cxnLst/>
              <a:rect l="l" t="t" r="r" b="b"/>
              <a:pathLst>
                <a:path w="316865" h="242570">
                  <a:moveTo>
                    <a:pt x="2463" y="241896"/>
                  </a:moveTo>
                  <a:lnTo>
                    <a:pt x="2362" y="241579"/>
                  </a:lnTo>
                  <a:lnTo>
                    <a:pt x="2222" y="241198"/>
                  </a:lnTo>
                  <a:lnTo>
                    <a:pt x="2146" y="241007"/>
                  </a:lnTo>
                  <a:lnTo>
                    <a:pt x="2070" y="240792"/>
                  </a:lnTo>
                  <a:lnTo>
                    <a:pt x="1879" y="240449"/>
                  </a:lnTo>
                  <a:lnTo>
                    <a:pt x="1701" y="240220"/>
                  </a:lnTo>
                  <a:lnTo>
                    <a:pt x="1498" y="240004"/>
                  </a:lnTo>
                  <a:lnTo>
                    <a:pt x="1270" y="239839"/>
                  </a:lnTo>
                  <a:lnTo>
                    <a:pt x="876" y="239674"/>
                  </a:lnTo>
                  <a:lnTo>
                    <a:pt x="622" y="239623"/>
                  </a:lnTo>
                  <a:lnTo>
                    <a:pt x="495" y="239623"/>
                  </a:lnTo>
                  <a:lnTo>
                    <a:pt x="203" y="239687"/>
                  </a:lnTo>
                  <a:lnTo>
                    <a:pt x="101" y="239814"/>
                  </a:lnTo>
                  <a:lnTo>
                    <a:pt x="0" y="240131"/>
                  </a:lnTo>
                  <a:lnTo>
                    <a:pt x="12" y="240296"/>
                  </a:lnTo>
                  <a:lnTo>
                    <a:pt x="165" y="240525"/>
                  </a:lnTo>
                  <a:lnTo>
                    <a:pt x="444" y="240753"/>
                  </a:lnTo>
                  <a:lnTo>
                    <a:pt x="635" y="240868"/>
                  </a:lnTo>
                  <a:lnTo>
                    <a:pt x="825" y="240995"/>
                  </a:lnTo>
                  <a:lnTo>
                    <a:pt x="952" y="241096"/>
                  </a:lnTo>
                  <a:lnTo>
                    <a:pt x="1117" y="241236"/>
                  </a:lnTo>
                  <a:lnTo>
                    <a:pt x="1282" y="241363"/>
                  </a:lnTo>
                  <a:lnTo>
                    <a:pt x="1473" y="241541"/>
                  </a:lnTo>
                  <a:lnTo>
                    <a:pt x="2032" y="241909"/>
                  </a:lnTo>
                  <a:lnTo>
                    <a:pt x="2349" y="242011"/>
                  </a:lnTo>
                  <a:close/>
                </a:path>
                <a:path w="316865" h="242570">
                  <a:moveTo>
                    <a:pt x="19265" y="234645"/>
                  </a:moveTo>
                  <a:lnTo>
                    <a:pt x="19215" y="233883"/>
                  </a:lnTo>
                  <a:lnTo>
                    <a:pt x="19113" y="233387"/>
                  </a:lnTo>
                  <a:lnTo>
                    <a:pt x="18821" y="233006"/>
                  </a:lnTo>
                  <a:lnTo>
                    <a:pt x="18542" y="232613"/>
                  </a:lnTo>
                  <a:lnTo>
                    <a:pt x="18173" y="232448"/>
                  </a:lnTo>
                  <a:lnTo>
                    <a:pt x="17703" y="232498"/>
                  </a:lnTo>
                  <a:lnTo>
                    <a:pt x="17627" y="232651"/>
                  </a:lnTo>
                  <a:lnTo>
                    <a:pt x="17551" y="232968"/>
                  </a:lnTo>
                  <a:lnTo>
                    <a:pt x="17564" y="233133"/>
                  </a:lnTo>
                  <a:lnTo>
                    <a:pt x="19113" y="235026"/>
                  </a:lnTo>
                  <a:lnTo>
                    <a:pt x="19253" y="234937"/>
                  </a:lnTo>
                  <a:lnTo>
                    <a:pt x="19265" y="234645"/>
                  </a:lnTo>
                  <a:close/>
                </a:path>
                <a:path w="316865" h="242570">
                  <a:moveTo>
                    <a:pt x="19951" y="220903"/>
                  </a:moveTo>
                  <a:lnTo>
                    <a:pt x="19875" y="220560"/>
                  </a:lnTo>
                  <a:lnTo>
                    <a:pt x="19545" y="220865"/>
                  </a:lnTo>
                  <a:lnTo>
                    <a:pt x="19342" y="220903"/>
                  </a:lnTo>
                  <a:lnTo>
                    <a:pt x="19265" y="220726"/>
                  </a:lnTo>
                  <a:lnTo>
                    <a:pt x="19367" y="220294"/>
                  </a:lnTo>
                  <a:lnTo>
                    <a:pt x="19761" y="218821"/>
                  </a:lnTo>
                  <a:lnTo>
                    <a:pt x="19545" y="218960"/>
                  </a:lnTo>
                  <a:lnTo>
                    <a:pt x="18745" y="219468"/>
                  </a:lnTo>
                  <a:lnTo>
                    <a:pt x="17970" y="220065"/>
                  </a:lnTo>
                  <a:lnTo>
                    <a:pt x="17741" y="220294"/>
                  </a:lnTo>
                  <a:lnTo>
                    <a:pt x="17665" y="219849"/>
                  </a:lnTo>
                  <a:lnTo>
                    <a:pt x="17602" y="219659"/>
                  </a:lnTo>
                  <a:lnTo>
                    <a:pt x="17475" y="219443"/>
                  </a:lnTo>
                  <a:lnTo>
                    <a:pt x="17310" y="219417"/>
                  </a:lnTo>
                  <a:lnTo>
                    <a:pt x="16624" y="220345"/>
                  </a:lnTo>
                  <a:lnTo>
                    <a:pt x="16522" y="220560"/>
                  </a:lnTo>
                  <a:lnTo>
                    <a:pt x="16484" y="221208"/>
                  </a:lnTo>
                  <a:lnTo>
                    <a:pt x="16776" y="221538"/>
                  </a:lnTo>
                  <a:lnTo>
                    <a:pt x="17233" y="221526"/>
                  </a:lnTo>
                  <a:lnTo>
                    <a:pt x="17360" y="221449"/>
                  </a:lnTo>
                  <a:lnTo>
                    <a:pt x="17513" y="221234"/>
                  </a:lnTo>
                  <a:lnTo>
                    <a:pt x="17780" y="221399"/>
                  </a:lnTo>
                  <a:lnTo>
                    <a:pt x="18224" y="221284"/>
                  </a:lnTo>
                  <a:lnTo>
                    <a:pt x="18364" y="221246"/>
                  </a:lnTo>
                  <a:lnTo>
                    <a:pt x="18630" y="221399"/>
                  </a:lnTo>
                  <a:lnTo>
                    <a:pt x="19062" y="221602"/>
                  </a:lnTo>
                  <a:lnTo>
                    <a:pt x="19265" y="221602"/>
                  </a:lnTo>
                  <a:lnTo>
                    <a:pt x="19608" y="221500"/>
                  </a:lnTo>
                  <a:lnTo>
                    <a:pt x="19799" y="221335"/>
                  </a:lnTo>
                  <a:lnTo>
                    <a:pt x="19875" y="221208"/>
                  </a:lnTo>
                  <a:lnTo>
                    <a:pt x="19951" y="220903"/>
                  </a:lnTo>
                  <a:close/>
                </a:path>
                <a:path w="316865" h="242570">
                  <a:moveTo>
                    <a:pt x="20853" y="234950"/>
                  </a:moveTo>
                  <a:lnTo>
                    <a:pt x="20764" y="234188"/>
                  </a:lnTo>
                  <a:lnTo>
                    <a:pt x="20688" y="233426"/>
                  </a:lnTo>
                  <a:lnTo>
                    <a:pt x="20358" y="233299"/>
                  </a:lnTo>
                  <a:lnTo>
                    <a:pt x="20040" y="233375"/>
                  </a:lnTo>
                  <a:lnTo>
                    <a:pt x="19710" y="233451"/>
                  </a:lnTo>
                  <a:lnTo>
                    <a:pt x="19494" y="233667"/>
                  </a:lnTo>
                  <a:lnTo>
                    <a:pt x="19570" y="234302"/>
                  </a:lnTo>
                  <a:lnTo>
                    <a:pt x="19634" y="234950"/>
                  </a:lnTo>
                  <a:lnTo>
                    <a:pt x="20053" y="235915"/>
                  </a:lnTo>
                  <a:lnTo>
                    <a:pt x="20231" y="235915"/>
                  </a:lnTo>
                  <a:lnTo>
                    <a:pt x="20383" y="235927"/>
                  </a:lnTo>
                  <a:lnTo>
                    <a:pt x="20853" y="234950"/>
                  </a:lnTo>
                  <a:close/>
                </a:path>
                <a:path w="316865" h="242570">
                  <a:moveTo>
                    <a:pt x="21399" y="220306"/>
                  </a:moveTo>
                  <a:lnTo>
                    <a:pt x="21158" y="219938"/>
                  </a:lnTo>
                  <a:lnTo>
                    <a:pt x="20891" y="220014"/>
                  </a:lnTo>
                  <a:lnTo>
                    <a:pt x="20307" y="220345"/>
                  </a:lnTo>
                  <a:lnTo>
                    <a:pt x="20116" y="220548"/>
                  </a:lnTo>
                  <a:lnTo>
                    <a:pt x="20294" y="220840"/>
                  </a:lnTo>
                  <a:lnTo>
                    <a:pt x="20396" y="220992"/>
                  </a:lnTo>
                  <a:lnTo>
                    <a:pt x="20586" y="221094"/>
                  </a:lnTo>
                  <a:lnTo>
                    <a:pt x="20802" y="221145"/>
                  </a:lnTo>
                  <a:lnTo>
                    <a:pt x="21018" y="221208"/>
                  </a:lnTo>
                  <a:lnTo>
                    <a:pt x="21196" y="221183"/>
                  </a:lnTo>
                  <a:lnTo>
                    <a:pt x="21348" y="220878"/>
                  </a:lnTo>
                  <a:lnTo>
                    <a:pt x="21399" y="220522"/>
                  </a:lnTo>
                  <a:lnTo>
                    <a:pt x="21399" y="220306"/>
                  </a:lnTo>
                  <a:close/>
                </a:path>
                <a:path w="316865" h="242570">
                  <a:moveTo>
                    <a:pt x="40411" y="3810"/>
                  </a:moveTo>
                  <a:lnTo>
                    <a:pt x="40246" y="3606"/>
                  </a:lnTo>
                  <a:lnTo>
                    <a:pt x="40005" y="3403"/>
                  </a:lnTo>
                  <a:lnTo>
                    <a:pt x="39751" y="3187"/>
                  </a:lnTo>
                  <a:lnTo>
                    <a:pt x="39509" y="3060"/>
                  </a:lnTo>
                  <a:lnTo>
                    <a:pt x="39204" y="3441"/>
                  </a:lnTo>
                  <a:lnTo>
                    <a:pt x="39344" y="3962"/>
                  </a:lnTo>
                  <a:lnTo>
                    <a:pt x="39484" y="4064"/>
                  </a:lnTo>
                  <a:lnTo>
                    <a:pt x="40081" y="4178"/>
                  </a:lnTo>
                  <a:lnTo>
                    <a:pt x="40259" y="4038"/>
                  </a:lnTo>
                  <a:lnTo>
                    <a:pt x="40411" y="3810"/>
                  </a:lnTo>
                  <a:close/>
                </a:path>
                <a:path w="316865" h="242570">
                  <a:moveTo>
                    <a:pt x="49276" y="5651"/>
                  </a:moveTo>
                  <a:lnTo>
                    <a:pt x="49250" y="5524"/>
                  </a:lnTo>
                  <a:lnTo>
                    <a:pt x="49212" y="5384"/>
                  </a:lnTo>
                  <a:lnTo>
                    <a:pt x="49149" y="5207"/>
                  </a:lnTo>
                  <a:lnTo>
                    <a:pt x="49149" y="5041"/>
                  </a:lnTo>
                  <a:lnTo>
                    <a:pt x="49060" y="4902"/>
                  </a:lnTo>
                  <a:lnTo>
                    <a:pt x="48907" y="4813"/>
                  </a:lnTo>
                  <a:lnTo>
                    <a:pt x="47612" y="6235"/>
                  </a:lnTo>
                  <a:lnTo>
                    <a:pt x="47802" y="6502"/>
                  </a:lnTo>
                  <a:lnTo>
                    <a:pt x="48666" y="6286"/>
                  </a:lnTo>
                  <a:lnTo>
                    <a:pt x="49034" y="5956"/>
                  </a:lnTo>
                  <a:lnTo>
                    <a:pt x="49212" y="5778"/>
                  </a:lnTo>
                  <a:lnTo>
                    <a:pt x="49276" y="5651"/>
                  </a:lnTo>
                  <a:close/>
                </a:path>
                <a:path w="316865" h="242570">
                  <a:moveTo>
                    <a:pt x="58432" y="7277"/>
                  </a:moveTo>
                  <a:lnTo>
                    <a:pt x="58407" y="7112"/>
                  </a:lnTo>
                  <a:lnTo>
                    <a:pt x="58216" y="6908"/>
                  </a:lnTo>
                  <a:lnTo>
                    <a:pt x="57975" y="6883"/>
                  </a:lnTo>
                  <a:lnTo>
                    <a:pt x="57823" y="6908"/>
                  </a:lnTo>
                  <a:lnTo>
                    <a:pt x="57658" y="6985"/>
                  </a:lnTo>
                  <a:lnTo>
                    <a:pt x="57531" y="7099"/>
                  </a:lnTo>
                  <a:lnTo>
                    <a:pt x="57048" y="7683"/>
                  </a:lnTo>
                  <a:lnTo>
                    <a:pt x="57226" y="8356"/>
                  </a:lnTo>
                  <a:lnTo>
                    <a:pt x="57365" y="8407"/>
                  </a:lnTo>
                  <a:lnTo>
                    <a:pt x="57505" y="8458"/>
                  </a:lnTo>
                  <a:lnTo>
                    <a:pt x="58166" y="8115"/>
                  </a:lnTo>
                  <a:lnTo>
                    <a:pt x="58318" y="8013"/>
                  </a:lnTo>
                  <a:lnTo>
                    <a:pt x="58331" y="7861"/>
                  </a:lnTo>
                  <a:lnTo>
                    <a:pt x="58356" y="7708"/>
                  </a:lnTo>
                  <a:lnTo>
                    <a:pt x="58394" y="7581"/>
                  </a:lnTo>
                  <a:lnTo>
                    <a:pt x="58420" y="7416"/>
                  </a:lnTo>
                  <a:lnTo>
                    <a:pt x="58432" y="7277"/>
                  </a:lnTo>
                  <a:close/>
                </a:path>
                <a:path w="316865" h="242570">
                  <a:moveTo>
                    <a:pt x="62420" y="110286"/>
                  </a:moveTo>
                  <a:lnTo>
                    <a:pt x="62407" y="110134"/>
                  </a:lnTo>
                  <a:lnTo>
                    <a:pt x="62357" y="109969"/>
                  </a:lnTo>
                  <a:lnTo>
                    <a:pt x="62318" y="109816"/>
                  </a:lnTo>
                  <a:lnTo>
                    <a:pt x="62242" y="109677"/>
                  </a:lnTo>
                  <a:lnTo>
                    <a:pt x="62077" y="109537"/>
                  </a:lnTo>
                  <a:lnTo>
                    <a:pt x="61861" y="109474"/>
                  </a:lnTo>
                  <a:lnTo>
                    <a:pt x="61645" y="109474"/>
                  </a:lnTo>
                  <a:lnTo>
                    <a:pt x="61201" y="109499"/>
                  </a:lnTo>
                  <a:lnTo>
                    <a:pt x="60375" y="109893"/>
                  </a:lnTo>
                  <a:lnTo>
                    <a:pt x="60388" y="110109"/>
                  </a:lnTo>
                  <a:lnTo>
                    <a:pt x="60515" y="110236"/>
                  </a:lnTo>
                  <a:lnTo>
                    <a:pt x="60236" y="110350"/>
                  </a:lnTo>
                  <a:lnTo>
                    <a:pt x="59867" y="110845"/>
                  </a:lnTo>
                  <a:lnTo>
                    <a:pt x="59905" y="111010"/>
                  </a:lnTo>
                  <a:lnTo>
                    <a:pt x="59956" y="111163"/>
                  </a:lnTo>
                  <a:lnTo>
                    <a:pt x="60515" y="111493"/>
                  </a:lnTo>
                  <a:lnTo>
                    <a:pt x="60909" y="111366"/>
                  </a:lnTo>
                  <a:lnTo>
                    <a:pt x="61315" y="111226"/>
                  </a:lnTo>
                  <a:lnTo>
                    <a:pt x="61290" y="110921"/>
                  </a:lnTo>
                  <a:lnTo>
                    <a:pt x="61125" y="110604"/>
                  </a:lnTo>
                  <a:lnTo>
                    <a:pt x="61290" y="110642"/>
                  </a:lnTo>
                  <a:lnTo>
                    <a:pt x="61518" y="110693"/>
                  </a:lnTo>
                  <a:lnTo>
                    <a:pt x="61722" y="110680"/>
                  </a:lnTo>
                  <a:lnTo>
                    <a:pt x="61874" y="110680"/>
                  </a:lnTo>
                  <a:lnTo>
                    <a:pt x="62014" y="110642"/>
                  </a:lnTo>
                  <a:lnTo>
                    <a:pt x="62217" y="110540"/>
                  </a:lnTo>
                  <a:lnTo>
                    <a:pt x="62331" y="110413"/>
                  </a:lnTo>
                  <a:lnTo>
                    <a:pt x="62420" y="110286"/>
                  </a:lnTo>
                  <a:close/>
                </a:path>
                <a:path w="316865" h="242570">
                  <a:moveTo>
                    <a:pt x="75577" y="111302"/>
                  </a:moveTo>
                  <a:lnTo>
                    <a:pt x="75387" y="111061"/>
                  </a:lnTo>
                  <a:lnTo>
                    <a:pt x="75095" y="110909"/>
                  </a:lnTo>
                  <a:lnTo>
                    <a:pt x="74790" y="110756"/>
                  </a:lnTo>
                  <a:lnTo>
                    <a:pt x="74498" y="110756"/>
                  </a:lnTo>
                  <a:lnTo>
                    <a:pt x="74256" y="111252"/>
                  </a:lnTo>
                  <a:lnTo>
                    <a:pt x="74028" y="111747"/>
                  </a:lnTo>
                  <a:lnTo>
                    <a:pt x="74091" y="112623"/>
                  </a:lnTo>
                  <a:lnTo>
                    <a:pt x="74244" y="112699"/>
                  </a:lnTo>
                  <a:lnTo>
                    <a:pt x="74383" y="112776"/>
                  </a:lnTo>
                  <a:lnTo>
                    <a:pt x="75107" y="112293"/>
                  </a:lnTo>
                  <a:lnTo>
                    <a:pt x="75336" y="111798"/>
                  </a:lnTo>
                  <a:lnTo>
                    <a:pt x="75577" y="111302"/>
                  </a:lnTo>
                  <a:close/>
                </a:path>
                <a:path w="316865" h="242570">
                  <a:moveTo>
                    <a:pt x="77762" y="132168"/>
                  </a:moveTo>
                  <a:lnTo>
                    <a:pt x="77406" y="131838"/>
                  </a:lnTo>
                  <a:lnTo>
                    <a:pt x="76212" y="131457"/>
                  </a:lnTo>
                  <a:lnTo>
                    <a:pt x="75412" y="131394"/>
                  </a:lnTo>
                  <a:lnTo>
                    <a:pt x="74447" y="131559"/>
                  </a:lnTo>
                  <a:lnTo>
                    <a:pt x="73367" y="132270"/>
                  </a:lnTo>
                  <a:lnTo>
                    <a:pt x="72961" y="132295"/>
                  </a:lnTo>
                  <a:lnTo>
                    <a:pt x="72644" y="132422"/>
                  </a:lnTo>
                  <a:lnTo>
                    <a:pt x="72415" y="132689"/>
                  </a:lnTo>
                  <a:lnTo>
                    <a:pt x="72275" y="132867"/>
                  </a:lnTo>
                  <a:lnTo>
                    <a:pt x="72313" y="132994"/>
                  </a:lnTo>
                  <a:lnTo>
                    <a:pt x="72821" y="133311"/>
                  </a:lnTo>
                  <a:lnTo>
                    <a:pt x="72974" y="133451"/>
                  </a:lnTo>
                  <a:lnTo>
                    <a:pt x="73215" y="133438"/>
                  </a:lnTo>
                  <a:lnTo>
                    <a:pt x="74701" y="133515"/>
                  </a:lnTo>
                  <a:lnTo>
                    <a:pt x="76288" y="133438"/>
                  </a:lnTo>
                  <a:lnTo>
                    <a:pt x="76339" y="133184"/>
                  </a:lnTo>
                  <a:lnTo>
                    <a:pt x="75895" y="132880"/>
                  </a:lnTo>
                  <a:lnTo>
                    <a:pt x="75285" y="132638"/>
                  </a:lnTo>
                  <a:lnTo>
                    <a:pt x="75768" y="132549"/>
                  </a:lnTo>
                  <a:lnTo>
                    <a:pt x="76288" y="132435"/>
                  </a:lnTo>
                  <a:lnTo>
                    <a:pt x="77266" y="132295"/>
                  </a:lnTo>
                  <a:lnTo>
                    <a:pt x="77698" y="132308"/>
                  </a:lnTo>
                  <a:lnTo>
                    <a:pt x="77762" y="132168"/>
                  </a:lnTo>
                  <a:close/>
                </a:path>
                <a:path w="316865" h="242570">
                  <a:moveTo>
                    <a:pt x="78346" y="131229"/>
                  </a:moveTo>
                  <a:lnTo>
                    <a:pt x="78105" y="130644"/>
                  </a:lnTo>
                  <a:lnTo>
                    <a:pt x="77698" y="130556"/>
                  </a:lnTo>
                  <a:lnTo>
                    <a:pt x="77520" y="130530"/>
                  </a:lnTo>
                  <a:lnTo>
                    <a:pt x="77368" y="130581"/>
                  </a:lnTo>
                  <a:lnTo>
                    <a:pt x="77190" y="130771"/>
                  </a:lnTo>
                  <a:lnTo>
                    <a:pt x="77165" y="130924"/>
                  </a:lnTo>
                  <a:lnTo>
                    <a:pt x="77165" y="131254"/>
                  </a:lnTo>
                  <a:lnTo>
                    <a:pt x="77190" y="131406"/>
                  </a:lnTo>
                  <a:lnTo>
                    <a:pt x="77254" y="131572"/>
                  </a:lnTo>
                  <a:lnTo>
                    <a:pt x="77368" y="131711"/>
                  </a:lnTo>
                  <a:lnTo>
                    <a:pt x="77673" y="131775"/>
                  </a:lnTo>
                  <a:lnTo>
                    <a:pt x="78244" y="131533"/>
                  </a:lnTo>
                  <a:lnTo>
                    <a:pt x="78308" y="131368"/>
                  </a:lnTo>
                  <a:lnTo>
                    <a:pt x="78346" y="131229"/>
                  </a:lnTo>
                  <a:close/>
                </a:path>
                <a:path w="316865" h="242570">
                  <a:moveTo>
                    <a:pt x="84188" y="102730"/>
                  </a:moveTo>
                  <a:lnTo>
                    <a:pt x="84061" y="102235"/>
                  </a:lnTo>
                  <a:lnTo>
                    <a:pt x="83947" y="102069"/>
                  </a:lnTo>
                  <a:lnTo>
                    <a:pt x="83781" y="102031"/>
                  </a:lnTo>
                  <a:lnTo>
                    <a:pt x="83604" y="102146"/>
                  </a:lnTo>
                  <a:lnTo>
                    <a:pt x="83426" y="102285"/>
                  </a:lnTo>
                  <a:lnTo>
                    <a:pt x="83248" y="102412"/>
                  </a:lnTo>
                  <a:lnTo>
                    <a:pt x="83070" y="102577"/>
                  </a:lnTo>
                  <a:lnTo>
                    <a:pt x="82994" y="102743"/>
                  </a:lnTo>
                  <a:lnTo>
                    <a:pt x="82829" y="103073"/>
                  </a:lnTo>
                  <a:lnTo>
                    <a:pt x="83007" y="103289"/>
                  </a:lnTo>
                  <a:lnTo>
                    <a:pt x="83299" y="103466"/>
                  </a:lnTo>
                  <a:lnTo>
                    <a:pt x="83578" y="103632"/>
                  </a:lnTo>
                  <a:lnTo>
                    <a:pt x="83870" y="103682"/>
                  </a:lnTo>
                  <a:lnTo>
                    <a:pt x="84086" y="103251"/>
                  </a:lnTo>
                  <a:lnTo>
                    <a:pt x="84188" y="103035"/>
                  </a:lnTo>
                  <a:lnTo>
                    <a:pt x="84188" y="102730"/>
                  </a:lnTo>
                  <a:close/>
                </a:path>
                <a:path w="316865" h="242570">
                  <a:moveTo>
                    <a:pt x="84683" y="105841"/>
                  </a:moveTo>
                  <a:lnTo>
                    <a:pt x="84658" y="105308"/>
                  </a:lnTo>
                  <a:lnTo>
                    <a:pt x="84645" y="104787"/>
                  </a:lnTo>
                  <a:lnTo>
                    <a:pt x="84556" y="104432"/>
                  </a:lnTo>
                  <a:lnTo>
                    <a:pt x="84289" y="104038"/>
                  </a:lnTo>
                  <a:lnTo>
                    <a:pt x="84124" y="104000"/>
                  </a:lnTo>
                  <a:lnTo>
                    <a:pt x="83794" y="104051"/>
                  </a:lnTo>
                  <a:lnTo>
                    <a:pt x="83654" y="104140"/>
                  </a:lnTo>
                  <a:lnTo>
                    <a:pt x="83566" y="104330"/>
                  </a:lnTo>
                  <a:lnTo>
                    <a:pt x="83489" y="104533"/>
                  </a:lnTo>
                  <a:lnTo>
                    <a:pt x="83439" y="104838"/>
                  </a:lnTo>
                  <a:lnTo>
                    <a:pt x="83451" y="105346"/>
                  </a:lnTo>
                  <a:lnTo>
                    <a:pt x="83477" y="105867"/>
                  </a:lnTo>
                  <a:lnTo>
                    <a:pt x="83591" y="106514"/>
                  </a:lnTo>
                  <a:lnTo>
                    <a:pt x="83781" y="107010"/>
                  </a:lnTo>
                  <a:lnTo>
                    <a:pt x="83972" y="107530"/>
                  </a:lnTo>
                  <a:lnTo>
                    <a:pt x="84277" y="107835"/>
                  </a:lnTo>
                  <a:lnTo>
                    <a:pt x="84416" y="107759"/>
                  </a:lnTo>
                  <a:lnTo>
                    <a:pt x="84429" y="107391"/>
                  </a:lnTo>
                  <a:lnTo>
                    <a:pt x="84683" y="105841"/>
                  </a:lnTo>
                  <a:close/>
                </a:path>
                <a:path w="316865" h="242570">
                  <a:moveTo>
                    <a:pt x="86423" y="139395"/>
                  </a:moveTo>
                  <a:lnTo>
                    <a:pt x="86093" y="139153"/>
                  </a:lnTo>
                  <a:lnTo>
                    <a:pt x="85661" y="138823"/>
                  </a:lnTo>
                  <a:lnTo>
                    <a:pt x="85432" y="138658"/>
                  </a:lnTo>
                  <a:lnTo>
                    <a:pt x="85153" y="138468"/>
                  </a:lnTo>
                  <a:lnTo>
                    <a:pt x="84810" y="138315"/>
                  </a:lnTo>
                  <a:lnTo>
                    <a:pt x="84467" y="138188"/>
                  </a:lnTo>
                  <a:lnTo>
                    <a:pt x="84035" y="138112"/>
                  </a:lnTo>
                  <a:lnTo>
                    <a:pt x="83680" y="138176"/>
                  </a:lnTo>
                  <a:lnTo>
                    <a:pt x="83502" y="138201"/>
                  </a:lnTo>
                  <a:lnTo>
                    <a:pt x="83350" y="138214"/>
                  </a:lnTo>
                  <a:lnTo>
                    <a:pt x="83172" y="138303"/>
                  </a:lnTo>
                  <a:lnTo>
                    <a:pt x="83007" y="138379"/>
                  </a:lnTo>
                  <a:lnTo>
                    <a:pt x="82880" y="138455"/>
                  </a:lnTo>
                  <a:lnTo>
                    <a:pt x="82613" y="138671"/>
                  </a:lnTo>
                  <a:lnTo>
                    <a:pt x="82486" y="138887"/>
                  </a:lnTo>
                  <a:lnTo>
                    <a:pt x="82397" y="139052"/>
                  </a:lnTo>
                  <a:lnTo>
                    <a:pt x="82397" y="139217"/>
                  </a:lnTo>
                  <a:lnTo>
                    <a:pt x="82499" y="139534"/>
                  </a:lnTo>
                  <a:lnTo>
                    <a:pt x="82626" y="139649"/>
                  </a:lnTo>
                  <a:lnTo>
                    <a:pt x="83058" y="139598"/>
                  </a:lnTo>
                  <a:lnTo>
                    <a:pt x="83400" y="139471"/>
                  </a:lnTo>
                  <a:lnTo>
                    <a:pt x="83540" y="139420"/>
                  </a:lnTo>
                  <a:lnTo>
                    <a:pt x="83731" y="139395"/>
                  </a:lnTo>
                  <a:lnTo>
                    <a:pt x="84048" y="139331"/>
                  </a:lnTo>
                  <a:lnTo>
                    <a:pt x="84277" y="139331"/>
                  </a:lnTo>
                  <a:lnTo>
                    <a:pt x="84531" y="139344"/>
                  </a:lnTo>
                  <a:lnTo>
                    <a:pt x="84797" y="139382"/>
                  </a:lnTo>
                  <a:lnTo>
                    <a:pt x="85090" y="139433"/>
                  </a:lnTo>
                  <a:lnTo>
                    <a:pt x="85369" y="139496"/>
                  </a:lnTo>
                  <a:lnTo>
                    <a:pt x="85940" y="139598"/>
                  </a:lnTo>
                  <a:lnTo>
                    <a:pt x="86398" y="139547"/>
                  </a:lnTo>
                  <a:lnTo>
                    <a:pt x="86423" y="139395"/>
                  </a:lnTo>
                  <a:close/>
                </a:path>
                <a:path w="316865" h="242570">
                  <a:moveTo>
                    <a:pt x="93167" y="157530"/>
                  </a:moveTo>
                  <a:lnTo>
                    <a:pt x="93078" y="157238"/>
                  </a:lnTo>
                  <a:lnTo>
                    <a:pt x="92900" y="156883"/>
                  </a:lnTo>
                  <a:lnTo>
                    <a:pt x="92735" y="156540"/>
                  </a:lnTo>
                  <a:lnTo>
                    <a:pt x="92468" y="156133"/>
                  </a:lnTo>
                  <a:lnTo>
                    <a:pt x="91719" y="155346"/>
                  </a:lnTo>
                  <a:lnTo>
                    <a:pt x="91376" y="155384"/>
                  </a:lnTo>
                  <a:lnTo>
                    <a:pt x="90868" y="155816"/>
                  </a:lnTo>
                  <a:lnTo>
                    <a:pt x="90805" y="156133"/>
                  </a:lnTo>
                  <a:lnTo>
                    <a:pt x="91363" y="156718"/>
                  </a:lnTo>
                  <a:lnTo>
                    <a:pt x="91643" y="157022"/>
                  </a:lnTo>
                  <a:lnTo>
                    <a:pt x="92049" y="157251"/>
                  </a:lnTo>
                  <a:lnTo>
                    <a:pt x="92392" y="157403"/>
                  </a:lnTo>
                  <a:lnTo>
                    <a:pt x="92748" y="157568"/>
                  </a:lnTo>
                  <a:lnTo>
                    <a:pt x="93040" y="157645"/>
                  </a:lnTo>
                  <a:lnTo>
                    <a:pt x="93167" y="157530"/>
                  </a:lnTo>
                  <a:close/>
                </a:path>
                <a:path w="316865" h="242570">
                  <a:moveTo>
                    <a:pt x="225475" y="155295"/>
                  </a:moveTo>
                  <a:lnTo>
                    <a:pt x="225386" y="155168"/>
                  </a:lnTo>
                  <a:lnTo>
                    <a:pt x="225145" y="155092"/>
                  </a:lnTo>
                  <a:lnTo>
                    <a:pt x="224967" y="155067"/>
                  </a:lnTo>
                  <a:lnTo>
                    <a:pt x="224358" y="155105"/>
                  </a:lnTo>
                  <a:lnTo>
                    <a:pt x="223812" y="155333"/>
                  </a:lnTo>
                  <a:lnTo>
                    <a:pt x="223532" y="155727"/>
                  </a:lnTo>
                  <a:lnTo>
                    <a:pt x="223393" y="155917"/>
                  </a:lnTo>
                  <a:lnTo>
                    <a:pt x="223304" y="156095"/>
                  </a:lnTo>
                  <a:lnTo>
                    <a:pt x="223278" y="156248"/>
                  </a:lnTo>
                  <a:lnTo>
                    <a:pt x="223240" y="156400"/>
                  </a:lnTo>
                  <a:lnTo>
                    <a:pt x="223240" y="156527"/>
                  </a:lnTo>
                  <a:lnTo>
                    <a:pt x="223342" y="156806"/>
                  </a:lnTo>
                  <a:lnTo>
                    <a:pt x="223481" y="156883"/>
                  </a:lnTo>
                  <a:lnTo>
                    <a:pt x="223634" y="156908"/>
                  </a:lnTo>
                  <a:lnTo>
                    <a:pt x="223799" y="156946"/>
                  </a:lnTo>
                  <a:lnTo>
                    <a:pt x="223964" y="156933"/>
                  </a:lnTo>
                  <a:lnTo>
                    <a:pt x="224091" y="156857"/>
                  </a:lnTo>
                  <a:lnTo>
                    <a:pt x="224218" y="156768"/>
                  </a:lnTo>
                  <a:lnTo>
                    <a:pt x="224345" y="156641"/>
                  </a:lnTo>
                  <a:lnTo>
                    <a:pt x="224485" y="156451"/>
                  </a:lnTo>
                  <a:lnTo>
                    <a:pt x="224637" y="156260"/>
                  </a:lnTo>
                  <a:lnTo>
                    <a:pt x="224815" y="155981"/>
                  </a:lnTo>
                  <a:lnTo>
                    <a:pt x="225044" y="155752"/>
                  </a:lnTo>
                  <a:lnTo>
                    <a:pt x="225259" y="155536"/>
                  </a:lnTo>
                  <a:lnTo>
                    <a:pt x="225425" y="155359"/>
                  </a:lnTo>
                  <a:close/>
                </a:path>
                <a:path w="316865" h="242570">
                  <a:moveTo>
                    <a:pt x="231419" y="101930"/>
                  </a:moveTo>
                  <a:lnTo>
                    <a:pt x="231355" y="101688"/>
                  </a:lnTo>
                  <a:lnTo>
                    <a:pt x="231228" y="101193"/>
                  </a:lnTo>
                  <a:lnTo>
                    <a:pt x="230924" y="101155"/>
                  </a:lnTo>
                  <a:lnTo>
                    <a:pt x="230619" y="101269"/>
                  </a:lnTo>
                  <a:lnTo>
                    <a:pt x="230301" y="101371"/>
                  </a:lnTo>
                  <a:lnTo>
                    <a:pt x="230073" y="101549"/>
                  </a:lnTo>
                  <a:lnTo>
                    <a:pt x="230187" y="101968"/>
                  </a:lnTo>
                  <a:lnTo>
                    <a:pt x="230238" y="102184"/>
                  </a:lnTo>
                  <a:lnTo>
                    <a:pt x="230390" y="102412"/>
                  </a:lnTo>
                  <a:lnTo>
                    <a:pt x="230543" y="102603"/>
                  </a:lnTo>
                  <a:lnTo>
                    <a:pt x="230327" y="102793"/>
                  </a:lnTo>
                  <a:lnTo>
                    <a:pt x="230162" y="103047"/>
                  </a:lnTo>
                  <a:lnTo>
                    <a:pt x="230009" y="104000"/>
                  </a:lnTo>
                  <a:lnTo>
                    <a:pt x="230124" y="104609"/>
                  </a:lnTo>
                  <a:lnTo>
                    <a:pt x="230365" y="105016"/>
                  </a:lnTo>
                  <a:lnTo>
                    <a:pt x="230530" y="105283"/>
                  </a:lnTo>
                  <a:lnTo>
                    <a:pt x="230670" y="105422"/>
                  </a:lnTo>
                  <a:lnTo>
                    <a:pt x="230822" y="105562"/>
                  </a:lnTo>
                  <a:lnTo>
                    <a:pt x="230949" y="105587"/>
                  </a:lnTo>
                  <a:lnTo>
                    <a:pt x="231025" y="105346"/>
                  </a:lnTo>
                  <a:lnTo>
                    <a:pt x="231025" y="105194"/>
                  </a:lnTo>
                  <a:lnTo>
                    <a:pt x="231063" y="104940"/>
                  </a:lnTo>
                  <a:lnTo>
                    <a:pt x="231114" y="104482"/>
                  </a:lnTo>
                  <a:lnTo>
                    <a:pt x="231228" y="104076"/>
                  </a:lnTo>
                  <a:lnTo>
                    <a:pt x="231279" y="103708"/>
                  </a:lnTo>
                  <a:lnTo>
                    <a:pt x="231381" y="103174"/>
                  </a:lnTo>
                  <a:lnTo>
                    <a:pt x="231330" y="102870"/>
                  </a:lnTo>
                  <a:lnTo>
                    <a:pt x="231165" y="102717"/>
                  </a:lnTo>
                  <a:lnTo>
                    <a:pt x="231241" y="102577"/>
                  </a:lnTo>
                  <a:lnTo>
                    <a:pt x="231355" y="102247"/>
                  </a:lnTo>
                  <a:lnTo>
                    <a:pt x="231419" y="101930"/>
                  </a:lnTo>
                  <a:close/>
                </a:path>
                <a:path w="316865" h="242570">
                  <a:moveTo>
                    <a:pt x="234962" y="139242"/>
                  </a:moveTo>
                  <a:lnTo>
                    <a:pt x="234683" y="138976"/>
                  </a:lnTo>
                  <a:lnTo>
                    <a:pt x="233730" y="138620"/>
                  </a:lnTo>
                  <a:lnTo>
                    <a:pt x="233070" y="138557"/>
                  </a:lnTo>
                  <a:lnTo>
                    <a:pt x="232397" y="138747"/>
                  </a:lnTo>
                  <a:lnTo>
                    <a:pt x="232168" y="138836"/>
                  </a:lnTo>
                  <a:lnTo>
                    <a:pt x="231978" y="138938"/>
                  </a:lnTo>
                  <a:lnTo>
                    <a:pt x="231736" y="139090"/>
                  </a:lnTo>
                  <a:lnTo>
                    <a:pt x="231584" y="139319"/>
                  </a:lnTo>
                  <a:lnTo>
                    <a:pt x="231470" y="139522"/>
                  </a:lnTo>
                  <a:lnTo>
                    <a:pt x="232041" y="140030"/>
                  </a:lnTo>
                  <a:lnTo>
                    <a:pt x="232371" y="140004"/>
                  </a:lnTo>
                  <a:lnTo>
                    <a:pt x="232498" y="139966"/>
                  </a:lnTo>
                  <a:lnTo>
                    <a:pt x="232664" y="139928"/>
                  </a:lnTo>
                  <a:lnTo>
                    <a:pt x="232854" y="139877"/>
                  </a:lnTo>
                  <a:lnTo>
                    <a:pt x="233718" y="139623"/>
                  </a:lnTo>
                  <a:lnTo>
                    <a:pt x="234556" y="139420"/>
                  </a:lnTo>
                  <a:lnTo>
                    <a:pt x="234899" y="139395"/>
                  </a:lnTo>
                  <a:lnTo>
                    <a:pt x="234962" y="139242"/>
                  </a:lnTo>
                  <a:close/>
                </a:path>
                <a:path w="316865" h="242570">
                  <a:moveTo>
                    <a:pt x="240080" y="112026"/>
                  </a:moveTo>
                  <a:lnTo>
                    <a:pt x="239941" y="111861"/>
                  </a:lnTo>
                  <a:lnTo>
                    <a:pt x="239776" y="111721"/>
                  </a:lnTo>
                  <a:lnTo>
                    <a:pt x="239661" y="111594"/>
                  </a:lnTo>
                  <a:lnTo>
                    <a:pt x="239331" y="111290"/>
                  </a:lnTo>
                  <a:lnTo>
                    <a:pt x="239039" y="110972"/>
                  </a:lnTo>
                  <a:lnTo>
                    <a:pt x="238785" y="110744"/>
                  </a:lnTo>
                  <a:lnTo>
                    <a:pt x="238544" y="110502"/>
                  </a:lnTo>
                  <a:lnTo>
                    <a:pt x="238366" y="110388"/>
                  </a:lnTo>
                  <a:lnTo>
                    <a:pt x="238213" y="110350"/>
                  </a:lnTo>
                  <a:lnTo>
                    <a:pt x="238061" y="110299"/>
                  </a:lnTo>
                  <a:lnTo>
                    <a:pt x="237896" y="110324"/>
                  </a:lnTo>
                  <a:lnTo>
                    <a:pt x="237756" y="110401"/>
                  </a:lnTo>
                  <a:lnTo>
                    <a:pt x="237604" y="110477"/>
                  </a:lnTo>
                  <a:lnTo>
                    <a:pt x="237502" y="110807"/>
                  </a:lnTo>
                  <a:lnTo>
                    <a:pt x="237502" y="111023"/>
                  </a:lnTo>
                  <a:lnTo>
                    <a:pt x="237642" y="111315"/>
                  </a:lnTo>
                  <a:lnTo>
                    <a:pt x="238328" y="111950"/>
                  </a:lnTo>
                  <a:lnTo>
                    <a:pt x="238861" y="112166"/>
                  </a:lnTo>
                  <a:lnTo>
                    <a:pt x="239420" y="112217"/>
                  </a:lnTo>
                  <a:lnTo>
                    <a:pt x="239699" y="112217"/>
                  </a:lnTo>
                  <a:lnTo>
                    <a:pt x="239852" y="112179"/>
                  </a:lnTo>
                  <a:lnTo>
                    <a:pt x="239991" y="112153"/>
                  </a:lnTo>
                  <a:lnTo>
                    <a:pt x="240080" y="112026"/>
                  </a:lnTo>
                  <a:close/>
                </a:path>
                <a:path w="316865" h="242570">
                  <a:moveTo>
                    <a:pt x="245910" y="132626"/>
                  </a:moveTo>
                  <a:lnTo>
                    <a:pt x="243078" y="131495"/>
                  </a:lnTo>
                  <a:lnTo>
                    <a:pt x="242265" y="131559"/>
                  </a:lnTo>
                  <a:lnTo>
                    <a:pt x="241744" y="131622"/>
                  </a:lnTo>
                  <a:lnTo>
                    <a:pt x="241452" y="131330"/>
                  </a:lnTo>
                  <a:lnTo>
                    <a:pt x="240690" y="130898"/>
                  </a:lnTo>
                  <a:lnTo>
                    <a:pt x="240131" y="130670"/>
                  </a:lnTo>
                  <a:lnTo>
                    <a:pt x="239649" y="130632"/>
                  </a:lnTo>
                  <a:lnTo>
                    <a:pt x="239153" y="130556"/>
                  </a:lnTo>
                  <a:lnTo>
                    <a:pt x="238848" y="130657"/>
                  </a:lnTo>
                  <a:lnTo>
                    <a:pt x="238658" y="130746"/>
                  </a:lnTo>
                  <a:lnTo>
                    <a:pt x="238480" y="130848"/>
                  </a:lnTo>
                  <a:lnTo>
                    <a:pt x="238429" y="131000"/>
                  </a:lnTo>
                  <a:lnTo>
                    <a:pt x="238429" y="131508"/>
                  </a:lnTo>
                  <a:lnTo>
                    <a:pt x="238645" y="131749"/>
                  </a:lnTo>
                  <a:lnTo>
                    <a:pt x="239953" y="131864"/>
                  </a:lnTo>
                  <a:lnTo>
                    <a:pt x="240487" y="131864"/>
                  </a:lnTo>
                  <a:lnTo>
                    <a:pt x="241007" y="131826"/>
                  </a:lnTo>
                  <a:lnTo>
                    <a:pt x="240779" y="131927"/>
                  </a:lnTo>
                  <a:lnTo>
                    <a:pt x="240423" y="132168"/>
                  </a:lnTo>
                  <a:lnTo>
                    <a:pt x="240372" y="132334"/>
                  </a:lnTo>
                  <a:lnTo>
                    <a:pt x="240461" y="132651"/>
                  </a:lnTo>
                  <a:lnTo>
                    <a:pt x="240588" y="132778"/>
                  </a:lnTo>
                  <a:lnTo>
                    <a:pt x="241033" y="132842"/>
                  </a:lnTo>
                  <a:lnTo>
                    <a:pt x="241579" y="132829"/>
                  </a:lnTo>
                  <a:lnTo>
                    <a:pt x="243065" y="132715"/>
                  </a:lnTo>
                  <a:lnTo>
                    <a:pt x="243916" y="132664"/>
                  </a:lnTo>
                  <a:lnTo>
                    <a:pt x="244627" y="132676"/>
                  </a:lnTo>
                  <a:lnTo>
                    <a:pt x="245732" y="132715"/>
                  </a:lnTo>
                  <a:lnTo>
                    <a:pt x="245884" y="132702"/>
                  </a:lnTo>
                  <a:close/>
                </a:path>
                <a:path w="316865" h="242570">
                  <a:moveTo>
                    <a:pt x="254038" y="110159"/>
                  </a:moveTo>
                  <a:lnTo>
                    <a:pt x="253682" y="110007"/>
                  </a:lnTo>
                  <a:lnTo>
                    <a:pt x="253212" y="109893"/>
                  </a:lnTo>
                  <a:lnTo>
                    <a:pt x="252730" y="109766"/>
                  </a:lnTo>
                  <a:lnTo>
                    <a:pt x="252158" y="109639"/>
                  </a:lnTo>
                  <a:lnTo>
                    <a:pt x="251320" y="109486"/>
                  </a:lnTo>
                  <a:lnTo>
                    <a:pt x="251155" y="109448"/>
                  </a:lnTo>
                  <a:lnTo>
                    <a:pt x="251002" y="109448"/>
                  </a:lnTo>
                  <a:lnTo>
                    <a:pt x="250850" y="109461"/>
                  </a:lnTo>
                  <a:lnTo>
                    <a:pt x="250698" y="109486"/>
                  </a:lnTo>
                  <a:lnTo>
                    <a:pt x="250418" y="109651"/>
                  </a:lnTo>
                  <a:lnTo>
                    <a:pt x="250304" y="109804"/>
                  </a:lnTo>
                  <a:lnTo>
                    <a:pt x="250532" y="110350"/>
                  </a:lnTo>
                  <a:lnTo>
                    <a:pt x="250939" y="110655"/>
                  </a:lnTo>
                  <a:lnTo>
                    <a:pt x="252107" y="110858"/>
                  </a:lnTo>
                  <a:lnTo>
                    <a:pt x="252742" y="110744"/>
                  </a:lnTo>
                  <a:lnTo>
                    <a:pt x="253212" y="110617"/>
                  </a:lnTo>
                  <a:lnTo>
                    <a:pt x="253695" y="110477"/>
                  </a:lnTo>
                  <a:lnTo>
                    <a:pt x="254038" y="110324"/>
                  </a:lnTo>
                  <a:lnTo>
                    <a:pt x="254038" y="110159"/>
                  </a:lnTo>
                  <a:close/>
                </a:path>
                <a:path w="316865" h="242570">
                  <a:moveTo>
                    <a:pt x="260096" y="1739"/>
                  </a:moveTo>
                  <a:lnTo>
                    <a:pt x="260045" y="812"/>
                  </a:lnTo>
                  <a:lnTo>
                    <a:pt x="259918" y="457"/>
                  </a:lnTo>
                  <a:lnTo>
                    <a:pt x="259854" y="266"/>
                  </a:lnTo>
                  <a:lnTo>
                    <a:pt x="259549" y="25"/>
                  </a:lnTo>
                  <a:lnTo>
                    <a:pt x="259397" y="0"/>
                  </a:lnTo>
                  <a:lnTo>
                    <a:pt x="259067" y="0"/>
                  </a:lnTo>
                  <a:lnTo>
                    <a:pt x="258914" y="25"/>
                  </a:lnTo>
                  <a:lnTo>
                    <a:pt x="258813" y="165"/>
                  </a:lnTo>
                  <a:lnTo>
                    <a:pt x="258711" y="292"/>
                  </a:lnTo>
                  <a:lnTo>
                    <a:pt x="258660" y="546"/>
                  </a:lnTo>
                  <a:lnTo>
                    <a:pt x="258787" y="863"/>
                  </a:lnTo>
                  <a:lnTo>
                    <a:pt x="258902" y="1181"/>
                  </a:lnTo>
                  <a:lnTo>
                    <a:pt x="259168" y="1435"/>
                  </a:lnTo>
                  <a:lnTo>
                    <a:pt x="259397" y="1600"/>
                  </a:lnTo>
                  <a:lnTo>
                    <a:pt x="259638" y="1752"/>
                  </a:lnTo>
                  <a:lnTo>
                    <a:pt x="259854" y="1841"/>
                  </a:lnTo>
                  <a:lnTo>
                    <a:pt x="260096" y="1739"/>
                  </a:lnTo>
                  <a:close/>
                </a:path>
                <a:path w="316865" h="242570">
                  <a:moveTo>
                    <a:pt x="267779" y="2222"/>
                  </a:moveTo>
                  <a:lnTo>
                    <a:pt x="267677" y="2019"/>
                  </a:lnTo>
                  <a:lnTo>
                    <a:pt x="267677" y="1790"/>
                  </a:lnTo>
                  <a:lnTo>
                    <a:pt x="267665" y="1574"/>
                  </a:lnTo>
                  <a:lnTo>
                    <a:pt x="267690" y="1346"/>
                  </a:lnTo>
                  <a:lnTo>
                    <a:pt x="267639" y="1130"/>
                  </a:lnTo>
                  <a:lnTo>
                    <a:pt x="267550" y="673"/>
                  </a:lnTo>
                  <a:lnTo>
                    <a:pt x="267271" y="546"/>
                  </a:lnTo>
                  <a:lnTo>
                    <a:pt x="266941" y="596"/>
                  </a:lnTo>
                  <a:lnTo>
                    <a:pt x="266623" y="647"/>
                  </a:lnTo>
                  <a:lnTo>
                    <a:pt x="266344" y="800"/>
                  </a:lnTo>
                  <a:lnTo>
                    <a:pt x="266534" y="1701"/>
                  </a:lnTo>
                  <a:lnTo>
                    <a:pt x="266801" y="2095"/>
                  </a:lnTo>
                  <a:lnTo>
                    <a:pt x="267284" y="2349"/>
                  </a:lnTo>
                  <a:lnTo>
                    <a:pt x="267436" y="2387"/>
                  </a:lnTo>
                  <a:lnTo>
                    <a:pt x="267665" y="2362"/>
                  </a:lnTo>
                  <a:lnTo>
                    <a:pt x="267779" y="2222"/>
                  </a:lnTo>
                  <a:close/>
                </a:path>
                <a:path w="316865" h="242570">
                  <a:moveTo>
                    <a:pt x="277622" y="2730"/>
                  </a:moveTo>
                  <a:lnTo>
                    <a:pt x="277571" y="2527"/>
                  </a:lnTo>
                  <a:lnTo>
                    <a:pt x="277533" y="2311"/>
                  </a:lnTo>
                  <a:lnTo>
                    <a:pt x="277444" y="2108"/>
                  </a:lnTo>
                  <a:lnTo>
                    <a:pt x="277342" y="1968"/>
                  </a:lnTo>
                  <a:lnTo>
                    <a:pt x="277126" y="1714"/>
                  </a:lnTo>
                  <a:lnTo>
                    <a:pt x="276847" y="1803"/>
                  </a:lnTo>
                  <a:lnTo>
                    <a:pt x="276580" y="2006"/>
                  </a:lnTo>
                  <a:lnTo>
                    <a:pt x="276313" y="2197"/>
                  </a:lnTo>
                  <a:lnTo>
                    <a:pt x="276161" y="2451"/>
                  </a:lnTo>
                  <a:lnTo>
                    <a:pt x="276453" y="2781"/>
                  </a:lnTo>
                  <a:lnTo>
                    <a:pt x="276593" y="2959"/>
                  </a:lnTo>
                  <a:lnTo>
                    <a:pt x="276872" y="3048"/>
                  </a:lnTo>
                  <a:lnTo>
                    <a:pt x="277101" y="3073"/>
                  </a:lnTo>
                  <a:lnTo>
                    <a:pt x="277329" y="3111"/>
                  </a:lnTo>
                  <a:lnTo>
                    <a:pt x="277533" y="3073"/>
                  </a:lnTo>
                  <a:lnTo>
                    <a:pt x="277622" y="2946"/>
                  </a:lnTo>
                  <a:lnTo>
                    <a:pt x="277622" y="2730"/>
                  </a:lnTo>
                  <a:close/>
                </a:path>
                <a:path w="316865" h="242570">
                  <a:moveTo>
                    <a:pt x="299123" y="229870"/>
                  </a:moveTo>
                  <a:lnTo>
                    <a:pt x="299021" y="229730"/>
                  </a:lnTo>
                  <a:lnTo>
                    <a:pt x="298881" y="229654"/>
                  </a:lnTo>
                  <a:lnTo>
                    <a:pt x="298742" y="229565"/>
                  </a:lnTo>
                  <a:lnTo>
                    <a:pt x="298577" y="229565"/>
                  </a:lnTo>
                  <a:lnTo>
                    <a:pt x="298272" y="229793"/>
                  </a:lnTo>
                  <a:lnTo>
                    <a:pt x="297573" y="231470"/>
                  </a:lnTo>
                  <a:lnTo>
                    <a:pt x="297586" y="231838"/>
                  </a:lnTo>
                  <a:lnTo>
                    <a:pt x="297383" y="231889"/>
                  </a:lnTo>
                  <a:lnTo>
                    <a:pt x="296341" y="233819"/>
                  </a:lnTo>
                  <a:lnTo>
                    <a:pt x="296570" y="234429"/>
                  </a:lnTo>
                  <a:lnTo>
                    <a:pt x="296799" y="234569"/>
                  </a:lnTo>
                  <a:lnTo>
                    <a:pt x="296951" y="234632"/>
                  </a:lnTo>
                  <a:lnTo>
                    <a:pt x="297103" y="234670"/>
                  </a:lnTo>
                  <a:lnTo>
                    <a:pt x="297243" y="234607"/>
                  </a:lnTo>
                  <a:lnTo>
                    <a:pt x="297167" y="234391"/>
                  </a:lnTo>
                  <a:lnTo>
                    <a:pt x="297116" y="234124"/>
                  </a:lnTo>
                  <a:lnTo>
                    <a:pt x="297256" y="233781"/>
                  </a:lnTo>
                  <a:lnTo>
                    <a:pt x="297548" y="233476"/>
                  </a:lnTo>
                  <a:lnTo>
                    <a:pt x="297865" y="233070"/>
                  </a:lnTo>
                  <a:lnTo>
                    <a:pt x="297967" y="233299"/>
                  </a:lnTo>
                  <a:lnTo>
                    <a:pt x="298119" y="233464"/>
                  </a:lnTo>
                  <a:lnTo>
                    <a:pt x="298259" y="233603"/>
                  </a:lnTo>
                  <a:lnTo>
                    <a:pt x="298386" y="233641"/>
                  </a:lnTo>
                  <a:lnTo>
                    <a:pt x="298424" y="233502"/>
                  </a:lnTo>
                  <a:lnTo>
                    <a:pt x="298424" y="233248"/>
                  </a:lnTo>
                  <a:lnTo>
                    <a:pt x="298450" y="232816"/>
                  </a:lnTo>
                  <a:lnTo>
                    <a:pt x="298526" y="232219"/>
                  </a:lnTo>
                  <a:lnTo>
                    <a:pt x="298729" y="231648"/>
                  </a:lnTo>
                  <a:lnTo>
                    <a:pt x="298958" y="230911"/>
                  </a:lnTo>
                  <a:lnTo>
                    <a:pt x="299072" y="230530"/>
                  </a:lnTo>
                  <a:lnTo>
                    <a:pt x="299123" y="230225"/>
                  </a:lnTo>
                  <a:lnTo>
                    <a:pt x="299123" y="229870"/>
                  </a:lnTo>
                  <a:close/>
                </a:path>
                <a:path w="316865" h="242570">
                  <a:moveTo>
                    <a:pt x="300812" y="218655"/>
                  </a:moveTo>
                  <a:lnTo>
                    <a:pt x="300609" y="218414"/>
                  </a:lnTo>
                  <a:lnTo>
                    <a:pt x="299681" y="218465"/>
                  </a:lnTo>
                  <a:lnTo>
                    <a:pt x="299173" y="219011"/>
                  </a:lnTo>
                  <a:lnTo>
                    <a:pt x="298310" y="219202"/>
                  </a:lnTo>
                  <a:lnTo>
                    <a:pt x="298043" y="219316"/>
                  </a:lnTo>
                  <a:lnTo>
                    <a:pt x="297281" y="218757"/>
                  </a:lnTo>
                  <a:lnTo>
                    <a:pt x="296989" y="219024"/>
                  </a:lnTo>
                  <a:lnTo>
                    <a:pt x="296405" y="219506"/>
                  </a:lnTo>
                  <a:lnTo>
                    <a:pt x="296316" y="219633"/>
                  </a:lnTo>
                  <a:lnTo>
                    <a:pt x="296113" y="219875"/>
                  </a:lnTo>
                  <a:lnTo>
                    <a:pt x="296125" y="220040"/>
                  </a:lnTo>
                  <a:lnTo>
                    <a:pt x="296303" y="220319"/>
                  </a:lnTo>
                  <a:lnTo>
                    <a:pt x="296468" y="220395"/>
                  </a:lnTo>
                  <a:lnTo>
                    <a:pt x="296849" y="220345"/>
                  </a:lnTo>
                  <a:lnTo>
                    <a:pt x="297014" y="220294"/>
                  </a:lnTo>
                  <a:lnTo>
                    <a:pt x="297218" y="220218"/>
                  </a:lnTo>
                  <a:lnTo>
                    <a:pt x="297942" y="220738"/>
                  </a:lnTo>
                  <a:lnTo>
                    <a:pt x="298107" y="220408"/>
                  </a:lnTo>
                  <a:lnTo>
                    <a:pt x="298221" y="220218"/>
                  </a:lnTo>
                  <a:lnTo>
                    <a:pt x="298386" y="220052"/>
                  </a:lnTo>
                  <a:lnTo>
                    <a:pt x="298729" y="219773"/>
                  </a:lnTo>
                  <a:lnTo>
                    <a:pt x="298907" y="219646"/>
                  </a:lnTo>
                  <a:lnTo>
                    <a:pt x="298932" y="219837"/>
                  </a:lnTo>
                  <a:lnTo>
                    <a:pt x="299059" y="219938"/>
                  </a:lnTo>
                  <a:lnTo>
                    <a:pt x="299351" y="220091"/>
                  </a:lnTo>
                  <a:lnTo>
                    <a:pt x="299504" y="220129"/>
                  </a:lnTo>
                  <a:lnTo>
                    <a:pt x="299720" y="220091"/>
                  </a:lnTo>
                  <a:lnTo>
                    <a:pt x="299923" y="219964"/>
                  </a:lnTo>
                  <a:lnTo>
                    <a:pt x="300075" y="219824"/>
                  </a:lnTo>
                  <a:lnTo>
                    <a:pt x="300367" y="219481"/>
                  </a:lnTo>
                  <a:lnTo>
                    <a:pt x="300812" y="218655"/>
                  </a:lnTo>
                  <a:close/>
                </a:path>
                <a:path w="316865" h="242570">
                  <a:moveTo>
                    <a:pt x="316534" y="238988"/>
                  </a:moveTo>
                  <a:lnTo>
                    <a:pt x="316318" y="238671"/>
                  </a:lnTo>
                  <a:lnTo>
                    <a:pt x="315988" y="238620"/>
                  </a:lnTo>
                  <a:lnTo>
                    <a:pt x="315658" y="238569"/>
                  </a:lnTo>
                  <a:lnTo>
                    <a:pt x="315366" y="238658"/>
                  </a:lnTo>
                  <a:lnTo>
                    <a:pt x="315023" y="239890"/>
                  </a:lnTo>
                  <a:lnTo>
                    <a:pt x="315010" y="240461"/>
                  </a:lnTo>
                  <a:lnTo>
                    <a:pt x="315112" y="240906"/>
                  </a:lnTo>
                  <a:lnTo>
                    <a:pt x="315150" y="241122"/>
                  </a:lnTo>
                  <a:lnTo>
                    <a:pt x="315226" y="241312"/>
                  </a:lnTo>
                  <a:lnTo>
                    <a:pt x="315379" y="241554"/>
                  </a:lnTo>
                  <a:lnTo>
                    <a:pt x="315531" y="241604"/>
                  </a:lnTo>
                  <a:lnTo>
                    <a:pt x="315836" y="240957"/>
                  </a:lnTo>
                  <a:lnTo>
                    <a:pt x="315988" y="240601"/>
                  </a:lnTo>
                  <a:lnTo>
                    <a:pt x="316191" y="240195"/>
                  </a:lnTo>
                  <a:lnTo>
                    <a:pt x="316534" y="238988"/>
                  </a:lnTo>
                  <a:close/>
                </a:path>
              </a:pathLst>
            </a:custGeom>
            <a:solidFill>
              <a:srgbClr val="2184A2"/>
            </a:solidFill>
          </p:spPr>
          <p:txBody>
            <a:bodyPr wrap="square" lIns="0" tIns="0" rIns="0" bIns="0" rtlCol="0"/>
            <a:lstStyle/>
            <a:p>
              <a:endParaRPr/>
            </a:p>
          </p:txBody>
        </p:sp>
        <p:sp>
          <p:nvSpPr>
            <p:cNvPr id="194" name="object 194"/>
            <p:cNvSpPr/>
            <p:nvPr/>
          </p:nvSpPr>
          <p:spPr>
            <a:xfrm>
              <a:off x="544758" y="6429964"/>
              <a:ext cx="21590" cy="29845"/>
            </a:xfrm>
            <a:custGeom>
              <a:avLst/>
              <a:gdLst/>
              <a:ahLst/>
              <a:cxnLst/>
              <a:rect l="l" t="t" r="r" b="b"/>
              <a:pathLst>
                <a:path w="21590" h="29845">
                  <a:moveTo>
                    <a:pt x="6438" y="9042"/>
                  </a:moveTo>
                  <a:lnTo>
                    <a:pt x="5753" y="9156"/>
                  </a:lnTo>
                  <a:lnTo>
                    <a:pt x="18529" y="23825"/>
                  </a:lnTo>
                  <a:lnTo>
                    <a:pt x="19799" y="26022"/>
                  </a:lnTo>
                  <a:lnTo>
                    <a:pt x="19329" y="27520"/>
                  </a:lnTo>
                  <a:lnTo>
                    <a:pt x="18186" y="29006"/>
                  </a:lnTo>
                  <a:lnTo>
                    <a:pt x="15646" y="29705"/>
                  </a:lnTo>
                  <a:lnTo>
                    <a:pt x="16852" y="29819"/>
                  </a:lnTo>
                  <a:lnTo>
                    <a:pt x="20078" y="28435"/>
                  </a:lnTo>
                  <a:lnTo>
                    <a:pt x="21285" y="25679"/>
                  </a:lnTo>
                  <a:lnTo>
                    <a:pt x="20713" y="23939"/>
                  </a:lnTo>
                  <a:lnTo>
                    <a:pt x="13919" y="13995"/>
                  </a:lnTo>
                  <a:lnTo>
                    <a:pt x="13274" y="12026"/>
                  </a:lnTo>
                  <a:lnTo>
                    <a:pt x="9207" y="12026"/>
                  </a:lnTo>
                  <a:lnTo>
                    <a:pt x="6438" y="9042"/>
                  </a:lnTo>
                  <a:close/>
                </a:path>
                <a:path w="21590" h="29845">
                  <a:moveTo>
                    <a:pt x="11633" y="7023"/>
                  </a:moveTo>
                  <a:lnTo>
                    <a:pt x="5981" y="7023"/>
                  </a:lnTo>
                  <a:lnTo>
                    <a:pt x="7251" y="7251"/>
                  </a:lnTo>
                  <a:lnTo>
                    <a:pt x="9778" y="11226"/>
                  </a:lnTo>
                  <a:lnTo>
                    <a:pt x="9207" y="12026"/>
                  </a:lnTo>
                  <a:lnTo>
                    <a:pt x="13274" y="12026"/>
                  </a:lnTo>
                  <a:lnTo>
                    <a:pt x="11633" y="7023"/>
                  </a:lnTo>
                  <a:close/>
                </a:path>
                <a:path w="21590" h="29845">
                  <a:moveTo>
                    <a:pt x="0" y="7200"/>
                  </a:moveTo>
                  <a:lnTo>
                    <a:pt x="1777" y="8343"/>
                  </a:lnTo>
                  <a:lnTo>
                    <a:pt x="4432" y="8000"/>
                  </a:lnTo>
                  <a:lnTo>
                    <a:pt x="4693" y="7835"/>
                  </a:lnTo>
                  <a:lnTo>
                    <a:pt x="1435" y="7835"/>
                  </a:lnTo>
                  <a:lnTo>
                    <a:pt x="0" y="7200"/>
                  </a:lnTo>
                  <a:close/>
                </a:path>
                <a:path w="21590" h="29845">
                  <a:moveTo>
                    <a:pt x="7823" y="0"/>
                  </a:moveTo>
                  <a:lnTo>
                    <a:pt x="5689" y="4838"/>
                  </a:lnTo>
                  <a:lnTo>
                    <a:pt x="1435" y="7835"/>
                  </a:lnTo>
                  <a:lnTo>
                    <a:pt x="4693" y="7835"/>
                  </a:lnTo>
                  <a:lnTo>
                    <a:pt x="5981" y="7023"/>
                  </a:lnTo>
                  <a:lnTo>
                    <a:pt x="11633" y="7023"/>
                  </a:lnTo>
                  <a:lnTo>
                    <a:pt x="11048" y="5245"/>
                  </a:lnTo>
                  <a:lnTo>
                    <a:pt x="7823" y="0"/>
                  </a:lnTo>
                  <a:close/>
                </a:path>
              </a:pathLst>
            </a:custGeom>
            <a:solidFill>
              <a:srgbClr val="005B8F"/>
            </a:solidFill>
          </p:spPr>
          <p:txBody>
            <a:bodyPr wrap="square" lIns="0" tIns="0" rIns="0" bIns="0" rtlCol="0"/>
            <a:lstStyle/>
            <a:p>
              <a:endParaRPr/>
            </a:p>
          </p:txBody>
        </p:sp>
        <p:sp>
          <p:nvSpPr>
            <p:cNvPr id="195" name="object 195"/>
            <p:cNvSpPr/>
            <p:nvPr/>
          </p:nvSpPr>
          <p:spPr>
            <a:xfrm>
              <a:off x="649719" y="6406832"/>
              <a:ext cx="153035" cy="15240"/>
            </a:xfrm>
            <a:custGeom>
              <a:avLst/>
              <a:gdLst/>
              <a:ahLst/>
              <a:cxnLst/>
              <a:rect l="l" t="t" r="r" b="b"/>
              <a:pathLst>
                <a:path w="153034" h="15239">
                  <a:moveTo>
                    <a:pt x="13233" y="11811"/>
                  </a:moveTo>
                  <a:lnTo>
                    <a:pt x="12357" y="4318"/>
                  </a:lnTo>
                  <a:lnTo>
                    <a:pt x="12204" y="3060"/>
                  </a:lnTo>
                  <a:lnTo>
                    <a:pt x="7023" y="520"/>
                  </a:lnTo>
                  <a:lnTo>
                    <a:pt x="3454" y="749"/>
                  </a:lnTo>
                  <a:lnTo>
                    <a:pt x="0" y="5130"/>
                  </a:lnTo>
                  <a:lnTo>
                    <a:pt x="3162" y="6908"/>
                  </a:lnTo>
                  <a:lnTo>
                    <a:pt x="4610" y="7429"/>
                  </a:lnTo>
                  <a:lnTo>
                    <a:pt x="5245" y="7835"/>
                  </a:lnTo>
                  <a:lnTo>
                    <a:pt x="7315" y="7950"/>
                  </a:lnTo>
                  <a:lnTo>
                    <a:pt x="5473" y="5930"/>
                  </a:lnTo>
                  <a:lnTo>
                    <a:pt x="4889" y="4318"/>
                  </a:lnTo>
                  <a:lnTo>
                    <a:pt x="12547" y="11811"/>
                  </a:lnTo>
                  <a:lnTo>
                    <a:pt x="13233" y="11811"/>
                  </a:lnTo>
                  <a:close/>
                </a:path>
                <a:path w="153034" h="15239">
                  <a:moveTo>
                    <a:pt x="152463" y="8343"/>
                  </a:moveTo>
                  <a:lnTo>
                    <a:pt x="146418" y="0"/>
                  </a:lnTo>
                  <a:lnTo>
                    <a:pt x="139573" y="3797"/>
                  </a:lnTo>
                  <a:lnTo>
                    <a:pt x="136067" y="13411"/>
                  </a:lnTo>
                  <a:lnTo>
                    <a:pt x="139509" y="14681"/>
                  </a:lnTo>
                  <a:lnTo>
                    <a:pt x="149009" y="13982"/>
                  </a:lnTo>
                  <a:lnTo>
                    <a:pt x="152463" y="8343"/>
                  </a:lnTo>
                  <a:close/>
                </a:path>
              </a:pathLst>
            </a:custGeom>
            <a:solidFill>
              <a:srgbClr val="007EB5"/>
            </a:solidFill>
          </p:spPr>
          <p:txBody>
            <a:bodyPr wrap="square" lIns="0" tIns="0" rIns="0" bIns="0" rtlCol="0"/>
            <a:lstStyle/>
            <a:p>
              <a:endParaRPr/>
            </a:p>
          </p:txBody>
        </p:sp>
        <p:sp>
          <p:nvSpPr>
            <p:cNvPr id="196" name="object 196"/>
            <p:cNvSpPr/>
            <p:nvPr/>
          </p:nvSpPr>
          <p:spPr>
            <a:xfrm>
              <a:off x="881387" y="6444124"/>
              <a:ext cx="31115" cy="25400"/>
            </a:xfrm>
            <a:custGeom>
              <a:avLst/>
              <a:gdLst/>
              <a:ahLst/>
              <a:cxnLst/>
              <a:rect l="l" t="t" r="r" b="b"/>
              <a:pathLst>
                <a:path w="31115" h="25400">
                  <a:moveTo>
                    <a:pt x="50" y="20497"/>
                  </a:moveTo>
                  <a:lnTo>
                    <a:pt x="0" y="21818"/>
                  </a:lnTo>
                  <a:lnTo>
                    <a:pt x="2298" y="23774"/>
                  </a:lnTo>
                  <a:lnTo>
                    <a:pt x="5003" y="24980"/>
                  </a:lnTo>
                  <a:lnTo>
                    <a:pt x="7043" y="24523"/>
                  </a:lnTo>
                  <a:lnTo>
                    <a:pt x="4546" y="24523"/>
                  </a:lnTo>
                  <a:lnTo>
                    <a:pt x="50" y="20497"/>
                  </a:lnTo>
                  <a:close/>
                </a:path>
                <a:path w="31115" h="25400">
                  <a:moveTo>
                    <a:pt x="13038" y="18478"/>
                  </a:moveTo>
                  <a:lnTo>
                    <a:pt x="11684" y="18478"/>
                  </a:lnTo>
                  <a:lnTo>
                    <a:pt x="12026" y="18707"/>
                  </a:lnTo>
                  <a:lnTo>
                    <a:pt x="8915" y="22669"/>
                  </a:lnTo>
                  <a:lnTo>
                    <a:pt x="4546" y="24523"/>
                  </a:lnTo>
                  <a:lnTo>
                    <a:pt x="7043" y="24523"/>
                  </a:lnTo>
                  <a:lnTo>
                    <a:pt x="8572" y="24180"/>
                  </a:lnTo>
                  <a:lnTo>
                    <a:pt x="11506" y="20662"/>
                  </a:lnTo>
                  <a:lnTo>
                    <a:pt x="13038" y="18478"/>
                  </a:lnTo>
                  <a:close/>
                </a:path>
                <a:path w="31115" h="25400">
                  <a:moveTo>
                    <a:pt x="19862" y="0"/>
                  </a:moveTo>
                  <a:lnTo>
                    <a:pt x="18707" y="63"/>
                  </a:lnTo>
                  <a:lnTo>
                    <a:pt x="20091" y="3162"/>
                  </a:lnTo>
                  <a:lnTo>
                    <a:pt x="21348" y="3568"/>
                  </a:lnTo>
                  <a:lnTo>
                    <a:pt x="17551" y="6794"/>
                  </a:lnTo>
                  <a:lnTo>
                    <a:pt x="17094" y="7251"/>
                  </a:lnTo>
                  <a:lnTo>
                    <a:pt x="19278" y="7823"/>
                  </a:lnTo>
                  <a:lnTo>
                    <a:pt x="19977" y="7823"/>
                  </a:lnTo>
                  <a:lnTo>
                    <a:pt x="9499" y="18186"/>
                  </a:lnTo>
                  <a:lnTo>
                    <a:pt x="8458" y="19113"/>
                  </a:lnTo>
                  <a:lnTo>
                    <a:pt x="11684" y="18478"/>
                  </a:lnTo>
                  <a:lnTo>
                    <a:pt x="13038" y="18478"/>
                  </a:lnTo>
                  <a:lnTo>
                    <a:pt x="14770" y="16636"/>
                  </a:lnTo>
                  <a:lnTo>
                    <a:pt x="12725" y="16636"/>
                  </a:lnTo>
                  <a:lnTo>
                    <a:pt x="26758" y="6095"/>
                  </a:lnTo>
                  <a:lnTo>
                    <a:pt x="28549" y="4775"/>
                  </a:lnTo>
                  <a:lnTo>
                    <a:pt x="30001" y="2476"/>
                  </a:lnTo>
                  <a:lnTo>
                    <a:pt x="25781" y="2476"/>
                  </a:lnTo>
                  <a:lnTo>
                    <a:pt x="20599" y="1206"/>
                  </a:lnTo>
                  <a:lnTo>
                    <a:pt x="19862" y="0"/>
                  </a:lnTo>
                  <a:close/>
                </a:path>
                <a:path w="31115" h="25400">
                  <a:moveTo>
                    <a:pt x="15595" y="15773"/>
                  </a:moveTo>
                  <a:lnTo>
                    <a:pt x="14325" y="16636"/>
                  </a:lnTo>
                  <a:lnTo>
                    <a:pt x="14770" y="16636"/>
                  </a:lnTo>
                  <a:lnTo>
                    <a:pt x="15595" y="15773"/>
                  </a:lnTo>
                  <a:close/>
                </a:path>
                <a:path w="31115" h="25400">
                  <a:moveTo>
                    <a:pt x="30619" y="1498"/>
                  </a:moveTo>
                  <a:lnTo>
                    <a:pt x="25781" y="2476"/>
                  </a:lnTo>
                  <a:lnTo>
                    <a:pt x="30001" y="2476"/>
                  </a:lnTo>
                  <a:lnTo>
                    <a:pt x="30619" y="1498"/>
                  </a:lnTo>
                  <a:close/>
                </a:path>
              </a:pathLst>
            </a:custGeom>
            <a:solidFill>
              <a:srgbClr val="005B8F"/>
            </a:solidFill>
          </p:spPr>
          <p:txBody>
            <a:bodyPr wrap="square" lIns="0" tIns="0" rIns="0" bIns="0" rtlCol="0"/>
            <a:lstStyle/>
            <a:p>
              <a:endParaRPr/>
            </a:p>
          </p:txBody>
        </p:sp>
        <p:sp>
          <p:nvSpPr>
            <p:cNvPr id="197" name="object 197"/>
            <p:cNvSpPr/>
            <p:nvPr/>
          </p:nvSpPr>
          <p:spPr>
            <a:xfrm>
              <a:off x="603250" y="6083909"/>
              <a:ext cx="252729" cy="140335"/>
            </a:xfrm>
            <a:custGeom>
              <a:avLst/>
              <a:gdLst/>
              <a:ahLst/>
              <a:cxnLst/>
              <a:rect l="l" t="t" r="r" b="b"/>
              <a:pathLst>
                <a:path w="252730" h="140335">
                  <a:moveTo>
                    <a:pt x="10680" y="29984"/>
                  </a:moveTo>
                  <a:lnTo>
                    <a:pt x="10134" y="28219"/>
                  </a:lnTo>
                  <a:lnTo>
                    <a:pt x="9982" y="27965"/>
                  </a:lnTo>
                  <a:lnTo>
                    <a:pt x="9652" y="27533"/>
                  </a:lnTo>
                  <a:lnTo>
                    <a:pt x="9232" y="27012"/>
                  </a:lnTo>
                  <a:lnTo>
                    <a:pt x="8775" y="26593"/>
                  </a:lnTo>
                  <a:lnTo>
                    <a:pt x="8483" y="26187"/>
                  </a:lnTo>
                  <a:lnTo>
                    <a:pt x="8026" y="25628"/>
                  </a:lnTo>
                  <a:lnTo>
                    <a:pt x="7874" y="24993"/>
                  </a:lnTo>
                  <a:lnTo>
                    <a:pt x="7607" y="24942"/>
                  </a:lnTo>
                  <a:lnTo>
                    <a:pt x="7480" y="25069"/>
                  </a:lnTo>
                  <a:lnTo>
                    <a:pt x="7251" y="25488"/>
                  </a:lnTo>
                  <a:lnTo>
                    <a:pt x="7150" y="25882"/>
                  </a:lnTo>
                  <a:lnTo>
                    <a:pt x="7073" y="26339"/>
                  </a:lnTo>
                  <a:lnTo>
                    <a:pt x="7099" y="27114"/>
                  </a:lnTo>
                  <a:lnTo>
                    <a:pt x="7239" y="27686"/>
                  </a:lnTo>
                  <a:lnTo>
                    <a:pt x="7632" y="28676"/>
                  </a:lnTo>
                  <a:lnTo>
                    <a:pt x="7861" y="29121"/>
                  </a:lnTo>
                  <a:lnTo>
                    <a:pt x="8077" y="29464"/>
                  </a:lnTo>
                  <a:lnTo>
                    <a:pt x="8470" y="30137"/>
                  </a:lnTo>
                  <a:lnTo>
                    <a:pt x="8661" y="30365"/>
                  </a:lnTo>
                  <a:lnTo>
                    <a:pt x="9118" y="30759"/>
                  </a:lnTo>
                  <a:lnTo>
                    <a:pt x="9410" y="30899"/>
                  </a:lnTo>
                  <a:lnTo>
                    <a:pt x="9740" y="30924"/>
                  </a:lnTo>
                  <a:lnTo>
                    <a:pt x="10071" y="30962"/>
                  </a:lnTo>
                  <a:lnTo>
                    <a:pt x="10401" y="30886"/>
                  </a:lnTo>
                  <a:lnTo>
                    <a:pt x="10617" y="30327"/>
                  </a:lnTo>
                  <a:lnTo>
                    <a:pt x="10668" y="30086"/>
                  </a:lnTo>
                  <a:close/>
                </a:path>
                <a:path w="252730" h="140335">
                  <a:moveTo>
                    <a:pt x="13982" y="28371"/>
                  </a:moveTo>
                  <a:lnTo>
                    <a:pt x="13855" y="27432"/>
                  </a:lnTo>
                  <a:lnTo>
                    <a:pt x="13296" y="26428"/>
                  </a:lnTo>
                  <a:lnTo>
                    <a:pt x="12750" y="25412"/>
                  </a:lnTo>
                  <a:lnTo>
                    <a:pt x="11861" y="24511"/>
                  </a:lnTo>
                  <a:lnTo>
                    <a:pt x="10236" y="22999"/>
                  </a:lnTo>
                  <a:lnTo>
                    <a:pt x="9829" y="22669"/>
                  </a:lnTo>
                  <a:lnTo>
                    <a:pt x="9677" y="22707"/>
                  </a:lnTo>
                  <a:lnTo>
                    <a:pt x="9613" y="22923"/>
                  </a:lnTo>
                  <a:lnTo>
                    <a:pt x="9652" y="23622"/>
                  </a:lnTo>
                  <a:lnTo>
                    <a:pt x="12052" y="28981"/>
                  </a:lnTo>
                  <a:lnTo>
                    <a:pt x="12179" y="29095"/>
                  </a:lnTo>
                  <a:lnTo>
                    <a:pt x="12674" y="29425"/>
                  </a:lnTo>
                  <a:lnTo>
                    <a:pt x="12992" y="29552"/>
                  </a:lnTo>
                  <a:lnTo>
                    <a:pt x="13144" y="29578"/>
                  </a:lnTo>
                  <a:lnTo>
                    <a:pt x="13474" y="29438"/>
                  </a:lnTo>
                  <a:lnTo>
                    <a:pt x="13665" y="29248"/>
                  </a:lnTo>
                  <a:lnTo>
                    <a:pt x="13754" y="28968"/>
                  </a:lnTo>
                  <a:lnTo>
                    <a:pt x="13982" y="28371"/>
                  </a:lnTo>
                  <a:close/>
                </a:path>
                <a:path w="252730" h="140335">
                  <a:moveTo>
                    <a:pt x="15786" y="44970"/>
                  </a:moveTo>
                  <a:lnTo>
                    <a:pt x="12255" y="50063"/>
                  </a:lnTo>
                  <a:lnTo>
                    <a:pt x="12471" y="50711"/>
                  </a:lnTo>
                  <a:lnTo>
                    <a:pt x="14541" y="51904"/>
                  </a:lnTo>
                  <a:lnTo>
                    <a:pt x="14770" y="51625"/>
                  </a:lnTo>
                  <a:lnTo>
                    <a:pt x="14897" y="51308"/>
                  </a:lnTo>
                  <a:lnTo>
                    <a:pt x="14973" y="50685"/>
                  </a:lnTo>
                  <a:lnTo>
                    <a:pt x="14681" y="50063"/>
                  </a:lnTo>
                  <a:lnTo>
                    <a:pt x="14795" y="48793"/>
                  </a:lnTo>
                  <a:lnTo>
                    <a:pt x="15621" y="46329"/>
                  </a:lnTo>
                  <a:lnTo>
                    <a:pt x="15735" y="45872"/>
                  </a:lnTo>
                  <a:lnTo>
                    <a:pt x="15786" y="44970"/>
                  </a:lnTo>
                  <a:close/>
                </a:path>
                <a:path w="252730" h="140335">
                  <a:moveTo>
                    <a:pt x="21209" y="29159"/>
                  </a:moveTo>
                  <a:lnTo>
                    <a:pt x="20967" y="28651"/>
                  </a:lnTo>
                  <a:lnTo>
                    <a:pt x="20624" y="28587"/>
                  </a:lnTo>
                  <a:lnTo>
                    <a:pt x="19037" y="28879"/>
                  </a:lnTo>
                  <a:lnTo>
                    <a:pt x="3175" y="38595"/>
                  </a:lnTo>
                  <a:lnTo>
                    <a:pt x="2349" y="39954"/>
                  </a:lnTo>
                  <a:lnTo>
                    <a:pt x="1739" y="41376"/>
                  </a:lnTo>
                  <a:lnTo>
                    <a:pt x="914" y="43891"/>
                  </a:lnTo>
                  <a:lnTo>
                    <a:pt x="635" y="44996"/>
                  </a:lnTo>
                  <a:lnTo>
                    <a:pt x="0" y="48806"/>
                  </a:lnTo>
                  <a:lnTo>
                    <a:pt x="0" y="51892"/>
                  </a:lnTo>
                  <a:lnTo>
                    <a:pt x="38" y="53352"/>
                  </a:lnTo>
                  <a:lnTo>
                    <a:pt x="190" y="54203"/>
                  </a:lnTo>
                  <a:lnTo>
                    <a:pt x="355" y="54203"/>
                  </a:lnTo>
                  <a:lnTo>
                    <a:pt x="647" y="51943"/>
                  </a:lnTo>
                  <a:lnTo>
                    <a:pt x="1193" y="48552"/>
                  </a:lnTo>
                  <a:lnTo>
                    <a:pt x="14173" y="32854"/>
                  </a:lnTo>
                  <a:lnTo>
                    <a:pt x="18262" y="31064"/>
                  </a:lnTo>
                  <a:lnTo>
                    <a:pt x="20764" y="29718"/>
                  </a:lnTo>
                  <a:lnTo>
                    <a:pt x="21209" y="29159"/>
                  </a:lnTo>
                  <a:close/>
                </a:path>
                <a:path w="252730" h="140335">
                  <a:moveTo>
                    <a:pt x="21742" y="25361"/>
                  </a:moveTo>
                  <a:lnTo>
                    <a:pt x="21640" y="25095"/>
                  </a:lnTo>
                  <a:lnTo>
                    <a:pt x="21475" y="25057"/>
                  </a:lnTo>
                  <a:lnTo>
                    <a:pt x="19710" y="24892"/>
                  </a:lnTo>
                  <a:lnTo>
                    <a:pt x="18948" y="24777"/>
                  </a:lnTo>
                  <a:lnTo>
                    <a:pt x="16332" y="25857"/>
                  </a:lnTo>
                  <a:lnTo>
                    <a:pt x="16548" y="26403"/>
                  </a:lnTo>
                  <a:lnTo>
                    <a:pt x="16916" y="26746"/>
                  </a:lnTo>
                  <a:lnTo>
                    <a:pt x="17678" y="27038"/>
                  </a:lnTo>
                  <a:lnTo>
                    <a:pt x="17945" y="27114"/>
                  </a:lnTo>
                  <a:lnTo>
                    <a:pt x="19189" y="27216"/>
                  </a:lnTo>
                  <a:lnTo>
                    <a:pt x="20180" y="26809"/>
                  </a:lnTo>
                  <a:lnTo>
                    <a:pt x="21475" y="25857"/>
                  </a:lnTo>
                  <a:lnTo>
                    <a:pt x="21742" y="25361"/>
                  </a:lnTo>
                  <a:close/>
                </a:path>
                <a:path w="252730" h="140335">
                  <a:moveTo>
                    <a:pt x="23660" y="19265"/>
                  </a:moveTo>
                  <a:lnTo>
                    <a:pt x="23444" y="19113"/>
                  </a:lnTo>
                  <a:lnTo>
                    <a:pt x="23075" y="19392"/>
                  </a:lnTo>
                  <a:lnTo>
                    <a:pt x="21907" y="20078"/>
                  </a:lnTo>
                  <a:lnTo>
                    <a:pt x="17818" y="21209"/>
                  </a:lnTo>
                  <a:lnTo>
                    <a:pt x="17665" y="21209"/>
                  </a:lnTo>
                  <a:lnTo>
                    <a:pt x="17538" y="21196"/>
                  </a:lnTo>
                  <a:lnTo>
                    <a:pt x="17411" y="21183"/>
                  </a:lnTo>
                  <a:lnTo>
                    <a:pt x="17183" y="21196"/>
                  </a:lnTo>
                  <a:lnTo>
                    <a:pt x="16954" y="21170"/>
                  </a:lnTo>
                  <a:lnTo>
                    <a:pt x="16738" y="21196"/>
                  </a:lnTo>
                  <a:lnTo>
                    <a:pt x="15875" y="21132"/>
                  </a:lnTo>
                  <a:lnTo>
                    <a:pt x="15354" y="21170"/>
                  </a:lnTo>
                  <a:lnTo>
                    <a:pt x="15151" y="21234"/>
                  </a:lnTo>
                  <a:lnTo>
                    <a:pt x="14859" y="21424"/>
                  </a:lnTo>
                  <a:lnTo>
                    <a:pt x="14541" y="21932"/>
                  </a:lnTo>
                  <a:lnTo>
                    <a:pt x="14541" y="22301"/>
                  </a:lnTo>
                  <a:lnTo>
                    <a:pt x="14986" y="22745"/>
                  </a:lnTo>
                  <a:lnTo>
                    <a:pt x="15570" y="23177"/>
                  </a:lnTo>
                  <a:lnTo>
                    <a:pt x="16344" y="23444"/>
                  </a:lnTo>
                  <a:lnTo>
                    <a:pt x="16637" y="23482"/>
                  </a:lnTo>
                  <a:lnTo>
                    <a:pt x="16979" y="23558"/>
                  </a:lnTo>
                  <a:lnTo>
                    <a:pt x="22606" y="21209"/>
                  </a:lnTo>
                  <a:lnTo>
                    <a:pt x="23418" y="20294"/>
                  </a:lnTo>
                  <a:lnTo>
                    <a:pt x="23660" y="19265"/>
                  </a:lnTo>
                  <a:close/>
                </a:path>
                <a:path w="252730" h="140335">
                  <a:moveTo>
                    <a:pt x="24015" y="17691"/>
                  </a:moveTo>
                  <a:lnTo>
                    <a:pt x="23990" y="17462"/>
                  </a:lnTo>
                  <a:lnTo>
                    <a:pt x="23863" y="16967"/>
                  </a:lnTo>
                  <a:lnTo>
                    <a:pt x="23787" y="16802"/>
                  </a:lnTo>
                  <a:lnTo>
                    <a:pt x="23368" y="15201"/>
                  </a:lnTo>
                  <a:lnTo>
                    <a:pt x="21412" y="10299"/>
                  </a:lnTo>
                  <a:lnTo>
                    <a:pt x="20739" y="10350"/>
                  </a:lnTo>
                  <a:lnTo>
                    <a:pt x="20459" y="10515"/>
                  </a:lnTo>
                  <a:lnTo>
                    <a:pt x="20218" y="11226"/>
                  </a:lnTo>
                  <a:lnTo>
                    <a:pt x="20180" y="11531"/>
                  </a:lnTo>
                  <a:lnTo>
                    <a:pt x="20205" y="12331"/>
                  </a:lnTo>
                  <a:lnTo>
                    <a:pt x="22377" y="16700"/>
                  </a:lnTo>
                  <a:lnTo>
                    <a:pt x="23037" y="17335"/>
                  </a:lnTo>
                  <a:lnTo>
                    <a:pt x="23228" y="17437"/>
                  </a:lnTo>
                  <a:lnTo>
                    <a:pt x="23380" y="17538"/>
                  </a:lnTo>
                  <a:lnTo>
                    <a:pt x="23685" y="17729"/>
                  </a:lnTo>
                  <a:lnTo>
                    <a:pt x="23888" y="17792"/>
                  </a:lnTo>
                  <a:lnTo>
                    <a:pt x="24015" y="17691"/>
                  </a:lnTo>
                  <a:close/>
                </a:path>
                <a:path w="252730" h="140335">
                  <a:moveTo>
                    <a:pt x="26365" y="15062"/>
                  </a:moveTo>
                  <a:lnTo>
                    <a:pt x="26073" y="13093"/>
                  </a:lnTo>
                  <a:lnTo>
                    <a:pt x="26022" y="12738"/>
                  </a:lnTo>
                  <a:lnTo>
                    <a:pt x="25933" y="12331"/>
                  </a:lnTo>
                  <a:lnTo>
                    <a:pt x="24688" y="10845"/>
                  </a:lnTo>
                  <a:lnTo>
                    <a:pt x="24053" y="11036"/>
                  </a:lnTo>
                  <a:lnTo>
                    <a:pt x="23787" y="11239"/>
                  </a:lnTo>
                  <a:lnTo>
                    <a:pt x="23596" y="11798"/>
                  </a:lnTo>
                  <a:lnTo>
                    <a:pt x="23558" y="12039"/>
                  </a:lnTo>
                  <a:lnTo>
                    <a:pt x="23583" y="12623"/>
                  </a:lnTo>
                  <a:lnTo>
                    <a:pt x="23622" y="12890"/>
                  </a:lnTo>
                  <a:lnTo>
                    <a:pt x="23647" y="13195"/>
                  </a:lnTo>
                  <a:lnTo>
                    <a:pt x="24003" y="15113"/>
                  </a:lnTo>
                  <a:lnTo>
                    <a:pt x="25044" y="17576"/>
                  </a:lnTo>
                  <a:lnTo>
                    <a:pt x="25400" y="17538"/>
                  </a:lnTo>
                  <a:lnTo>
                    <a:pt x="25692" y="17513"/>
                  </a:lnTo>
                  <a:lnTo>
                    <a:pt x="26365" y="15062"/>
                  </a:lnTo>
                  <a:close/>
                </a:path>
                <a:path w="252730" h="140335">
                  <a:moveTo>
                    <a:pt x="28867" y="12115"/>
                  </a:moveTo>
                  <a:lnTo>
                    <a:pt x="28321" y="11772"/>
                  </a:lnTo>
                  <a:lnTo>
                    <a:pt x="27063" y="11772"/>
                  </a:lnTo>
                  <a:lnTo>
                    <a:pt x="26581" y="12052"/>
                  </a:lnTo>
                  <a:lnTo>
                    <a:pt x="26454" y="13233"/>
                  </a:lnTo>
                  <a:lnTo>
                    <a:pt x="26454" y="14122"/>
                  </a:lnTo>
                  <a:lnTo>
                    <a:pt x="26593" y="14782"/>
                  </a:lnTo>
                  <a:lnTo>
                    <a:pt x="26784" y="15367"/>
                  </a:lnTo>
                  <a:lnTo>
                    <a:pt x="27063" y="16230"/>
                  </a:lnTo>
                  <a:lnTo>
                    <a:pt x="27457" y="16916"/>
                  </a:lnTo>
                  <a:lnTo>
                    <a:pt x="27965" y="16916"/>
                  </a:lnTo>
                  <a:lnTo>
                    <a:pt x="28867" y="14960"/>
                  </a:lnTo>
                  <a:lnTo>
                    <a:pt x="28867" y="12115"/>
                  </a:lnTo>
                  <a:close/>
                </a:path>
                <a:path w="252730" h="140335">
                  <a:moveTo>
                    <a:pt x="36944" y="139649"/>
                  </a:moveTo>
                  <a:lnTo>
                    <a:pt x="36931" y="139496"/>
                  </a:lnTo>
                  <a:lnTo>
                    <a:pt x="36931" y="139331"/>
                  </a:lnTo>
                  <a:lnTo>
                    <a:pt x="36322" y="139052"/>
                  </a:lnTo>
                  <a:lnTo>
                    <a:pt x="35712" y="138607"/>
                  </a:lnTo>
                  <a:lnTo>
                    <a:pt x="35090" y="138176"/>
                  </a:lnTo>
                  <a:lnTo>
                    <a:pt x="34544" y="137541"/>
                  </a:lnTo>
                  <a:lnTo>
                    <a:pt x="32092" y="136232"/>
                  </a:lnTo>
                  <a:lnTo>
                    <a:pt x="31813" y="136258"/>
                  </a:lnTo>
                  <a:lnTo>
                    <a:pt x="31559" y="136296"/>
                  </a:lnTo>
                  <a:lnTo>
                    <a:pt x="31381" y="136436"/>
                  </a:lnTo>
                  <a:lnTo>
                    <a:pt x="31191" y="136702"/>
                  </a:lnTo>
                  <a:lnTo>
                    <a:pt x="31165" y="136855"/>
                  </a:lnTo>
                  <a:lnTo>
                    <a:pt x="31165" y="137363"/>
                  </a:lnTo>
                  <a:lnTo>
                    <a:pt x="34823" y="140004"/>
                  </a:lnTo>
                  <a:lnTo>
                    <a:pt x="36309" y="140004"/>
                  </a:lnTo>
                  <a:lnTo>
                    <a:pt x="36944" y="139649"/>
                  </a:lnTo>
                  <a:close/>
                </a:path>
                <a:path w="252730" h="140335">
                  <a:moveTo>
                    <a:pt x="37236" y="115366"/>
                  </a:moveTo>
                  <a:lnTo>
                    <a:pt x="37122" y="115150"/>
                  </a:lnTo>
                  <a:lnTo>
                    <a:pt x="29781" y="123596"/>
                  </a:lnTo>
                  <a:lnTo>
                    <a:pt x="30162" y="126580"/>
                  </a:lnTo>
                  <a:lnTo>
                    <a:pt x="33934" y="130302"/>
                  </a:lnTo>
                  <a:lnTo>
                    <a:pt x="34442" y="130263"/>
                  </a:lnTo>
                  <a:lnTo>
                    <a:pt x="33540" y="127863"/>
                  </a:lnTo>
                  <a:lnTo>
                    <a:pt x="32842" y="126644"/>
                  </a:lnTo>
                  <a:lnTo>
                    <a:pt x="32512" y="125857"/>
                  </a:lnTo>
                  <a:lnTo>
                    <a:pt x="32232" y="123736"/>
                  </a:lnTo>
                  <a:lnTo>
                    <a:pt x="32334" y="122504"/>
                  </a:lnTo>
                  <a:lnTo>
                    <a:pt x="33058" y="120142"/>
                  </a:lnTo>
                  <a:lnTo>
                    <a:pt x="33642" y="119011"/>
                  </a:lnTo>
                  <a:lnTo>
                    <a:pt x="34315" y="118110"/>
                  </a:lnTo>
                  <a:lnTo>
                    <a:pt x="35648" y="116268"/>
                  </a:lnTo>
                  <a:lnTo>
                    <a:pt x="37236" y="115366"/>
                  </a:lnTo>
                  <a:close/>
                </a:path>
                <a:path w="252730" h="140335">
                  <a:moveTo>
                    <a:pt x="40246" y="115023"/>
                  </a:moveTo>
                  <a:lnTo>
                    <a:pt x="39687" y="114935"/>
                  </a:lnTo>
                  <a:lnTo>
                    <a:pt x="33642" y="121259"/>
                  </a:lnTo>
                  <a:lnTo>
                    <a:pt x="33731" y="122872"/>
                  </a:lnTo>
                  <a:lnTo>
                    <a:pt x="38849" y="128295"/>
                  </a:lnTo>
                  <a:lnTo>
                    <a:pt x="39204" y="128219"/>
                  </a:lnTo>
                  <a:lnTo>
                    <a:pt x="39154" y="127088"/>
                  </a:lnTo>
                  <a:lnTo>
                    <a:pt x="38519" y="126365"/>
                  </a:lnTo>
                  <a:lnTo>
                    <a:pt x="35991" y="121348"/>
                  </a:lnTo>
                  <a:lnTo>
                    <a:pt x="36283" y="119202"/>
                  </a:lnTo>
                  <a:lnTo>
                    <a:pt x="36753" y="118173"/>
                  </a:lnTo>
                  <a:lnTo>
                    <a:pt x="37998" y="116573"/>
                  </a:lnTo>
                  <a:lnTo>
                    <a:pt x="40246" y="115023"/>
                  </a:lnTo>
                  <a:close/>
                </a:path>
                <a:path w="252730" h="140335">
                  <a:moveTo>
                    <a:pt x="98958" y="36258"/>
                  </a:moveTo>
                  <a:lnTo>
                    <a:pt x="98831" y="36093"/>
                  </a:lnTo>
                  <a:lnTo>
                    <a:pt x="98488" y="35712"/>
                  </a:lnTo>
                  <a:lnTo>
                    <a:pt x="98336" y="35585"/>
                  </a:lnTo>
                  <a:lnTo>
                    <a:pt x="97891" y="35039"/>
                  </a:lnTo>
                  <a:lnTo>
                    <a:pt x="97713" y="34836"/>
                  </a:lnTo>
                  <a:lnTo>
                    <a:pt x="97040" y="34010"/>
                  </a:lnTo>
                  <a:lnTo>
                    <a:pt x="95389" y="31457"/>
                  </a:lnTo>
                  <a:lnTo>
                    <a:pt x="94945" y="30746"/>
                  </a:lnTo>
                  <a:lnTo>
                    <a:pt x="94564" y="30200"/>
                  </a:lnTo>
                  <a:lnTo>
                    <a:pt x="94145" y="29692"/>
                  </a:lnTo>
                  <a:lnTo>
                    <a:pt x="93941" y="29629"/>
                  </a:lnTo>
                  <a:lnTo>
                    <a:pt x="93637" y="29768"/>
                  </a:lnTo>
                  <a:lnTo>
                    <a:pt x="93560" y="29959"/>
                  </a:lnTo>
                  <a:lnTo>
                    <a:pt x="93713" y="30632"/>
                  </a:lnTo>
                  <a:lnTo>
                    <a:pt x="93802" y="30924"/>
                  </a:lnTo>
                  <a:lnTo>
                    <a:pt x="93967" y="31280"/>
                  </a:lnTo>
                  <a:lnTo>
                    <a:pt x="94119" y="31648"/>
                  </a:lnTo>
                  <a:lnTo>
                    <a:pt x="98920" y="36322"/>
                  </a:lnTo>
                  <a:close/>
                </a:path>
                <a:path w="252730" h="140335">
                  <a:moveTo>
                    <a:pt x="105371" y="32943"/>
                  </a:moveTo>
                  <a:lnTo>
                    <a:pt x="101434" y="29464"/>
                  </a:lnTo>
                  <a:lnTo>
                    <a:pt x="101180" y="29565"/>
                  </a:lnTo>
                  <a:lnTo>
                    <a:pt x="100495" y="30340"/>
                  </a:lnTo>
                  <a:lnTo>
                    <a:pt x="100596" y="30962"/>
                  </a:lnTo>
                  <a:lnTo>
                    <a:pt x="100723" y="31343"/>
                  </a:lnTo>
                  <a:lnTo>
                    <a:pt x="101460" y="32537"/>
                  </a:lnTo>
                  <a:lnTo>
                    <a:pt x="102311" y="33159"/>
                  </a:lnTo>
                  <a:lnTo>
                    <a:pt x="103009" y="33528"/>
                  </a:lnTo>
                  <a:lnTo>
                    <a:pt x="103695" y="33909"/>
                  </a:lnTo>
                  <a:lnTo>
                    <a:pt x="104241" y="34086"/>
                  </a:lnTo>
                  <a:lnTo>
                    <a:pt x="104343" y="33959"/>
                  </a:lnTo>
                  <a:lnTo>
                    <a:pt x="103962" y="33515"/>
                  </a:lnTo>
                  <a:lnTo>
                    <a:pt x="102958" y="32410"/>
                  </a:lnTo>
                  <a:lnTo>
                    <a:pt x="102387" y="31737"/>
                  </a:lnTo>
                  <a:lnTo>
                    <a:pt x="102031" y="31153"/>
                  </a:lnTo>
                  <a:lnTo>
                    <a:pt x="102184" y="31267"/>
                  </a:lnTo>
                  <a:lnTo>
                    <a:pt x="102806" y="31686"/>
                  </a:lnTo>
                  <a:lnTo>
                    <a:pt x="103555" y="32131"/>
                  </a:lnTo>
                  <a:lnTo>
                    <a:pt x="104178" y="32461"/>
                  </a:lnTo>
                  <a:lnTo>
                    <a:pt x="104775" y="32816"/>
                  </a:lnTo>
                  <a:lnTo>
                    <a:pt x="105257" y="33058"/>
                  </a:lnTo>
                  <a:close/>
                </a:path>
                <a:path w="252730" h="140335">
                  <a:moveTo>
                    <a:pt x="108331" y="28244"/>
                  </a:moveTo>
                  <a:lnTo>
                    <a:pt x="108280" y="27990"/>
                  </a:lnTo>
                  <a:lnTo>
                    <a:pt x="108229" y="27686"/>
                  </a:lnTo>
                  <a:lnTo>
                    <a:pt x="108153" y="27533"/>
                  </a:lnTo>
                  <a:lnTo>
                    <a:pt x="108089" y="27381"/>
                  </a:lnTo>
                  <a:lnTo>
                    <a:pt x="107962" y="27139"/>
                  </a:lnTo>
                  <a:lnTo>
                    <a:pt x="107848" y="27000"/>
                  </a:lnTo>
                  <a:lnTo>
                    <a:pt x="107683" y="26784"/>
                  </a:lnTo>
                  <a:lnTo>
                    <a:pt x="107569" y="26631"/>
                  </a:lnTo>
                  <a:lnTo>
                    <a:pt x="107403" y="26530"/>
                  </a:lnTo>
                  <a:lnTo>
                    <a:pt x="107251" y="26428"/>
                  </a:lnTo>
                  <a:lnTo>
                    <a:pt x="107111" y="26301"/>
                  </a:lnTo>
                  <a:lnTo>
                    <a:pt x="106946" y="26250"/>
                  </a:lnTo>
                  <a:lnTo>
                    <a:pt x="106629" y="26123"/>
                  </a:lnTo>
                  <a:lnTo>
                    <a:pt x="106349" y="26073"/>
                  </a:lnTo>
                  <a:lnTo>
                    <a:pt x="106222" y="26060"/>
                  </a:lnTo>
                  <a:lnTo>
                    <a:pt x="105879" y="26035"/>
                  </a:lnTo>
                  <a:lnTo>
                    <a:pt x="105714" y="26111"/>
                  </a:lnTo>
                  <a:lnTo>
                    <a:pt x="105587" y="26162"/>
                  </a:lnTo>
                  <a:lnTo>
                    <a:pt x="105346" y="26289"/>
                  </a:lnTo>
                  <a:lnTo>
                    <a:pt x="105308" y="26441"/>
                  </a:lnTo>
                  <a:lnTo>
                    <a:pt x="105321" y="26606"/>
                  </a:lnTo>
                  <a:lnTo>
                    <a:pt x="105346" y="26771"/>
                  </a:lnTo>
                  <a:lnTo>
                    <a:pt x="105448" y="26911"/>
                  </a:lnTo>
                  <a:lnTo>
                    <a:pt x="105625" y="27012"/>
                  </a:lnTo>
                  <a:lnTo>
                    <a:pt x="105816" y="27089"/>
                  </a:lnTo>
                  <a:lnTo>
                    <a:pt x="105956" y="27165"/>
                  </a:lnTo>
                  <a:lnTo>
                    <a:pt x="106095" y="27216"/>
                  </a:lnTo>
                  <a:lnTo>
                    <a:pt x="106349" y="27317"/>
                  </a:lnTo>
                  <a:lnTo>
                    <a:pt x="106832" y="27520"/>
                  </a:lnTo>
                  <a:lnTo>
                    <a:pt x="107289" y="27813"/>
                  </a:lnTo>
                  <a:lnTo>
                    <a:pt x="107759" y="28346"/>
                  </a:lnTo>
                  <a:lnTo>
                    <a:pt x="107886" y="28498"/>
                  </a:lnTo>
                  <a:lnTo>
                    <a:pt x="108089" y="28790"/>
                  </a:lnTo>
                  <a:lnTo>
                    <a:pt x="108216" y="28867"/>
                  </a:lnTo>
                  <a:lnTo>
                    <a:pt x="108331" y="28371"/>
                  </a:lnTo>
                  <a:lnTo>
                    <a:pt x="108331" y="28244"/>
                  </a:lnTo>
                  <a:close/>
                </a:path>
                <a:path w="252730" h="140335">
                  <a:moveTo>
                    <a:pt x="128181" y="29705"/>
                  </a:moveTo>
                  <a:lnTo>
                    <a:pt x="128130" y="28257"/>
                  </a:lnTo>
                  <a:lnTo>
                    <a:pt x="128016" y="27686"/>
                  </a:lnTo>
                  <a:lnTo>
                    <a:pt x="127749" y="27089"/>
                  </a:lnTo>
                  <a:lnTo>
                    <a:pt x="127482" y="26479"/>
                  </a:lnTo>
                  <a:lnTo>
                    <a:pt x="126974" y="25958"/>
                  </a:lnTo>
                  <a:lnTo>
                    <a:pt x="126415" y="25527"/>
                  </a:lnTo>
                  <a:lnTo>
                    <a:pt x="125361" y="24739"/>
                  </a:lnTo>
                  <a:lnTo>
                    <a:pt x="125742" y="26898"/>
                  </a:lnTo>
                  <a:lnTo>
                    <a:pt x="126085" y="28346"/>
                  </a:lnTo>
                  <a:lnTo>
                    <a:pt x="126403" y="29781"/>
                  </a:lnTo>
                  <a:lnTo>
                    <a:pt x="126441" y="30632"/>
                  </a:lnTo>
                  <a:lnTo>
                    <a:pt x="126492" y="31165"/>
                  </a:lnTo>
                  <a:lnTo>
                    <a:pt x="126492" y="31673"/>
                  </a:lnTo>
                  <a:lnTo>
                    <a:pt x="126593" y="31915"/>
                  </a:lnTo>
                  <a:lnTo>
                    <a:pt x="126898" y="32016"/>
                  </a:lnTo>
                  <a:lnTo>
                    <a:pt x="127101" y="31877"/>
                  </a:lnTo>
                  <a:lnTo>
                    <a:pt x="127342" y="31280"/>
                  </a:lnTo>
                  <a:lnTo>
                    <a:pt x="127520" y="30695"/>
                  </a:lnTo>
                  <a:lnTo>
                    <a:pt x="127609" y="29603"/>
                  </a:lnTo>
                  <a:lnTo>
                    <a:pt x="127177" y="27762"/>
                  </a:lnTo>
                  <a:lnTo>
                    <a:pt x="127381" y="28117"/>
                  </a:lnTo>
                  <a:lnTo>
                    <a:pt x="127520" y="28486"/>
                  </a:lnTo>
                  <a:lnTo>
                    <a:pt x="127838" y="29692"/>
                  </a:lnTo>
                  <a:lnTo>
                    <a:pt x="127901" y="30314"/>
                  </a:lnTo>
                  <a:lnTo>
                    <a:pt x="128028" y="30314"/>
                  </a:lnTo>
                  <a:lnTo>
                    <a:pt x="128181" y="29705"/>
                  </a:lnTo>
                  <a:close/>
                </a:path>
                <a:path w="252730" h="140335">
                  <a:moveTo>
                    <a:pt x="132842" y="31394"/>
                  </a:moveTo>
                  <a:lnTo>
                    <a:pt x="131381" y="30060"/>
                  </a:lnTo>
                  <a:lnTo>
                    <a:pt x="130822" y="29108"/>
                  </a:lnTo>
                  <a:lnTo>
                    <a:pt x="130530" y="28638"/>
                  </a:lnTo>
                  <a:lnTo>
                    <a:pt x="130429" y="28321"/>
                  </a:lnTo>
                  <a:lnTo>
                    <a:pt x="130276" y="28130"/>
                  </a:lnTo>
                  <a:lnTo>
                    <a:pt x="130162" y="27914"/>
                  </a:lnTo>
                  <a:lnTo>
                    <a:pt x="130009" y="27838"/>
                  </a:lnTo>
                  <a:lnTo>
                    <a:pt x="129667" y="27838"/>
                  </a:lnTo>
                  <a:lnTo>
                    <a:pt x="129527" y="27914"/>
                  </a:lnTo>
                  <a:lnTo>
                    <a:pt x="129438" y="28219"/>
                  </a:lnTo>
                  <a:lnTo>
                    <a:pt x="129374" y="28511"/>
                  </a:lnTo>
                  <a:lnTo>
                    <a:pt x="129374" y="29070"/>
                  </a:lnTo>
                  <a:lnTo>
                    <a:pt x="129806" y="29756"/>
                  </a:lnTo>
                  <a:lnTo>
                    <a:pt x="130225" y="30454"/>
                  </a:lnTo>
                  <a:lnTo>
                    <a:pt x="131000" y="30937"/>
                  </a:lnTo>
                  <a:lnTo>
                    <a:pt x="131597" y="31216"/>
                  </a:lnTo>
                  <a:lnTo>
                    <a:pt x="132207" y="31496"/>
                  </a:lnTo>
                  <a:lnTo>
                    <a:pt x="132676" y="31610"/>
                  </a:lnTo>
                  <a:lnTo>
                    <a:pt x="132842" y="31394"/>
                  </a:lnTo>
                  <a:close/>
                </a:path>
                <a:path w="252730" h="140335">
                  <a:moveTo>
                    <a:pt x="136931" y="76720"/>
                  </a:moveTo>
                  <a:lnTo>
                    <a:pt x="136918" y="76542"/>
                  </a:lnTo>
                  <a:lnTo>
                    <a:pt x="136791" y="76276"/>
                  </a:lnTo>
                  <a:lnTo>
                    <a:pt x="136715" y="76085"/>
                  </a:lnTo>
                  <a:lnTo>
                    <a:pt x="136588" y="75831"/>
                  </a:lnTo>
                  <a:lnTo>
                    <a:pt x="136347" y="75031"/>
                  </a:lnTo>
                  <a:lnTo>
                    <a:pt x="136131" y="73952"/>
                  </a:lnTo>
                  <a:lnTo>
                    <a:pt x="136042" y="72885"/>
                  </a:lnTo>
                  <a:lnTo>
                    <a:pt x="136042" y="72021"/>
                  </a:lnTo>
                  <a:lnTo>
                    <a:pt x="136029" y="71158"/>
                  </a:lnTo>
                  <a:lnTo>
                    <a:pt x="136105" y="70510"/>
                  </a:lnTo>
                  <a:lnTo>
                    <a:pt x="135953" y="70459"/>
                  </a:lnTo>
                  <a:lnTo>
                    <a:pt x="135585" y="71031"/>
                  </a:lnTo>
                  <a:lnTo>
                    <a:pt x="135318" y="71920"/>
                  </a:lnTo>
                  <a:lnTo>
                    <a:pt x="135191" y="72428"/>
                  </a:lnTo>
                  <a:lnTo>
                    <a:pt x="135001" y="73444"/>
                  </a:lnTo>
                  <a:lnTo>
                    <a:pt x="134962" y="74269"/>
                  </a:lnTo>
                  <a:lnTo>
                    <a:pt x="135102" y="75006"/>
                  </a:lnTo>
                  <a:lnTo>
                    <a:pt x="135318" y="76034"/>
                  </a:lnTo>
                  <a:lnTo>
                    <a:pt x="135801" y="76657"/>
                  </a:lnTo>
                  <a:lnTo>
                    <a:pt x="136563" y="77089"/>
                  </a:lnTo>
                  <a:lnTo>
                    <a:pt x="136766" y="77000"/>
                  </a:lnTo>
                  <a:lnTo>
                    <a:pt x="136931" y="76720"/>
                  </a:lnTo>
                  <a:close/>
                </a:path>
                <a:path w="252730" h="140335">
                  <a:moveTo>
                    <a:pt x="147447" y="76314"/>
                  </a:moveTo>
                  <a:lnTo>
                    <a:pt x="147421" y="76174"/>
                  </a:lnTo>
                  <a:lnTo>
                    <a:pt x="147421" y="76009"/>
                  </a:lnTo>
                  <a:lnTo>
                    <a:pt x="147332" y="75844"/>
                  </a:lnTo>
                  <a:lnTo>
                    <a:pt x="147243" y="75539"/>
                  </a:lnTo>
                  <a:lnTo>
                    <a:pt x="146697" y="74015"/>
                  </a:lnTo>
                  <a:lnTo>
                    <a:pt x="146329" y="71564"/>
                  </a:lnTo>
                  <a:lnTo>
                    <a:pt x="146253" y="70662"/>
                  </a:lnTo>
                  <a:lnTo>
                    <a:pt x="146240" y="68859"/>
                  </a:lnTo>
                  <a:lnTo>
                    <a:pt x="146316" y="67970"/>
                  </a:lnTo>
                  <a:lnTo>
                    <a:pt x="146545" y="66408"/>
                  </a:lnTo>
                  <a:lnTo>
                    <a:pt x="146900" y="65278"/>
                  </a:lnTo>
                  <a:lnTo>
                    <a:pt x="147180" y="64541"/>
                  </a:lnTo>
                  <a:lnTo>
                    <a:pt x="145097" y="70675"/>
                  </a:lnTo>
                  <a:lnTo>
                    <a:pt x="145122" y="71666"/>
                  </a:lnTo>
                  <a:lnTo>
                    <a:pt x="145491" y="74168"/>
                  </a:lnTo>
                  <a:lnTo>
                    <a:pt x="145948" y="75184"/>
                  </a:lnTo>
                  <a:lnTo>
                    <a:pt x="146367" y="75768"/>
                  </a:lnTo>
                  <a:lnTo>
                    <a:pt x="146697" y="76238"/>
                  </a:lnTo>
                  <a:lnTo>
                    <a:pt x="147053" y="76454"/>
                  </a:lnTo>
                  <a:lnTo>
                    <a:pt x="147193" y="76530"/>
                  </a:lnTo>
                  <a:lnTo>
                    <a:pt x="147408" y="76415"/>
                  </a:lnTo>
                  <a:close/>
                </a:path>
                <a:path w="252730" h="140335">
                  <a:moveTo>
                    <a:pt x="159004" y="46913"/>
                  </a:moveTo>
                  <a:lnTo>
                    <a:pt x="158965" y="46774"/>
                  </a:lnTo>
                  <a:lnTo>
                    <a:pt x="158927" y="46647"/>
                  </a:lnTo>
                  <a:lnTo>
                    <a:pt x="158800" y="46494"/>
                  </a:lnTo>
                  <a:lnTo>
                    <a:pt x="158330" y="46456"/>
                  </a:lnTo>
                  <a:lnTo>
                    <a:pt x="158153" y="46494"/>
                  </a:lnTo>
                  <a:lnTo>
                    <a:pt x="158000" y="46583"/>
                  </a:lnTo>
                  <a:lnTo>
                    <a:pt x="157861" y="46672"/>
                  </a:lnTo>
                  <a:lnTo>
                    <a:pt x="157695" y="46913"/>
                  </a:lnTo>
                  <a:lnTo>
                    <a:pt x="157568" y="47142"/>
                  </a:lnTo>
                  <a:lnTo>
                    <a:pt x="157594" y="47358"/>
                  </a:lnTo>
                  <a:lnTo>
                    <a:pt x="157899" y="47472"/>
                  </a:lnTo>
                  <a:lnTo>
                    <a:pt x="158076" y="47523"/>
                  </a:lnTo>
                  <a:lnTo>
                    <a:pt x="158267" y="47561"/>
                  </a:lnTo>
                  <a:lnTo>
                    <a:pt x="158394" y="47675"/>
                  </a:lnTo>
                  <a:lnTo>
                    <a:pt x="158521" y="47688"/>
                  </a:lnTo>
                  <a:lnTo>
                    <a:pt x="158737" y="47510"/>
                  </a:lnTo>
                  <a:lnTo>
                    <a:pt x="158889" y="47205"/>
                  </a:lnTo>
                  <a:lnTo>
                    <a:pt x="158953" y="47053"/>
                  </a:lnTo>
                  <a:lnTo>
                    <a:pt x="159004" y="46913"/>
                  </a:lnTo>
                  <a:close/>
                </a:path>
                <a:path w="252730" h="140335">
                  <a:moveTo>
                    <a:pt x="160743" y="34810"/>
                  </a:moveTo>
                  <a:lnTo>
                    <a:pt x="160223" y="34658"/>
                  </a:lnTo>
                  <a:lnTo>
                    <a:pt x="159905" y="34544"/>
                  </a:lnTo>
                  <a:lnTo>
                    <a:pt x="159461" y="34404"/>
                  </a:lnTo>
                  <a:lnTo>
                    <a:pt x="158978" y="34175"/>
                  </a:lnTo>
                  <a:lnTo>
                    <a:pt x="158496" y="33947"/>
                  </a:lnTo>
                  <a:lnTo>
                    <a:pt x="157975" y="33655"/>
                  </a:lnTo>
                  <a:lnTo>
                    <a:pt x="157022" y="32969"/>
                  </a:lnTo>
                  <a:lnTo>
                    <a:pt x="156578" y="32562"/>
                  </a:lnTo>
                  <a:lnTo>
                    <a:pt x="155536" y="31394"/>
                  </a:lnTo>
                  <a:lnTo>
                    <a:pt x="155371" y="30797"/>
                  </a:lnTo>
                  <a:lnTo>
                    <a:pt x="155206" y="30441"/>
                  </a:lnTo>
                  <a:lnTo>
                    <a:pt x="155079" y="30073"/>
                  </a:lnTo>
                  <a:lnTo>
                    <a:pt x="154940" y="29908"/>
                  </a:lnTo>
                  <a:lnTo>
                    <a:pt x="154609" y="29895"/>
                  </a:lnTo>
                  <a:lnTo>
                    <a:pt x="154444" y="30022"/>
                  </a:lnTo>
                  <a:lnTo>
                    <a:pt x="154355" y="30657"/>
                  </a:lnTo>
                  <a:lnTo>
                    <a:pt x="154381" y="31153"/>
                  </a:lnTo>
                  <a:lnTo>
                    <a:pt x="154444" y="31343"/>
                  </a:lnTo>
                  <a:lnTo>
                    <a:pt x="154495" y="31559"/>
                  </a:lnTo>
                  <a:lnTo>
                    <a:pt x="154635" y="31978"/>
                  </a:lnTo>
                  <a:lnTo>
                    <a:pt x="154889" y="32499"/>
                  </a:lnTo>
                  <a:lnTo>
                    <a:pt x="155333" y="32981"/>
                  </a:lnTo>
                  <a:lnTo>
                    <a:pt x="155765" y="33477"/>
                  </a:lnTo>
                  <a:lnTo>
                    <a:pt x="159829" y="35001"/>
                  </a:lnTo>
                  <a:lnTo>
                    <a:pt x="160540" y="34950"/>
                  </a:lnTo>
                  <a:lnTo>
                    <a:pt x="160743" y="34886"/>
                  </a:lnTo>
                  <a:close/>
                </a:path>
                <a:path w="252730" h="140335">
                  <a:moveTo>
                    <a:pt x="161569" y="47866"/>
                  </a:moveTo>
                  <a:lnTo>
                    <a:pt x="161518" y="47713"/>
                  </a:lnTo>
                  <a:lnTo>
                    <a:pt x="161315" y="47612"/>
                  </a:lnTo>
                  <a:lnTo>
                    <a:pt x="161099" y="47523"/>
                  </a:lnTo>
                  <a:lnTo>
                    <a:pt x="160718" y="47523"/>
                  </a:lnTo>
                  <a:lnTo>
                    <a:pt x="159473" y="48107"/>
                  </a:lnTo>
                  <a:lnTo>
                    <a:pt x="159346" y="48209"/>
                  </a:lnTo>
                  <a:lnTo>
                    <a:pt x="159270" y="48348"/>
                  </a:lnTo>
                  <a:lnTo>
                    <a:pt x="159105" y="48577"/>
                  </a:lnTo>
                  <a:lnTo>
                    <a:pt x="159042" y="48704"/>
                  </a:lnTo>
                  <a:lnTo>
                    <a:pt x="158902" y="49047"/>
                  </a:lnTo>
                  <a:lnTo>
                    <a:pt x="158864" y="49250"/>
                  </a:lnTo>
                  <a:lnTo>
                    <a:pt x="158838" y="49568"/>
                  </a:lnTo>
                  <a:lnTo>
                    <a:pt x="158927" y="49695"/>
                  </a:lnTo>
                  <a:lnTo>
                    <a:pt x="159131" y="49568"/>
                  </a:lnTo>
                  <a:lnTo>
                    <a:pt x="159258" y="49491"/>
                  </a:lnTo>
                  <a:lnTo>
                    <a:pt x="159397" y="49364"/>
                  </a:lnTo>
                  <a:lnTo>
                    <a:pt x="159575" y="49263"/>
                  </a:lnTo>
                  <a:lnTo>
                    <a:pt x="159918" y="49022"/>
                  </a:lnTo>
                  <a:lnTo>
                    <a:pt x="160299" y="48869"/>
                  </a:lnTo>
                  <a:lnTo>
                    <a:pt x="160629" y="48768"/>
                  </a:lnTo>
                  <a:lnTo>
                    <a:pt x="160794" y="48717"/>
                  </a:lnTo>
                  <a:lnTo>
                    <a:pt x="161010" y="48641"/>
                  </a:lnTo>
                  <a:lnTo>
                    <a:pt x="161290" y="48526"/>
                  </a:lnTo>
                  <a:lnTo>
                    <a:pt x="161518" y="48348"/>
                  </a:lnTo>
                  <a:lnTo>
                    <a:pt x="161569" y="48196"/>
                  </a:lnTo>
                  <a:lnTo>
                    <a:pt x="161569" y="47866"/>
                  </a:lnTo>
                  <a:close/>
                </a:path>
                <a:path w="252730" h="140335">
                  <a:moveTo>
                    <a:pt x="162458" y="33896"/>
                  </a:moveTo>
                  <a:lnTo>
                    <a:pt x="161759" y="33020"/>
                  </a:lnTo>
                  <a:lnTo>
                    <a:pt x="161010" y="32727"/>
                  </a:lnTo>
                  <a:lnTo>
                    <a:pt x="160655" y="32575"/>
                  </a:lnTo>
                  <a:lnTo>
                    <a:pt x="159880" y="33159"/>
                  </a:lnTo>
                  <a:lnTo>
                    <a:pt x="159880" y="33312"/>
                  </a:lnTo>
                  <a:lnTo>
                    <a:pt x="159981" y="33464"/>
                  </a:lnTo>
                  <a:lnTo>
                    <a:pt x="160070" y="33616"/>
                  </a:lnTo>
                  <a:lnTo>
                    <a:pt x="160248" y="33705"/>
                  </a:lnTo>
                  <a:lnTo>
                    <a:pt x="160578" y="33845"/>
                  </a:lnTo>
                  <a:lnTo>
                    <a:pt x="161213" y="34099"/>
                  </a:lnTo>
                  <a:lnTo>
                    <a:pt x="162318" y="34188"/>
                  </a:lnTo>
                  <a:lnTo>
                    <a:pt x="162458" y="33896"/>
                  </a:lnTo>
                  <a:close/>
                </a:path>
                <a:path w="252730" h="140335">
                  <a:moveTo>
                    <a:pt x="163017" y="85153"/>
                  </a:moveTo>
                  <a:lnTo>
                    <a:pt x="162801" y="84988"/>
                  </a:lnTo>
                  <a:lnTo>
                    <a:pt x="162166" y="84823"/>
                  </a:lnTo>
                  <a:lnTo>
                    <a:pt x="161848" y="84721"/>
                  </a:lnTo>
                  <a:lnTo>
                    <a:pt x="155130" y="80302"/>
                  </a:lnTo>
                  <a:lnTo>
                    <a:pt x="154305" y="78905"/>
                  </a:lnTo>
                  <a:lnTo>
                    <a:pt x="154063" y="77660"/>
                  </a:lnTo>
                  <a:lnTo>
                    <a:pt x="153898" y="77698"/>
                  </a:lnTo>
                  <a:lnTo>
                    <a:pt x="153949" y="78536"/>
                  </a:lnTo>
                  <a:lnTo>
                    <a:pt x="160655" y="85559"/>
                  </a:lnTo>
                  <a:lnTo>
                    <a:pt x="161251" y="85674"/>
                  </a:lnTo>
                  <a:lnTo>
                    <a:pt x="162077" y="85674"/>
                  </a:lnTo>
                  <a:lnTo>
                    <a:pt x="162775" y="85623"/>
                  </a:lnTo>
                  <a:lnTo>
                    <a:pt x="163004" y="85483"/>
                  </a:lnTo>
                  <a:lnTo>
                    <a:pt x="163017" y="85153"/>
                  </a:lnTo>
                  <a:close/>
                </a:path>
                <a:path w="252730" h="140335">
                  <a:moveTo>
                    <a:pt x="181419" y="31673"/>
                  </a:moveTo>
                  <a:lnTo>
                    <a:pt x="180276" y="26581"/>
                  </a:lnTo>
                  <a:lnTo>
                    <a:pt x="179946" y="26631"/>
                  </a:lnTo>
                  <a:lnTo>
                    <a:pt x="179819" y="26835"/>
                  </a:lnTo>
                  <a:lnTo>
                    <a:pt x="179781" y="27965"/>
                  </a:lnTo>
                  <a:lnTo>
                    <a:pt x="180416" y="33464"/>
                  </a:lnTo>
                  <a:lnTo>
                    <a:pt x="180200" y="35433"/>
                  </a:lnTo>
                  <a:lnTo>
                    <a:pt x="180035" y="35979"/>
                  </a:lnTo>
                  <a:lnTo>
                    <a:pt x="179641" y="36690"/>
                  </a:lnTo>
                  <a:lnTo>
                    <a:pt x="179463" y="36868"/>
                  </a:lnTo>
                  <a:lnTo>
                    <a:pt x="179768" y="36855"/>
                  </a:lnTo>
                  <a:lnTo>
                    <a:pt x="180428" y="36207"/>
                  </a:lnTo>
                  <a:lnTo>
                    <a:pt x="180771" y="35636"/>
                  </a:lnTo>
                  <a:lnTo>
                    <a:pt x="181419" y="33515"/>
                  </a:lnTo>
                  <a:lnTo>
                    <a:pt x="181419" y="31673"/>
                  </a:lnTo>
                  <a:close/>
                </a:path>
                <a:path w="252730" h="140335">
                  <a:moveTo>
                    <a:pt x="214934" y="14351"/>
                  </a:moveTo>
                  <a:lnTo>
                    <a:pt x="214896" y="14198"/>
                  </a:lnTo>
                  <a:lnTo>
                    <a:pt x="214668" y="14198"/>
                  </a:lnTo>
                  <a:lnTo>
                    <a:pt x="213474" y="14351"/>
                  </a:lnTo>
                  <a:lnTo>
                    <a:pt x="212864" y="14465"/>
                  </a:lnTo>
                  <a:lnTo>
                    <a:pt x="211569" y="14859"/>
                  </a:lnTo>
                  <a:lnTo>
                    <a:pt x="211226" y="15163"/>
                  </a:lnTo>
                  <a:lnTo>
                    <a:pt x="211251" y="15621"/>
                  </a:lnTo>
                  <a:lnTo>
                    <a:pt x="211340" y="15748"/>
                  </a:lnTo>
                  <a:lnTo>
                    <a:pt x="211772" y="15900"/>
                  </a:lnTo>
                  <a:lnTo>
                    <a:pt x="212153" y="15925"/>
                  </a:lnTo>
                  <a:lnTo>
                    <a:pt x="213207" y="15621"/>
                  </a:lnTo>
                  <a:lnTo>
                    <a:pt x="213753" y="15316"/>
                  </a:lnTo>
                  <a:lnTo>
                    <a:pt x="214693" y="14617"/>
                  </a:lnTo>
                  <a:lnTo>
                    <a:pt x="214934" y="14351"/>
                  </a:lnTo>
                  <a:close/>
                </a:path>
                <a:path w="252730" h="140335">
                  <a:moveTo>
                    <a:pt x="214960" y="69672"/>
                  </a:moveTo>
                  <a:lnTo>
                    <a:pt x="214718" y="69977"/>
                  </a:lnTo>
                  <a:lnTo>
                    <a:pt x="214503" y="70523"/>
                  </a:lnTo>
                  <a:lnTo>
                    <a:pt x="214249" y="71056"/>
                  </a:lnTo>
                  <a:lnTo>
                    <a:pt x="213855" y="71780"/>
                  </a:lnTo>
                  <a:lnTo>
                    <a:pt x="212623" y="73723"/>
                  </a:lnTo>
                  <a:lnTo>
                    <a:pt x="211632" y="75006"/>
                  </a:lnTo>
                  <a:lnTo>
                    <a:pt x="209969" y="77330"/>
                  </a:lnTo>
                  <a:lnTo>
                    <a:pt x="206705" y="81165"/>
                  </a:lnTo>
                  <a:lnTo>
                    <a:pt x="206603" y="81305"/>
                  </a:lnTo>
                  <a:lnTo>
                    <a:pt x="206476" y="81432"/>
                  </a:lnTo>
                  <a:lnTo>
                    <a:pt x="206502" y="81686"/>
                  </a:lnTo>
                  <a:lnTo>
                    <a:pt x="207225" y="81724"/>
                  </a:lnTo>
                  <a:lnTo>
                    <a:pt x="211747" y="76796"/>
                  </a:lnTo>
                  <a:lnTo>
                    <a:pt x="213156" y="74739"/>
                  </a:lnTo>
                  <a:lnTo>
                    <a:pt x="214426" y="71958"/>
                  </a:lnTo>
                  <a:lnTo>
                    <a:pt x="214680" y="71183"/>
                  </a:lnTo>
                  <a:lnTo>
                    <a:pt x="214807" y="70624"/>
                  </a:lnTo>
                  <a:lnTo>
                    <a:pt x="214922" y="70015"/>
                  </a:lnTo>
                  <a:lnTo>
                    <a:pt x="214960" y="69672"/>
                  </a:lnTo>
                  <a:close/>
                </a:path>
                <a:path w="252730" h="140335">
                  <a:moveTo>
                    <a:pt x="216408" y="15760"/>
                  </a:moveTo>
                  <a:lnTo>
                    <a:pt x="216319" y="15621"/>
                  </a:lnTo>
                  <a:lnTo>
                    <a:pt x="216077" y="15582"/>
                  </a:lnTo>
                  <a:lnTo>
                    <a:pt x="215658" y="15582"/>
                  </a:lnTo>
                  <a:lnTo>
                    <a:pt x="215506" y="15608"/>
                  </a:lnTo>
                  <a:lnTo>
                    <a:pt x="214680" y="16090"/>
                  </a:lnTo>
                  <a:lnTo>
                    <a:pt x="214642" y="16217"/>
                  </a:lnTo>
                  <a:lnTo>
                    <a:pt x="214668" y="16357"/>
                  </a:lnTo>
                  <a:lnTo>
                    <a:pt x="214718" y="16510"/>
                  </a:lnTo>
                  <a:lnTo>
                    <a:pt x="214769" y="16649"/>
                  </a:lnTo>
                  <a:lnTo>
                    <a:pt x="214896" y="16827"/>
                  </a:lnTo>
                  <a:lnTo>
                    <a:pt x="215023" y="16878"/>
                  </a:lnTo>
                  <a:lnTo>
                    <a:pt x="215201" y="16916"/>
                  </a:lnTo>
                  <a:lnTo>
                    <a:pt x="215353" y="16903"/>
                  </a:lnTo>
                  <a:lnTo>
                    <a:pt x="215544" y="16827"/>
                  </a:lnTo>
                  <a:lnTo>
                    <a:pt x="215823" y="16725"/>
                  </a:lnTo>
                  <a:lnTo>
                    <a:pt x="216039" y="16446"/>
                  </a:lnTo>
                  <a:lnTo>
                    <a:pt x="216192" y="16217"/>
                  </a:lnTo>
                  <a:lnTo>
                    <a:pt x="216344" y="15976"/>
                  </a:lnTo>
                  <a:lnTo>
                    <a:pt x="216408" y="15760"/>
                  </a:lnTo>
                  <a:close/>
                </a:path>
                <a:path w="252730" h="140335">
                  <a:moveTo>
                    <a:pt x="217601" y="355"/>
                  </a:moveTo>
                  <a:lnTo>
                    <a:pt x="217246" y="228"/>
                  </a:lnTo>
                  <a:lnTo>
                    <a:pt x="216509" y="63"/>
                  </a:lnTo>
                  <a:lnTo>
                    <a:pt x="216242" y="38"/>
                  </a:lnTo>
                  <a:lnTo>
                    <a:pt x="215976" y="25"/>
                  </a:lnTo>
                  <a:lnTo>
                    <a:pt x="215671" y="0"/>
                  </a:lnTo>
                  <a:lnTo>
                    <a:pt x="215353" y="12"/>
                  </a:lnTo>
                  <a:lnTo>
                    <a:pt x="215074" y="50"/>
                  </a:lnTo>
                  <a:lnTo>
                    <a:pt x="214033" y="228"/>
                  </a:lnTo>
                  <a:lnTo>
                    <a:pt x="213842" y="533"/>
                  </a:lnTo>
                  <a:lnTo>
                    <a:pt x="213893" y="850"/>
                  </a:lnTo>
                  <a:lnTo>
                    <a:pt x="213931" y="977"/>
                  </a:lnTo>
                  <a:lnTo>
                    <a:pt x="214033" y="1231"/>
                  </a:lnTo>
                  <a:lnTo>
                    <a:pt x="214376" y="1384"/>
                  </a:lnTo>
                  <a:lnTo>
                    <a:pt x="215747" y="1168"/>
                  </a:lnTo>
                  <a:lnTo>
                    <a:pt x="216331" y="1003"/>
                  </a:lnTo>
                  <a:lnTo>
                    <a:pt x="216966" y="774"/>
                  </a:lnTo>
                  <a:lnTo>
                    <a:pt x="217131" y="723"/>
                  </a:lnTo>
                  <a:lnTo>
                    <a:pt x="217258" y="660"/>
                  </a:lnTo>
                  <a:lnTo>
                    <a:pt x="217474" y="571"/>
                  </a:lnTo>
                  <a:lnTo>
                    <a:pt x="217601" y="495"/>
                  </a:lnTo>
                  <a:lnTo>
                    <a:pt x="217601" y="355"/>
                  </a:lnTo>
                  <a:close/>
                </a:path>
                <a:path w="252730" h="140335">
                  <a:moveTo>
                    <a:pt x="217830" y="3390"/>
                  </a:moveTo>
                  <a:lnTo>
                    <a:pt x="217779" y="3251"/>
                  </a:lnTo>
                  <a:lnTo>
                    <a:pt x="217462" y="3200"/>
                  </a:lnTo>
                  <a:lnTo>
                    <a:pt x="217093" y="3175"/>
                  </a:lnTo>
                  <a:lnTo>
                    <a:pt x="216306" y="3073"/>
                  </a:lnTo>
                  <a:lnTo>
                    <a:pt x="215950" y="3048"/>
                  </a:lnTo>
                  <a:lnTo>
                    <a:pt x="215569" y="3048"/>
                  </a:lnTo>
                  <a:lnTo>
                    <a:pt x="215379" y="3073"/>
                  </a:lnTo>
                  <a:lnTo>
                    <a:pt x="215201" y="3136"/>
                  </a:lnTo>
                  <a:lnTo>
                    <a:pt x="215023" y="3251"/>
                  </a:lnTo>
                  <a:lnTo>
                    <a:pt x="214960" y="3378"/>
                  </a:lnTo>
                  <a:lnTo>
                    <a:pt x="214922" y="3530"/>
                  </a:lnTo>
                  <a:lnTo>
                    <a:pt x="214896" y="3695"/>
                  </a:lnTo>
                  <a:lnTo>
                    <a:pt x="214909" y="3848"/>
                  </a:lnTo>
                  <a:lnTo>
                    <a:pt x="215099" y="4025"/>
                  </a:lnTo>
                  <a:lnTo>
                    <a:pt x="215366" y="4152"/>
                  </a:lnTo>
                  <a:lnTo>
                    <a:pt x="215506" y="4203"/>
                  </a:lnTo>
                  <a:lnTo>
                    <a:pt x="215785" y="4254"/>
                  </a:lnTo>
                  <a:lnTo>
                    <a:pt x="216357" y="4292"/>
                  </a:lnTo>
                  <a:lnTo>
                    <a:pt x="216916" y="4102"/>
                  </a:lnTo>
                  <a:lnTo>
                    <a:pt x="217271" y="3873"/>
                  </a:lnTo>
                  <a:lnTo>
                    <a:pt x="217424" y="3771"/>
                  </a:lnTo>
                  <a:lnTo>
                    <a:pt x="217716" y="3530"/>
                  </a:lnTo>
                  <a:lnTo>
                    <a:pt x="217830" y="3390"/>
                  </a:lnTo>
                  <a:close/>
                </a:path>
                <a:path w="252730" h="140335">
                  <a:moveTo>
                    <a:pt x="217881" y="38176"/>
                  </a:moveTo>
                  <a:lnTo>
                    <a:pt x="217728" y="38100"/>
                  </a:lnTo>
                  <a:lnTo>
                    <a:pt x="217258" y="38925"/>
                  </a:lnTo>
                  <a:lnTo>
                    <a:pt x="216166" y="41262"/>
                  </a:lnTo>
                  <a:lnTo>
                    <a:pt x="215493" y="42456"/>
                  </a:lnTo>
                  <a:lnTo>
                    <a:pt x="215112" y="43027"/>
                  </a:lnTo>
                  <a:lnTo>
                    <a:pt x="214299" y="43751"/>
                  </a:lnTo>
                  <a:lnTo>
                    <a:pt x="213956" y="43853"/>
                  </a:lnTo>
                  <a:lnTo>
                    <a:pt x="213309" y="43903"/>
                  </a:lnTo>
                  <a:lnTo>
                    <a:pt x="213017" y="43840"/>
                  </a:lnTo>
                  <a:lnTo>
                    <a:pt x="212801" y="43815"/>
                  </a:lnTo>
                  <a:lnTo>
                    <a:pt x="211988" y="44069"/>
                  </a:lnTo>
                  <a:lnTo>
                    <a:pt x="212102" y="44297"/>
                  </a:lnTo>
                  <a:lnTo>
                    <a:pt x="212229" y="44437"/>
                  </a:lnTo>
                  <a:lnTo>
                    <a:pt x="212699" y="44754"/>
                  </a:lnTo>
                  <a:lnTo>
                    <a:pt x="213055" y="44945"/>
                  </a:lnTo>
                  <a:lnTo>
                    <a:pt x="213893" y="45008"/>
                  </a:lnTo>
                  <a:lnTo>
                    <a:pt x="214210" y="44983"/>
                  </a:lnTo>
                  <a:lnTo>
                    <a:pt x="217703" y="39065"/>
                  </a:lnTo>
                  <a:lnTo>
                    <a:pt x="217881" y="38176"/>
                  </a:lnTo>
                  <a:close/>
                </a:path>
                <a:path w="252730" h="140335">
                  <a:moveTo>
                    <a:pt x="218668" y="5448"/>
                  </a:moveTo>
                  <a:lnTo>
                    <a:pt x="218490" y="5321"/>
                  </a:lnTo>
                  <a:lnTo>
                    <a:pt x="218363" y="5308"/>
                  </a:lnTo>
                  <a:lnTo>
                    <a:pt x="218198" y="5283"/>
                  </a:lnTo>
                  <a:lnTo>
                    <a:pt x="217855" y="5219"/>
                  </a:lnTo>
                  <a:lnTo>
                    <a:pt x="217614" y="5168"/>
                  </a:lnTo>
                  <a:lnTo>
                    <a:pt x="216776" y="5702"/>
                  </a:lnTo>
                  <a:lnTo>
                    <a:pt x="216776" y="6121"/>
                  </a:lnTo>
                  <a:lnTo>
                    <a:pt x="216877" y="6400"/>
                  </a:lnTo>
                  <a:lnTo>
                    <a:pt x="217487" y="6388"/>
                  </a:lnTo>
                  <a:lnTo>
                    <a:pt x="217792" y="6362"/>
                  </a:lnTo>
                  <a:lnTo>
                    <a:pt x="218173" y="6172"/>
                  </a:lnTo>
                  <a:lnTo>
                    <a:pt x="218414" y="5905"/>
                  </a:lnTo>
                  <a:lnTo>
                    <a:pt x="218617" y="5638"/>
                  </a:lnTo>
                  <a:lnTo>
                    <a:pt x="218668" y="5448"/>
                  </a:lnTo>
                  <a:close/>
                </a:path>
                <a:path w="252730" h="140335">
                  <a:moveTo>
                    <a:pt x="224904" y="33718"/>
                  </a:moveTo>
                  <a:lnTo>
                    <a:pt x="222046" y="29870"/>
                  </a:lnTo>
                  <a:lnTo>
                    <a:pt x="221335" y="29362"/>
                  </a:lnTo>
                  <a:lnTo>
                    <a:pt x="220548" y="28956"/>
                  </a:lnTo>
                  <a:lnTo>
                    <a:pt x="218236" y="28143"/>
                  </a:lnTo>
                  <a:lnTo>
                    <a:pt x="217131" y="28181"/>
                  </a:lnTo>
                  <a:lnTo>
                    <a:pt x="216306" y="28460"/>
                  </a:lnTo>
                  <a:lnTo>
                    <a:pt x="216166" y="28536"/>
                  </a:lnTo>
                  <a:lnTo>
                    <a:pt x="215722" y="28587"/>
                  </a:lnTo>
                  <a:lnTo>
                    <a:pt x="215417" y="28587"/>
                  </a:lnTo>
                  <a:lnTo>
                    <a:pt x="215163" y="28625"/>
                  </a:lnTo>
                  <a:lnTo>
                    <a:pt x="214693" y="28435"/>
                  </a:lnTo>
                  <a:lnTo>
                    <a:pt x="214287" y="28359"/>
                  </a:lnTo>
                  <a:lnTo>
                    <a:pt x="213525" y="28371"/>
                  </a:lnTo>
                  <a:lnTo>
                    <a:pt x="213245" y="28486"/>
                  </a:lnTo>
                  <a:lnTo>
                    <a:pt x="212915" y="28752"/>
                  </a:lnTo>
                  <a:lnTo>
                    <a:pt x="212864" y="28917"/>
                  </a:lnTo>
                  <a:lnTo>
                    <a:pt x="212864" y="29248"/>
                  </a:lnTo>
                  <a:lnTo>
                    <a:pt x="212928" y="29413"/>
                  </a:lnTo>
                  <a:lnTo>
                    <a:pt x="213144" y="29705"/>
                  </a:lnTo>
                  <a:lnTo>
                    <a:pt x="213956" y="30365"/>
                  </a:lnTo>
                  <a:lnTo>
                    <a:pt x="214566" y="30759"/>
                  </a:lnTo>
                  <a:lnTo>
                    <a:pt x="216255" y="33388"/>
                  </a:lnTo>
                  <a:lnTo>
                    <a:pt x="219379" y="39420"/>
                  </a:lnTo>
                  <a:lnTo>
                    <a:pt x="219532" y="39344"/>
                  </a:lnTo>
                  <a:lnTo>
                    <a:pt x="219341" y="37249"/>
                  </a:lnTo>
                  <a:lnTo>
                    <a:pt x="219062" y="35267"/>
                  </a:lnTo>
                  <a:lnTo>
                    <a:pt x="218795" y="33909"/>
                  </a:lnTo>
                  <a:lnTo>
                    <a:pt x="218325" y="32600"/>
                  </a:lnTo>
                  <a:lnTo>
                    <a:pt x="219532" y="33782"/>
                  </a:lnTo>
                  <a:lnTo>
                    <a:pt x="224764" y="38620"/>
                  </a:lnTo>
                  <a:lnTo>
                    <a:pt x="224866" y="38493"/>
                  </a:lnTo>
                  <a:lnTo>
                    <a:pt x="224663" y="38201"/>
                  </a:lnTo>
                  <a:lnTo>
                    <a:pt x="223647" y="36512"/>
                  </a:lnTo>
                  <a:lnTo>
                    <a:pt x="221653" y="32893"/>
                  </a:lnTo>
                  <a:lnTo>
                    <a:pt x="220560" y="31546"/>
                  </a:lnTo>
                  <a:lnTo>
                    <a:pt x="221386" y="31877"/>
                  </a:lnTo>
                  <a:lnTo>
                    <a:pt x="224726" y="34061"/>
                  </a:lnTo>
                  <a:lnTo>
                    <a:pt x="224878" y="33997"/>
                  </a:lnTo>
                  <a:lnTo>
                    <a:pt x="224904" y="33718"/>
                  </a:lnTo>
                  <a:close/>
                </a:path>
                <a:path w="252730" h="140335">
                  <a:moveTo>
                    <a:pt x="228993" y="52819"/>
                  </a:moveTo>
                  <a:lnTo>
                    <a:pt x="228942" y="52247"/>
                  </a:lnTo>
                  <a:lnTo>
                    <a:pt x="228612" y="51701"/>
                  </a:lnTo>
                  <a:lnTo>
                    <a:pt x="228282" y="51130"/>
                  </a:lnTo>
                  <a:lnTo>
                    <a:pt x="227749" y="50647"/>
                  </a:lnTo>
                  <a:lnTo>
                    <a:pt x="226682" y="49809"/>
                  </a:lnTo>
                  <a:lnTo>
                    <a:pt x="226148" y="49441"/>
                  </a:lnTo>
                  <a:lnTo>
                    <a:pt x="224942" y="48361"/>
                  </a:lnTo>
                  <a:lnTo>
                    <a:pt x="224320" y="46774"/>
                  </a:lnTo>
                  <a:lnTo>
                    <a:pt x="224155" y="46888"/>
                  </a:lnTo>
                  <a:lnTo>
                    <a:pt x="223964" y="47129"/>
                  </a:lnTo>
                  <a:lnTo>
                    <a:pt x="223837" y="47650"/>
                  </a:lnTo>
                  <a:lnTo>
                    <a:pt x="223799" y="48031"/>
                  </a:lnTo>
                  <a:lnTo>
                    <a:pt x="224078" y="48996"/>
                  </a:lnTo>
                  <a:lnTo>
                    <a:pt x="224434" y="49530"/>
                  </a:lnTo>
                  <a:lnTo>
                    <a:pt x="225971" y="50876"/>
                  </a:lnTo>
                  <a:lnTo>
                    <a:pt x="227342" y="51371"/>
                  </a:lnTo>
                  <a:lnTo>
                    <a:pt x="228371" y="52489"/>
                  </a:lnTo>
                  <a:lnTo>
                    <a:pt x="228536" y="52908"/>
                  </a:lnTo>
                  <a:lnTo>
                    <a:pt x="228625" y="53327"/>
                  </a:lnTo>
                  <a:lnTo>
                    <a:pt x="228676" y="53619"/>
                  </a:lnTo>
                  <a:lnTo>
                    <a:pt x="228688" y="53797"/>
                  </a:lnTo>
                  <a:lnTo>
                    <a:pt x="228879" y="53619"/>
                  </a:lnTo>
                  <a:lnTo>
                    <a:pt x="228930" y="53213"/>
                  </a:lnTo>
                  <a:lnTo>
                    <a:pt x="228993" y="52819"/>
                  </a:lnTo>
                  <a:close/>
                </a:path>
                <a:path w="252730" h="140335">
                  <a:moveTo>
                    <a:pt x="233400" y="56794"/>
                  </a:moveTo>
                  <a:lnTo>
                    <a:pt x="233311" y="56235"/>
                  </a:lnTo>
                  <a:lnTo>
                    <a:pt x="233210" y="55778"/>
                  </a:lnTo>
                  <a:lnTo>
                    <a:pt x="233159" y="54952"/>
                  </a:lnTo>
                  <a:lnTo>
                    <a:pt x="233121" y="54114"/>
                  </a:lnTo>
                  <a:lnTo>
                    <a:pt x="233146" y="53060"/>
                  </a:lnTo>
                  <a:lnTo>
                    <a:pt x="233210" y="52222"/>
                  </a:lnTo>
                  <a:lnTo>
                    <a:pt x="233260" y="51371"/>
                  </a:lnTo>
                  <a:lnTo>
                    <a:pt x="233337" y="50749"/>
                  </a:lnTo>
                  <a:lnTo>
                    <a:pt x="233197" y="50685"/>
                  </a:lnTo>
                  <a:lnTo>
                    <a:pt x="232816" y="51231"/>
                  </a:lnTo>
                  <a:lnTo>
                    <a:pt x="232168" y="52882"/>
                  </a:lnTo>
                  <a:lnTo>
                    <a:pt x="231914" y="54013"/>
                  </a:lnTo>
                  <a:lnTo>
                    <a:pt x="232003" y="56007"/>
                  </a:lnTo>
                  <a:lnTo>
                    <a:pt x="232308" y="56654"/>
                  </a:lnTo>
                  <a:lnTo>
                    <a:pt x="232625" y="56946"/>
                  </a:lnTo>
                  <a:lnTo>
                    <a:pt x="232765" y="57111"/>
                  </a:lnTo>
                  <a:lnTo>
                    <a:pt x="232930" y="57162"/>
                  </a:lnTo>
                  <a:lnTo>
                    <a:pt x="233133" y="57188"/>
                  </a:lnTo>
                  <a:lnTo>
                    <a:pt x="233260" y="57099"/>
                  </a:lnTo>
                  <a:lnTo>
                    <a:pt x="233387" y="56972"/>
                  </a:lnTo>
                  <a:lnTo>
                    <a:pt x="233400" y="56794"/>
                  </a:lnTo>
                  <a:close/>
                </a:path>
                <a:path w="252730" h="140335">
                  <a:moveTo>
                    <a:pt x="234492" y="40754"/>
                  </a:moveTo>
                  <a:lnTo>
                    <a:pt x="230657" y="35953"/>
                  </a:lnTo>
                  <a:lnTo>
                    <a:pt x="229933" y="36169"/>
                  </a:lnTo>
                  <a:lnTo>
                    <a:pt x="229552" y="36690"/>
                  </a:lnTo>
                  <a:lnTo>
                    <a:pt x="229158" y="37249"/>
                  </a:lnTo>
                  <a:lnTo>
                    <a:pt x="229273" y="37934"/>
                  </a:lnTo>
                  <a:lnTo>
                    <a:pt x="230708" y="39077"/>
                  </a:lnTo>
                  <a:lnTo>
                    <a:pt x="231419" y="39662"/>
                  </a:lnTo>
                  <a:lnTo>
                    <a:pt x="232346" y="40208"/>
                  </a:lnTo>
                  <a:lnTo>
                    <a:pt x="233032" y="40690"/>
                  </a:lnTo>
                  <a:lnTo>
                    <a:pt x="233362" y="40932"/>
                  </a:lnTo>
                  <a:lnTo>
                    <a:pt x="233680" y="41148"/>
                  </a:lnTo>
                  <a:lnTo>
                    <a:pt x="234073" y="41503"/>
                  </a:lnTo>
                  <a:lnTo>
                    <a:pt x="234200" y="41643"/>
                  </a:lnTo>
                  <a:lnTo>
                    <a:pt x="234365" y="41630"/>
                  </a:lnTo>
                  <a:lnTo>
                    <a:pt x="234467" y="41440"/>
                  </a:lnTo>
                  <a:lnTo>
                    <a:pt x="234492" y="40754"/>
                  </a:lnTo>
                  <a:close/>
                </a:path>
                <a:path w="252730" h="140335">
                  <a:moveTo>
                    <a:pt x="237617" y="41211"/>
                  </a:moveTo>
                  <a:lnTo>
                    <a:pt x="237515" y="40462"/>
                  </a:lnTo>
                  <a:lnTo>
                    <a:pt x="237426" y="39712"/>
                  </a:lnTo>
                  <a:lnTo>
                    <a:pt x="237109" y="38773"/>
                  </a:lnTo>
                  <a:lnTo>
                    <a:pt x="235750" y="37439"/>
                  </a:lnTo>
                  <a:lnTo>
                    <a:pt x="235508" y="37287"/>
                  </a:lnTo>
                  <a:lnTo>
                    <a:pt x="235267" y="37223"/>
                  </a:lnTo>
                  <a:lnTo>
                    <a:pt x="234683" y="37223"/>
                  </a:lnTo>
                  <a:lnTo>
                    <a:pt x="234454" y="37439"/>
                  </a:lnTo>
                  <a:lnTo>
                    <a:pt x="234124" y="38011"/>
                  </a:lnTo>
                  <a:lnTo>
                    <a:pt x="234048" y="38328"/>
                  </a:lnTo>
                  <a:lnTo>
                    <a:pt x="234124" y="38773"/>
                  </a:lnTo>
                  <a:lnTo>
                    <a:pt x="234188" y="38925"/>
                  </a:lnTo>
                  <a:lnTo>
                    <a:pt x="234289" y="39103"/>
                  </a:lnTo>
                  <a:lnTo>
                    <a:pt x="234619" y="39573"/>
                  </a:lnTo>
                  <a:lnTo>
                    <a:pt x="235115" y="40144"/>
                  </a:lnTo>
                  <a:lnTo>
                    <a:pt x="235699" y="40678"/>
                  </a:lnTo>
                  <a:lnTo>
                    <a:pt x="236232" y="41122"/>
                  </a:lnTo>
                  <a:lnTo>
                    <a:pt x="236753" y="41579"/>
                  </a:lnTo>
                  <a:lnTo>
                    <a:pt x="237223" y="41922"/>
                  </a:lnTo>
                  <a:lnTo>
                    <a:pt x="237375" y="41846"/>
                  </a:lnTo>
                  <a:lnTo>
                    <a:pt x="237515" y="41795"/>
                  </a:lnTo>
                  <a:lnTo>
                    <a:pt x="237617" y="41211"/>
                  </a:lnTo>
                  <a:close/>
                </a:path>
                <a:path w="252730" h="140335">
                  <a:moveTo>
                    <a:pt x="239585" y="66484"/>
                  </a:moveTo>
                  <a:lnTo>
                    <a:pt x="238290" y="64782"/>
                  </a:lnTo>
                  <a:lnTo>
                    <a:pt x="238137" y="64833"/>
                  </a:lnTo>
                  <a:lnTo>
                    <a:pt x="237858" y="65024"/>
                  </a:lnTo>
                  <a:lnTo>
                    <a:pt x="237871" y="65709"/>
                  </a:lnTo>
                  <a:lnTo>
                    <a:pt x="238213" y="66052"/>
                  </a:lnTo>
                  <a:lnTo>
                    <a:pt x="238963" y="66459"/>
                  </a:lnTo>
                  <a:lnTo>
                    <a:pt x="239585" y="66484"/>
                  </a:lnTo>
                  <a:close/>
                </a:path>
                <a:path w="252730" h="140335">
                  <a:moveTo>
                    <a:pt x="240296" y="41363"/>
                  </a:moveTo>
                  <a:lnTo>
                    <a:pt x="240271" y="41224"/>
                  </a:lnTo>
                  <a:lnTo>
                    <a:pt x="240233" y="41059"/>
                  </a:lnTo>
                  <a:lnTo>
                    <a:pt x="240182" y="40894"/>
                  </a:lnTo>
                  <a:lnTo>
                    <a:pt x="240144" y="40627"/>
                  </a:lnTo>
                  <a:lnTo>
                    <a:pt x="240118" y="40144"/>
                  </a:lnTo>
                  <a:lnTo>
                    <a:pt x="240258" y="39878"/>
                  </a:lnTo>
                  <a:lnTo>
                    <a:pt x="240207" y="39649"/>
                  </a:lnTo>
                  <a:lnTo>
                    <a:pt x="240169" y="39420"/>
                  </a:lnTo>
                  <a:lnTo>
                    <a:pt x="240055" y="39217"/>
                  </a:lnTo>
                  <a:lnTo>
                    <a:pt x="239852" y="39077"/>
                  </a:lnTo>
                  <a:lnTo>
                    <a:pt x="239649" y="38925"/>
                  </a:lnTo>
                  <a:lnTo>
                    <a:pt x="239356" y="38811"/>
                  </a:lnTo>
                  <a:lnTo>
                    <a:pt x="238696" y="38709"/>
                  </a:lnTo>
                  <a:lnTo>
                    <a:pt x="238391" y="38709"/>
                  </a:lnTo>
                  <a:lnTo>
                    <a:pt x="238150" y="38887"/>
                  </a:lnTo>
                  <a:lnTo>
                    <a:pt x="237921" y="39065"/>
                  </a:lnTo>
                  <a:lnTo>
                    <a:pt x="237731" y="39433"/>
                  </a:lnTo>
                  <a:lnTo>
                    <a:pt x="237858" y="40233"/>
                  </a:lnTo>
                  <a:lnTo>
                    <a:pt x="237909" y="40398"/>
                  </a:lnTo>
                  <a:lnTo>
                    <a:pt x="238163" y="40881"/>
                  </a:lnTo>
                  <a:lnTo>
                    <a:pt x="238302" y="41021"/>
                  </a:lnTo>
                  <a:lnTo>
                    <a:pt x="238544" y="41300"/>
                  </a:lnTo>
                  <a:lnTo>
                    <a:pt x="239712" y="41694"/>
                  </a:lnTo>
                  <a:lnTo>
                    <a:pt x="239839" y="41668"/>
                  </a:lnTo>
                  <a:lnTo>
                    <a:pt x="240118" y="41592"/>
                  </a:lnTo>
                  <a:lnTo>
                    <a:pt x="240258" y="41440"/>
                  </a:lnTo>
                  <a:close/>
                </a:path>
                <a:path w="252730" h="140335">
                  <a:moveTo>
                    <a:pt x="240868" y="64465"/>
                  </a:moveTo>
                  <a:lnTo>
                    <a:pt x="240690" y="64300"/>
                  </a:lnTo>
                  <a:lnTo>
                    <a:pt x="240525" y="64122"/>
                  </a:lnTo>
                  <a:lnTo>
                    <a:pt x="240284" y="64274"/>
                  </a:lnTo>
                  <a:lnTo>
                    <a:pt x="240055" y="64516"/>
                  </a:lnTo>
                  <a:lnTo>
                    <a:pt x="239763" y="64858"/>
                  </a:lnTo>
                  <a:lnTo>
                    <a:pt x="239712" y="65024"/>
                  </a:lnTo>
                  <a:lnTo>
                    <a:pt x="239839" y="65151"/>
                  </a:lnTo>
                  <a:lnTo>
                    <a:pt x="240055" y="65252"/>
                  </a:lnTo>
                  <a:lnTo>
                    <a:pt x="240398" y="65252"/>
                  </a:lnTo>
                  <a:lnTo>
                    <a:pt x="240601" y="65201"/>
                  </a:lnTo>
                  <a:lnTo>
                    <a:pt x="240779" y="65024"/>
                  </a:lnTo>
                  <a:lnTo>
                    <a:pt x="240868" y="64465"/>
                  </a:lnTo>
                  <a:close/>
                </a:path>
                <a:path w="252730" h="140335">
                  <a:moveTo>
                    <a:pt x="241541" y="52565"/>
                  </a:moveTo>
                  <a:lnTo>
                    <a:pt x="240690" y="55270"/>
                  </a:lnTo>
                  <a:lnTo>
                    <a:pt x="239890" y="57365"/>
                  </a:lnTo>
                  <a:lnTo>
                    <a:pt x="239344" y="58508"/>
                  </a:lnTo>
                  <a:lnTo>
                    <a:pt x="238175" y="59956"/>
                  </a:lnTo>
                  <a:lnTo>
                    <a:pt x="237756" y="60426"/>
                  </a:lnTo>
                  <a:lnTo>
                    <a:pt x="237286" y="60807"/>
                  </a:lnTo>
                  <a:lnTo>
                    <a:pt x="237058" y="61023"/>
                  </a:lnTo>
                  <a:lnTo>
                    <a:pt x="236474" y="61429"/>
                  </a:lnTo>
                  <a:lnTo>
                    <a:pt x="235839" y="61760"/>
                  </a:lnTo>
                  <a:lnTo>
                    <a:pt x="234797" y="62242"/>
                  </a:lnTo>
                  <a:lnTo>
                    <a:pt x="233807" y="62560"/>
                  </a:lnTo>
                  <a:lnTo>
                    <a:pt x="232689" y="63334"/>
                  </a:lnTo>
                  <a:lnTo>
                    <a:pt x="232371" y="63627"/>
                  </a:lnTo>
                  <a:lnTo>
                    <a:pt x="231965" y="64262"/>
                  </a:lnTo>
                  <a:lnTo>
                    <a:pt x="231851" y="64566"/>
                  </a:lnTo>
                  <a:lnTo>
                    <a:pt x="231686" y="65341"/>
                  </a:lnTo>
                  <a:lnTo>
                    <a:pt x="231736" y="65671"/>
                  </a:lnTo>
                  <a:lnTo>
                    <a:pt x="231876" y="66052"/>
                  </a:lnTo>
                  <a:lnTo>
                    <a:pt x="231787" y="66217"/>
                  </a:lnTo>
                  <a:lnTo>
                    <a:pt x="232194" y="66509"/>
                  </a:lnTo>
                  <a:lnTo>
                    <a:pt x="233476" y="66890"/>
                  </a:lnTo>
                  <a:lnTo>
                    <a:pt x="234327" y="66979"/>
                  </a:lnTo>
                  <a:lnTo>
                    <a:pt x="235369" y="66827"/>
                  </a:lnTo>
                  <a:lnTo>
                    <a:pt x="236067" y="66611"/>
                  </a:lnTo>
                  <a:lnTo>
                    <a:pt x="236232" y="66535"/>
                  </a:lnTo>
                  <a:lnTo>
                    <a:pt x="236562" y="66268"/>
                  </a:lnTo>
                  <a:lnTo>
                    <a:pt x="236601" y="66103"/>
                  </a:lnTo>
                  <a:lnTo>
                    <a:pt x="236512" y="65786"/>
                  </a:lnTo>
                  <a:lnTo>
                    <a:pt x="236385" y="65659"/>
                  </a:lnTo>
                  <a:lnTo>
                    <a:pt x="236004" y="65595"/>
                  </a:lnTo>
                  <a:lnTo>
                    <a:pt x="235623" y="65595"/>
                  </a:lnTo>
                  <a:lnTo>
                    <a:pt x="234238" y="65773"/>
                  </a:lnTo>
                  <a:lnTo>
                    <a:pt x="233502" y="65900"/>
                  </a:lnTo>
                  <a:lnTo>
                    <a:pt x="232181" y="66052"/>
                  </a:lnTo>
                  <a:lnTo>
                    <a:pt x="232346" y="65722"/>
                  </a:lnTo>
                  <a:lnTo>
                    <a:pt x="232435" y="65443"/>
                  </a:lnTo>
                  <a:lnTo>
                    <a:pt x="232778" y="64744"/>
                  </a:lnTo>
                  <a:lnTo>
                    <a:pt x="233057" y="64350"/>
                  </a:lnTo>
                  <a:lnTo>
                    <a:pt x="234251" y="63652"/>
                  </a:lnTo>
                  <a:lnTo>
                    <a:pt x="235191" y="63385"/>
                  </a:lnTo>
                  <a:lnTo>
                    <a:pt x="236956" y="62534"/>
                  </a:lnTo>
                  <a:lnTo>
                    <a:pt x="237820" y="61925"/>
                  </a:lnTo>
                  <a:lnTo>
                    <a:pt x="238061" y="61683"/>
                  </a:lnTo>
                  <a:lnTo>
                    <a:pt x="238582" y="61226"/>
                  </a:lnTo>
                  <a:lnTo>
                    <a:pt x="241465" y="53695"/>
                  </a:lnTo>
                  <a:lnTo>
                    <a:pt x="241528" y="52984"/>
                  </a:lnTo>
                  <a:lnTo>
                    <a:pt x="241541" y="52565"/>
                  </a:lnTo>
                  <a:close/>
                </a:path>
                <a:path w="252730" h="140335">
                  <a:moveTo>
                    <a:pt x="243560" y="82626"/>
                  </a:moveTo>
                  <a:lnTo>
                    <a:pt x="243281" y="82435"/>
                  </a:lnTo>
                  <a:lnTo>
                    <a:pt x="242557" y="82054"/>
                  </a:lnTo>
                  <a:lnTo>
                    <a:pt x="241020" y="81254"/>
                  </a:lnTo>
                  <a:lnTo>
                    <a:pt x="239141" y="79984"/>
                  </a:lnTo>
                  <a:lnTo>
                    <a:pt x="238137" y="79171"/>
                  </a:lnTo>
                  <a:lnTo>
                    <a:pt x="237477" y="78117"/>
                  </a:lnTo>
                  <a:lnTo>
                    <a:pt x="237134" y="77609"/>
                  </a:lnTo>
                  <a:lnTo>
                    <a:pt x="236753" y="76454"/>
                  </a:lnTo>
                  <a:lnTo>
                    <a:pt x="236524" y="75272"/>
                  </a:lnTo>
                  <a:lnTo>
                    <a:pt x="236537" y="74676"/>
                  </a:lnTo>
                  <a:lnTo>
                    <a:pt x="236512" y="73494"/>
                  </a:lnTo>
                  <a:lnTo>
                    <a:pt x="237566" y="69291"/>
                  </a:lnTo>
                  <a:lnTo>
                    <a:pt x="237642" y="69011"/>
                  </a:lnTo>
                  <a:lnTo>
                    <a:pt x="237515" y="68783"/>
                  </a:lnTo>
                  <a:lnTo>
                    <a:pt x="237007" y="69037"/>
                  </a:lnTo>
                  <a:lnTo>
                    <a:pt x="235305" y="73393"/>
                  </a:lnTo>
                  <a:lnTo>
                    <a:pt x="235331" y="74701"/>
                  </a:lnTo>
                  <a:lnTo>
                    <a:pt x="235318" y="75361"/>
                  </a:lnTo>
                  <a:lnTo>
                    <a:pt x="243547" y="82651"/>
                  </a:lnTo>
                  <a:close/>
                </a:path>
                <a:path w="252730" h="140335">
                  <a:moveTo>
                    <a:pt x="247929" y="4216"/>
                  </a:moveTo>
                  <a:lnTo>
                    <a:pt x="247827" y="4089"/>
                  </a:lnTo>
                  <a:lnTo>
                    <a:pt x="247192" y="4343"/>
                  </a:lnTo>
                  <a:lnTo>
                    <a:pt x="245414" y="4914"/>
                  </a:lnTo>
                  <a:lnTo>
                    <a:pt x="244259" y="5308"/>
                  </a:lnTo>
                  <a:lnTo>
                    <a:pt x="242455" y="6515"/>
                  </a:lnTo>
                  <a:lnTo>
                    <a:pt x="242023" y="7175"/>
                  </a:lnTo>
                  <a:lnTo>
                    <a:pt x="241935" y="7620"/>
                  </a:lnTo>
                  <a:lnTo>
                    <a:pt x="241833" y="8064"/>
                  </a:lnTo>
                  <a:lnTo>
                    <a:pt x="241960" y="8229"/>
                  </a:lnTo>
                  <a:lnTo>
                    <a:pt x="242112" y="8280"/>
                  </a:lnTo>
                  <a:lnTo>
                    <a:pt x="242277" y="8318"/>
                  </a:lnTo>
                  <a:lnTo>
                    <a:pt x="242455" y="8242"/>
                  </a:lnTo>
                  <a:lnTo>
                    <a:pt x="243268" y="7429"/>
                  </a:lnTo>
                  <a:lnTo>
                    <a:pt x="244805" y="6388"/>
                  </a:lnTo>
                  <a:lnTo>
                    <a:pt x="245821" y="5803"/>
                  </a:lnTo>
                  <a:lnTo>
                    <a:pt x="246621" y="5270"/>
                  </a:lnTo>
                  <a:lnTo>
                    <a:pt x="247421" y="4737"/>
                  </a:lnTo>
                  <a:lnTo>
                    <a:pt x="247929" y="4216"/>
                  </a:lnTo>
                  <a:close/>
                </a:path>
                <a:path w="252730" h="140335">
                  <a:moveTo>
                    <a:pt x="249555" y="6705"/>
                  </a:moveTo>
                  <a:lnTo>
                    <a:pt x="249516" y="6540"/>
                  </a:lnTo>
                  <a:lnTo>
                    <a:pt x="248869" y="6604"/>
                  </a:lnTo>
                  <a:lnTo>
                    <a:pt x="247992" y="6769"/>
                  </a:lnTo>
                  <a:lnTo>
                    <a:pt x="244233" y="8394"/>
                  </a:lnTo>
                  <a:lnTo>
                    <a:pt x="243979" y="8585"/>
                  </a:lnTo>
                  <a:lnTo>
                    <a:pt x="243814" y="8763"/>
                  </a:lnTo>
                  <a:lnTo>
                    <a:pt x="243459" y="9182"/>
                  </a:lnTo>
                  <a:lnTo>
                    <a:pt x="243459" y="9372"/>
                  </a:lnTo>
                  <a:lnTo>
                    <a:pt x="243662" y="9639"/>
                  </a:lnTo>
                  <a:lnTo>
                    <a:pt x="243840" y="9690"/>
                  </a:lnTo>
                  <a:lnTo>
                    <a:pt x="244360" y="9550"/>
                  </a:lnTo>
                  <a:lnTo>
                    <a:pt x="244563" y="9461"/>
                  </a:lnTo>
                  <a:lnTo>
                    <a:pt x="245097" y="9182"/>
                  </a:lnTo>
                  <a:lnTo>
                    <a:pt x="245249" y="9093"/>
                  </a:lnTo>
                  <a:lnTo>
                    <a:pt x="245795" y="8826"/>
                  </a:lnTo>
                  <a:lnTo>
                    <a:pt x="246570" y="8382"/>
                  </a:lnTo>
                  <a:lnTo>
                    <a:pt x="247510" y="7886"/>
                  </a:lnTo>
                  <a:lnTo>
                    <a:pt x="248246" y="7442"/>
                  </a:lnTo>
                  <a:lnTo>
                    <a:pt x="249008" y="7048"/>
                  </a:lnTo>
                  <a:lnTo>
                    <a:pt x="249555" y="6705"/>
                  </a:lnTo>
                  <a:close/>
                </a:path>
                <a:path w="252730" h="140335">
                  <a:moveTo>
                    <a:pt x="251218" y="10401"/>
                  </a:moveTo>
                  <a:lnTo>
                    <a:pt x="251142" y="10248"/>
                  </a:lnTo>
                  <a:lnTo>
                    <a:pt x="250685" y="10287"/>
                  </a:lnTo>
                  <a:lnTo>
                    <a:pt x="247408" y="11315"/>
                  </a:lnTo>
                  <a:lnTo>
                    <a:pt x="247142" y="11544"/>
                  </a:lnTo>
                  <a:lnTo>
                    <a:pt x="247040" y="11722"/>
                  </a:lnTo>
                  <a:lnTo>
                    <a:pt x="246989" y="11861"/>
                  </a:lnTo>
                  <a:lnTo>
                    <a:pt x="246875" y="12128"/>
                  </a:lnTo>
                  <a:lnTo>
                    <a:pt x="246926" y="12280"/>
                  </a:lnTo>
                  <a:lnTo>
                    <a:pt x="247065" y="12382"/>
                  </a:lnTo>
                  <a:lnTo>
                    <a:pt x="247192" y="12496"/>
                  </a:lnTo>
                  <a:lnTo>
                    <a:pt x="247357" y="12534"/>
                  </a:lnTo>
                  <a:lnTo>
                    <a:pt x="247700" y="12420"/>
                  </a:lnTo>
                  <a:lnTo>
                    <a:pt x="248069" y="12242"/>
                  </a:lnTo>
                  <a:lnTo>
                    <a:pt x="249110" y="11684"/>
                  </a:lnTo>
                  <a:lnTo>
                    <a:pt x="249783" y="11353"/>
                  </a:lnTo>
                  <a:lnTo>
                    <a:pt x="250863" y="10718"/>
                  </a:lnTo>
                  <a:lnTo>
                    <a:pt x="251218" y="10401"/>
                  </a:lnTo>
                  <a:close/>
                </a:path>
                <a:path w="252730" h="140335">
                  <a:moveTo>
                    <a:pt x="252209" y="8432"/>
                  </a:moveTo>
                  <a:lnTo>
                    <a:pt x="251714" y="8305"/>
                  </a:lnTo>
                  <a:lnTo>
                    <a:pt x="251548" y="8280"/>
                  </a:lnTo>
                  <a:lnTo>
                    <a:pt x="251358" y="8229"/>
                  </a:lnTo>
                  <a:lnTo>
                    <a:pt x="250913" y="8204"/>
                  </a:lnTo>
                  <a:lnTo>
                    <a:pt x="250393" y="8191"/>
                  </a:lnTo>
                  <a:lnTo>
                    <a:pt x="249326" y="8216"/>
                  </a:lnTo>
                  <a:lnTo>
                    <a:pt x="247980" y="8610"/>
                  </a:lnTo>
                  <a:lnTo>
                    <a:pt x="246989" y="9156"/>
                  </a:lnTo>
                  <a:lnTo>
                    <a:pt x="246481" y="9423"/>
                  </a:lnTo>
                  <a:lnTo>
                    <a:pt x="244894" y="11023"/>
                  </a:lnTo>
                  <a:lnTo>
                    <a:pt x="245097" y="11290"/>
                  </a:lnTo>
                  <a:lnTo>
                    <a:pt x="245300" y="11328"/>
                  </a:lnTo>
                  <a:lnTo>
                    <a:pt x="245884" y="11125"/>
                  </a:lnTo>
                  <a:lnTo>
                    <a:pt x="246113" y="10998"/>
                  </a:lnTo>
                  <a:lnTo>
                    <a:pt x="246430" y="10845"/>
                  </a:lnTo>
                  <a:lnTo>
                    <a:pt x="251548" y="8674"/>
                  </a:lnTo>
                  <a:lnTo>
                    <a:pt x="252209" y="8521"/>
                  </a:lnTo>
                  <a:close/>
                </a:path>
              </a:pathLst>
            </a:custGeom>
            <a:solidFill>
              <a:srgbClr val="C87877"/>
            </a:solidFill>
          </p:spPr>
          <p:txBody>
            <a:bodyPr wrap="square" lIns="0" tIns="0" rIns="0" bIns="0" rtlCol="0"/>
            <a:lstStyle/>
            <a:p>
              <a:endParaRPr/>
            </a:p>
          </p:txBody>
        </p:sp>
        <p:sp>
          <p:nvSpPr>
            <p:cNvPr id="198" name="object 198"/>
            <p:cNvSpPr/>
            <p:nvPr/>
          </p:nvSpPr>
          <p:spPr>
            <a:xfrm>
              <a:off x="819816" y="6101805"/>
              <a:ext cx="1270" cy="1270"/>
            </a:xfrm>
            <a:custGeom>
              <a:avLst/>
              <a:gdLst/>
              <a:ahLst/>
              <a:cxnLst/>
              <a:rect l="l" t="t" r="r" b="b"/>
              <a:pathLst>
                <a:path w="1269" h="1270">
                  <a:moveTo>
                    <a:pt x="152" y="0"/>
                  </a:moveTo>
                  <a:lnTo>
                    <a:pt x="0" y="63"/>
                  </a:lnTo>
                  <a:lnTo>
                    <a:pt x="25" y="228"/>
                  </a:lnTo>
                  <a:lnTo>
                    <a:pt x="12" y="508"/>
                  </a:lnTo>
                  <a:lnTo>
                    <a:pt x="12" y="838"/>
                  </a:lnTo>
                  <a:lnTo>
                    <a:pt x="317" y="1181"/>
                  </a:lnTo>
                  <a:lnTo>
                    <a:pt x="927" y="482"/>
                  </a:lnTo>
                  <a:lnTo>
                    <a:pt x="901" y="317"/>
                  </a:lnTo>
                  <a:lnTo>
                    <a:pt x="774" y="203"/>
                  </a:lnTo>
                  <a:lnTo>
                    <a:pt x="609" y="152"/>
                  </a:lnTo>
                  <a:lnTo>
                    <a:pt x="457" y="101"/>
                  </a:lnTo>
                  <a:lnTo>
                    <a:pt x="304" y="38"/>
                  </a:lnTo>
                  <a:lnTo>
                    <a:pt x="152" y="0"/>
                  </a:lnTo>
                  <a:close/>
                </a:path>
              </a:pathLst>
            </a:custGeom>
            <a:solidFill>
              <a:srgbClr val="C87877"/>
            </a:solidFill>
          </p:spPr>
          <p:txBody>
            <a:bodyPr wrap="square" lIns="0" tIns="0" rIns="0" bIns="0" rtlCol="0"/>
            <a:lstStyle/>
            <a:p>
              <a:endParaRPr/>
            </a:p>
          </p:txBody>
        </p:sp>
        <p:sp>
          <p:nvSpPr>
            <p:cNvPr id="199" name="object 199"/>
            <p:cNvSpPr/>
            <p:nvPr/>
          </p:nvSpPr>
          <p:spPr>
            <a:xfrm>
              <a:off x="456539" y="6027153"/>
              <a:ext cx="541020" cy="444500"/>
            </a:xfrm>
            <a:custGeom>
              <a:avLst/>
              <a:gdLst/>
              <a:ahLst/>
              <a:cxnLst/>
              <a:rect l="l" t="t" r="r" b="b"/>
              <a:pathLst>
                <a:path w="541019" h="444500">
                  <a:moveTo>
                    <a:pt x="7505" y="267970"/>
                  </a:moveTo>
                  <a:lnTo>
                    <a:pt x="7188" y="266700"/>
                  </a:lnTo>
                  <a:lnTo>
                    <a:pt x="6908" y="265430"/>
                  </a:lnTo>
                  <a:lnTo>
                    <a:pt x="7277" y="267970"/>
                  </a:lnTo>
                  <a:lnTo>
                    <a:pt x="7505" y="267970"/>
                  </a:lnTo>
                  <a:close/>
                </a:path>
                <a:path w="541019" h="444500">
                  <a:moveTo>
                    <a:pt x="26365" y="206844"/>
                  </a:moveTo>
                  <a:lnTo>
                    <a:pt x="24561" y="207010"/>
                  </a:lnTo>
                  <a:lnTo>
                    <a:pt x="21755" y="209550"/>
                  </a:lnTo>
                  <a:lnTo>
                    <a:pt x="22009" y="209550"/>
                  </a:lnTo>
                  <a:lnTo>
                    <a:pt x="25692" y="207010"/>
                  </a:lnTo>
                  <a:lnTo>
                    <a:pt x="26365" y="206844"/>
                  </a:lnTo>
                  <a:close/>
                </a:path>
                <a:path w="541019" h="444500">
                  <a:moveTo>
                    <a:pt x="38823" y="205740"/>
                  </a:moveTo>
                  <a:lnTo>
                    <a:pt x="31051" y="205740"/>
                  </a:lnTo>
                  <a:lnTo>
                    <a:pt x="26365" y="206844"/>
                  </a:lnTo>
                  <a:lnTo>
                    <a:pt x="38823" y="205740"/>
                  </a:lnTo>
                  <a:close/>
                </a:path>
                <a:path w="541019" h="444500">
                  <a:moveTo>
                    <a:pt x="40233" y="205740"/>
                  </a:moveTo>
                  <a:lnTo>
                    <a:pt x="39535" y="204470"/>
                  </a:lnTo>
                  <a:lnTo>
                    <a:pt x="38684" y="204470"/>
                  </a:lnTo>
                  <a:lnTo>
                    <a:pt x="37680" y="203200"/>
                  </a:lnTo>
                  <a:lnTo>
                    <a:pt x="36791" y="203200"/>
                  </a:lnTo>
                  <a:lnTo>
                    <a:pt x="37795" y="204470"/>
                  </a:lnTo>
                  <a:lnTo>
                    <a:pt x="38366" y="204470"/>
                  </a:lnTo>
                  <a:lnTo>
                    <a:pt x="38900" y="205740"/>
                  </a:lnTo>
                  <a:lnTo>
                    <a:pt x="40233" y="205740"/>
                  </a:lnTo>
                  <a:close/>
                </a:path>
                <a:path w="541019" h="444500">
                  <a:moveTo>
                    <a:pt x="42557" y="207010"/>
                  </a:moveTo>
                  <a:lnTo>
                    <a:pt x="41668" y="205740"/>
                  </a:lnTo>
                  <a:lnTo>
                    <a:pt x="40360" y="205740"/>
                  </a:lnTo>
                  <a:lnTo>
                    <a:pt x="41173" y="207010"/>
                  </a:lnTo>
                  <a:lnTo>
                    <a:pt x="42557" y="207010"/>
                  </a:lnTo>
                  <a:close/>
                </a:path>
                <a:path w="541019" h="444500">
                  <a:moveTo>
                    <a:pt x="52019" y="207010"/>
                  </a:moveTo>
                  <a:lnTo>
                    <a:pt x="49669" y="206679"/>
                  </a:lnTo>
                  <a:lnTo>
                    <a:pt x="49923" y="207010"/>
                  </a:lnTo>
                  <a:lnTo>
                    <a:pt x="52019" y="207010"/>
                  </a:lnTo>
                  <a:close/>
                </a:path>
                <a:path w="541019" h="444500">
                  <a:moveTo>
                    <a:pt x="53047" y="208280"/>
                  </a:moveTo>
                  <a:lnTo>
                    <a:pt x="52070" y="207010"/>
                  </a:lnTo>
                  <a:lnTo>
                    <a:pt x="53047" y="208280"/>
                  </a:lnTo>
                  <a:close/>
                </a:path>
                <a:path w="541019" h="444500">
                  <a:moveTo>
                    <a:pt x="58331" y="361950"/>
                  </a:moveTo>
                  <a:lnTo>
                    <a:pt x="53276" y="361950"/>
                  </a:lnTo>
                  <a:lnTo>
                    <a:pt x="54292" y="363220"/>
                  </a:lnTo>
                  <a:lnTo>
                    <a:pt x="56464" y="363220"/>
                  </a:lnTo>
                  <a:lnTo>
                    <a:pt x="58331" y="361950"/>
                  </a:lnTo>
                  <a:close/>
                </a:path>
                <a:path w="541019" h="444500">
                  <a:moveTo>
                    <a:pt x="59690" y="211455"/>
                  </a:moveTo>
                  <a:lnTo>
                    <a:pt x="59563" y="210820"/>
                  </a:lnTo>
                  <a:lnTo>
                    <a:pt x="58305" y="210146"/>
                  </a:lnTo>
                  <a:lnTo>
                    <a:pt x="59283" y="210820"/>
                  </a:lnTo>
                  <a:lnTo>
                    <a:pt x="59690" y="211455"/>
                  </a:lnTo>
                  <a:close/>
                </a:path>
                <a:path w="541019" h="444500">
                  <a:moveTo>
                    <a:pt x="63017" y="154940"/>
                  </a:moveTo>
                  <a:lnTo>
                    <a:pt x="62179" y="154940"/>
                  </a:lnTo>
                  <a:lnTo>
                    <a:pt x="61455" y="156210"/>
                  </a:lnTo>
                  <a:lnTo>
                    <a:pt x="62191" y="156210"/>
                  </a:lnTo>
                  <a:lnTo>
                    <a:pt x="63017" y="154940"/>
                  </a:lnTo>
                  <a:close/>
                </a:path>
                <a:path w="541019" h="444500">
                  <a:moveTo>
                    <a:pt x="66586" y="171450"/>
                  </a:moveTo>
                  <a:lnTo>
                    <a:pt x="65417" y="170180"/>
                  </a:lnTo>
                  <a:lnTo>
                    <a:pt x="65278" y="170180"/>
                  </a:lnTo>
                  <a:lnTo>
                    <a:pt x="66560" y="171450"/>
                  </a:lnTo>
                  <a:close/>
                </a:path>
                <a:path w="541019" h="444500">
                  <a:moveTo>
                    <a:pt x="68186" y="166649"/>
                  </a:moveTo>
                  <a:lnTo>
                    <a:pt x="68110" y="166370"/>
                  </a:lnTo>
                  <a:lnTo>
                    <a:pt x="68186" y="166649"/>
                  </a:lnTo>
                  <a:close/>
                </a:path>
                <a:path w="541019" h="444500">
                  <a:moveTo>
                    <a:pt x="68605" y="167640"/>
                  </a:moveTo>
                  <a:lnTo>
                    <a:pt x="68186" y="166649"/>
                  </a:lnTo>
                  <a:lnTo>
                    <a:pt x="68465" y="167640"/>
                  </a:lnTo>
                  <a:lnTo>
                    <a:pt x="68605" y="167640"/>
                  </a:lnTo>
                  <a:close/>
                </a:path>
                <a:path w="541019" h="444500">
                  <a:moveTo>
                    <a:pt x="68859" y="153670"/>
                  </a:moveTo>
                  <a:lnTo>
                    <a:pt x="66090" y="153670"/>
                  </a:lnTo>
                  <a:lnTo>
                    <a:pt x="63220" y="154940"/>
                  </a:lnTo>
                  <a:lnTo>
                    <a:pt x="66192" y="154940"/>
                  </a:lnTo>
                  <a:lnTo>
                    <a:pt x="68859" y="153670"/>
                  </a:lnTo>
                  <a:close/>
                </a:path>
                <a:path w="541019" h="444500">
                  <a:moveTo>
                    <a:pt x="70002" y="171450"/>
                  </a:moveTo>
                  <a:lnTo>
                    <a:pt x="69049" y="170180"/>
                  </a:lnTo>
                  <a:lnTo>
                    <a:pt x="68249" y="170180"/>
                  </a:lnTo>
                  <a:lnTo>
                    <a:pt x="69583" y="171450"/>
                  </a:lnTo>
                  <a:lnTo>
                    <a:pt x="70002" y="171450"/>
                  </a:lnTo>
                  <a:close/>
                </a:path>
                <a:path w="541019" h="444500">
                  <a:moveTo>
                    <a:pt x="70421" y="349250"/>
                  </a:moveTo>
                  <a:lnTo>
                    <a:pt x="70142" y="349250"/>
                  </a:lnTo>
                  <a:lnTo>
                    <a:pt x="69037" y="350520"/>
                  </a:lnTo>
                  <a:lnTo>
                    <a:pt x="67233" y="351790"/>
                  </a:lnTo>
                  <a:lnTo>
                    <a:pt x="66179" y="354228"/>
                  </a:lnTo>
                  <a:lnTo>
                    <a:pt x="66065" y="354418"/>
                  </a:lnTo>
                  <a:lnTo>
                    <a:pt x="64185" y="356870"/>
                  </a:lnTo>
                  <a:lnTo>
                    <a:pt x="63436" y="358140"/>
                  </a:lnTo>
                  <a:lnTo>
                    <a:pt x="62611" y="359410"/>
                  </a:lnTo>
                  <a:lnTo>
                    <a:pt x="61277" y="359410"/>
                  </a:lnTo>
                  <a:lnTo>
                    <a:pt x="61087" y="360680"/>
                  </a:lnTo>
                  <a:lnTo>
                    <a:pt x="60439" y="360680"/>
                  </a:lnTo>
                  <a:lnTo>
                    <a:pt x="59055" y="361950"/>
                  </a:lnTo>
                  <a:lnTo>
                    <a:pt x="60921" y="361950"/>
                  </a:lnTo>
                  <a:lnTo>
                    <a:pt x="61645" y="360680"/>
                  </a:lnTo>
                  <a:lnTo>
                    <a:pt x="62318" y="360680"/>
                  </a:lnTo>
                  <a:lnTo>
                    <a:pt x="64084" y="358140"/>
                  </a:lnTo>
                  <a:lnTo>
                    <a:pt x="64846" y="358140"/>
                  </a:lnTo>
                  <a:lnTo>
                    <a:pt x="66751" y="354418"/>
                  </a:lnTo>
                  <a:lnTo>
                    <a:pt x="66878" y="354228"/>
                  </a:lnTo>
                  <a:lnTo>
                    <a:pt x="67779" y="353060"/>
                  </a:lnTo>
                  <a:lnTo>
                    <a:pt x="69570" y="350520"/>
                  </a:lnTo>
                  <a:lnTo>
                    <a:pt x="70421" y="349250"/>
                  </a:lnTo>
                  <a:close/>
                </a:path>
                <a:path w="541019" h="444500">
                  <a:moveTo>
                    <a:pt x="71843" y="347980"/>
                  </a:moveTo>
                  <a:lnTo>
                    <a:pt x="71691" y="347980"/>
                  </a:lnTo>
                  <a:lnTo>
                    <a:pt x="70916" y="349250"/>
                  </a:lnTo>
                  <a:lnTo>
                    <a:pt x="71132" y="349250"/>
                  </a:lnTo>
                  <a:lnTo>
                    <a:pt x="71843" y="347980"/>
                  </a:lnTo>
                  <a:close/>
                </a:path>
                <a:path w="541019" h="444500">
                  <a:moveTo>
                    <a:pt x="72555" y="181610"/>
                  </a:moveTo>
                  <a:lnTo>
                    <a:pt x="71970" y="181610"/>
                  </a:lnTo>
                  <a:lnTo>
                    <a:pt x="71831" y="182880"/>
                  </a:lnTo>
                  <a:lnTo>
                    <a:pt x="72555" y="181610"/>
                  </a:lnTo>
                  <a:close/>
                </a:path>
                <a:path w="541019" h="444500">
                  <a:moveTo>
                    <a:pt x="73228" y="90170"/>
                  </a:moveTo>
                  <a:lnTo>
                    <a:pt x="72732" y="90170"/>
                  </a:lnTo>
                  <a:lnTo>
                    <a:pt x="72478" y="92646"/>
                  </a:lnTo>
                  <a:lnTo>
                    <a:pt x="73228" y="90170"/>
                  </a:lnTo>
                  <a:close/>
                </a:path>
                <a:path w="541019" h="444500">
                  <a:moveTo>
                    <a:pt x="73444" y="143510"/>
                  </a:moveTo>
                  <a:lnTo>
                    <a:pt x="72580" y="142240"/>
                  </a:lnTo>
                  <a:lnTo>
                    <a:pt x="72275" y="142240"/>
                  </a:lnTo>
                  <a:lnTo>
                    <a:pt x="73240" y="143510"/>
                  </a:lnTo>
                  <a:lnTo>
                    <a:pt x="73444" y="143510"/>
                  </a:lnTo>
                  <a:close/>
                </a:path>
                <a:path w="541019" h="444500">
                  <a:moveTo>
                    <a:pt x="73748" y="144437"/>
                  </a:moveTo>
                  <a:lnTo>
                    <a:pt x="73583" y="143510"/>
                  </a:lnTo>
                  <a:lnTo>
                    <a:pt x="73444" y="143510"/>
                  </a:lnTo>
                  <a:lnTo>
                    <a:pt x="73748" y="144437"/>
                  </a:lnTo>
                  <a:close/>
                </a:path>
                <a:path w="541019" h="444500">
                  <a:moveTo>
                    <a:pt x="73825" y="152400"/>
                  </a:moveTo>
                  <a:lnTo>
                    <a:pt x="72821" y="153670"/>
                  </a:lnTo>
                  <a:lnTo>
                    <a:pt x="73825" y="152400"/>
                  </a:lnTo>
                  <a:close/>
                </a:path>
                <a:path w="541019" h="444500">
                  <a:moveTo>
                    <a:pt x="73863" y="144780"/>
                  </a:moveTo>
                  <a:lnTo>
                    <a:pt x="73748" y="144437"/>
                  </a:lnTo>
                  <a:lnTo>
                    <a:pt x="73812" y="144780"/>
                  </a:lnTo>
                  <a:close/>
                </a:path>
                <a:path w="541019" h="444500">
                  <a:moveTo>
                    <a:pt x="74930" y="147320"/>
                  </a:moveTo>
                  <a:lnTo>
                    <a:pt x="74777" y="147320"/>
                  </a:lnTo>
                  <a:lnTo>
                    <a:pt x="74777" y="148590"/>
                  </a:lnTo>
                  <a:lnTo>
                    <a:pt x="74930" y="147320"/>
                  </a:lnTo>
                  <a:close/>
                </a:path>
                <a:path w="541019" h="444500">
                  <a:moveTo>
                    <a:pt x="75438" y="352539"/>
                  </a:moveTo>
                  <a:lnTo>
                    <a:pt x="74841" y="352348"/>
                  </a:lnTo>
                  <a:lnTo>
                    <a:pt x="74853" y="353060"/>
                  </a:lnTo>
                  <a:lnTo>
                    <a:pt x="75438" y="352539"/>
                  </a:lnTo>
                  <a:close/>
                </a:path>
                <a:path w="541019" h="444500">
                  <a:moveTo>
                    <a:pt x="75984" y="113030"/>
                  </a:moveTo>
                  <a:lnTo>
                    <a:pt x="75742" y="114300"/>
                  </a:lnTo>
                  <a:lnTo>
                    <a:pt x="75984" y="113030"/>
                  </a:lnTo>
                  <a:close/>
                </a:path>
                <a:path w="541019" h="444500">
                  <a:moveTo>
                    <a:pt x="76034" y="112928"/>
                  </a:moveTo>
                  <a:close/>
                </a:path>
                <a:path w="541019" h="444500">
                  <a:moveTo>
                    <a:pt x="76288" y="137160"/>
                  </a:moveTo>
                  <a:lnTo>
                    <a:pt x="75704" y="135890"/>
                  </a:lnTo>
                  <a:lnTo>
                    <a:pt x="76263" y="137160"/>
                  </a:lnTo>
                  <a:close/>
                </a:path>
                <a:path w="541019" h="444500">
                  <a:moveTo>
                    <a:pt x="76771" y="111760"/>
                  </a:moveTo>
                  <a:lnTo>
                    <a:pt x="76466" y="111760"/>
                  </a:lnTo>
                  <a:lnTo>
                    <a:pt x="76034" y="112928"/>
                  </a:lnTo>
                  <a:lnTo>
                    <a:pt x="76771" y="111760"/>
                  </a:lnTo>
                  <a:close/>
                </a:path>
                <a:path w="541019" h="444500">
                  <a:moveTo>
                    <a:pt x="78384" y="107950"/>
                  </a:moveTo>
                  <a:lnTo>
                    <a:pt x="78232" y="107950"/>
                  </a:lnTo>
                  <a:lnTo>
                    <a:pt x="78028" y="109220"/>
                  </a:lnTo>
                  <a:lnTo>
                    <a:pt x="78384" y="107950"/>
                  </a:lnTo>
                  <a:close/>
                </a:path>
                <a:path w="541019" h="444500">
                  <a:moveTo>
                    <a:pt x="78613" y="167640"/>
                  </a:moveTo>
                  <a:lnTo>
                    <a:pt x="78117" y="166370"/>
                  </a:lnTo>
                  <a:lnTo>
                    <a:pt x="77990" y="166370"/>
                  </a:lnTo>
                  <a:lnTo>
                    <a:pt x="78549" y="167640"/>
                  </a:lnTo>
                  <a:close/>
                </a:path>
                <a:path w="541019" h="444500">
                  <a:moveTo>
                    <a:pt x="78816" y="110490"/>
                  </a:moveTo>
                  <a:lnTo>
                    <a:pt x="77939" y="110490"/>
                  </a:lnTo>
                  <a:lnTo>
                    <a:pt x="76835" y="111760"/>
                  </a:lnTo>
                  <a:lnTo>
                    <a:pt x="78181" y="111760"/>
                  </a:lnTo>
                  <a:lnTo>
                    <a:pt x="78816" y="110490"/>
                  </a:lnTo>
                  <a:close/>
                </a:path>
                <a:path w="541019" h="444500">
                  <a:moveTo>
                    <a:pt x="79527" y="355600"/>
                  </a:moveTo>
                  <a:lnTo>
                    <a:pt x="78803" y="355600"/>
                  </a:lnTo>
                  <a:lnTo>
                    <a:pt x="77812" y="356870"/>
                  </a:lnTo>
                  <a:lnTo>
                    <a:pt x="77444" y="356870"/>
                  </a:lnTo>
                  <a:lnTo>
                    <a:pt x="75946" y="358140"/>
                  </a:lnTo>
                  <a:lnTo>
                    <a:pt x="75006" y="359410"/>
                  </a:lnTo>
                  <a:lnTo>
                    <a:pt x="74218" y="360680"/>
                  </a:lnTo>
                  <a:lnTo>
                    <a:pt x="73685" y="360680"/>
                  </a:lnTo>
                  <a:lnTo>
                    <a:pt x="73063" y="361950"/>
                  </a:lnTo>
                  <a:lnTo>
                    <a:pt x="72910" y="363220"/>
                  </a:lnTo>
                  <a:lnTo>
                    <a:pt x="72542" y="364490"/>
                  </a:lnTo>
                  <a:lnTo>
                    <a:pt x="72047" y="368300"/>
                  </a:lnTo>
                  <a:lnTo>
                    <a:pt x="71907" y="369570"/>
                  </a:lnTo>
                  <a:lnTo>
                    <a:pt x="71678" y="370840"/>
                  </a:lnTo>
                  <a:lnTo>
                    <a:pt x="68948" y="378460"/>
                  </a:lnTo>
                  <a:lnTo>
                    <a:pt x="66890" y="381000"/>
                  </a:lnTo>
                  <a:lnTo>
                    <a:pt x="65887" y="381000"/>
                  </a:lnTo>
                  <a:lnTo>
                    <a:pt x="65125" y="382270"/>
                  </a:lnTo>
                  <a:lnTo>
                    <a:pt x="66255" y="382270"/>
                  </a:lnTo>
                  <a:lnTo>
                    <a:pt x="69672" y="378460"/>
                  </a:lnTo>
                  <a:lnTo>
                    <a:pt x="70866" y="377190"/>
                  </a:lnTo>
                  <a:lnTo>
                    <a:pt x="71678" y="374650"/>
                  </a:lnTo>
                  <a:lnTo>
                    <a:pt x="72453" y="372110"/>
                  </a:lnTo>
                  <a:lnTo>
                    <a:pt x="72771" y="369570"/>
                  </a:lnTo>
                  <a:lnTo>
                    <a:pt x="73113" y="365760"/>
                  </a:lnTo>
                  <a:lnTo>
                    <a:pt x="73266" y="364464"/>
                  </a:lnTo>
                  <a:lnTo>
                    <a:pt x="73571" y="363220"/>
                  </a:lnTo>
                  <a:lnTo>
                    <a:pt x="74231" y="361950"/>
                  </a:lnTo>
                  <a:lnTo>
                    <a:pt x="74930" y="360680"/>
                  </a:lnTo>
                  <a:lnTo>
                    <a:pt x="76161" y="358140"/>
                  </a:lnTo>
                  <a:lnTo>
                    <a:pt x="78930" y="356870"/>
                  </a:lnTo>
                  <a:lnTo>
                    <a:pt x="79527" y="355600"/>
                  </a:lnTo>
                  <a:close/>
                </a:path>
                <a:path w="541019" h="444500">
                  <a:moveTo>
                    <a:pt x="82791" y="134620"/>
                  </a:moveTo>
                  <a:lnTo>
                    <a:pt x="82143" y="133350"/>
                  </a:lnTo>
                  <a:lnTo>
                    <a:pt x="80937" y="132080"/>
                  </a:lnTo>
                  <a:lnTo>
                    <a:pt x="79184" y="132080"/>
                  </a:lnTo>
                  <a:lnTo>
                    <a:pt x="80200" y="133350"/>
                  </a:lnTo>
                  <a:lnTo>
                    <a:pt x="81876" y="133350"/>
                  </a:lnTo>
                  <a:lnTo>
                    <a:pt x="82537" y="134620"/>
                  </a:lnTo>
                  <a:lnTo>
                    <a:pt x="82791" y="134620"/>
                  </a:lnTo>
                  <a:close/>
                </a:path>
                <a:path w="541019" h="444500">
                  <a:moveTo>
                    <a:pt x="83400" y="135890"/>
                  </a:moveTo>
                  <a:lnTo>
                    <a:pt x="83324" y="134620"/>
                  </a:lnTo>
                  <a:lnTo>
                    <a:pt x="83350" y="135890"/>
                  </a:lnTo>
                  <a:close/>
                </a:path>
                <a:path w="541019" h="444500">
                  <a:moveTo>
                    <a:pt x="85445" y="369570"/>
                  </a:moveTo>
                  <a:lnTo>
                    <a:pt x="84607" y="370840"/>
                  </a:lnTo>
                  <a:lnTo>
                    <a:pt x="85013" y="370840"/>
                  </a:lnTo>
                  <a:lnTo>
                    <a:pt x="85445" y="369570"/>
                  </a:lnTo>
                  <a:close/>
                </a:path>
                <a:path w="541019" h="444500">
                  <a:moveTo>
                    <a:pt x="88379" y="105410"/>
                  </a:moveTo>
                  <a:lnTo>
                    <a:pt x="87401" y="104140"/>
                  </a:lnTo>
                  <a:lnTo>
                    <a:pt x="86525" y="104140"/>
                  </a:lnTo>
                  <a:lnTo>
                    <a:pt x="84594" y="102870"/>
                  </a:lnTo>
                  <a:lnTo>
                    <a:pt x="83489" y="101600"/>
                  </a:lnTo>
                  <a:lnTo>
                    <a:pt x="80530" y="101600"/>
                  </a:lnTo>
                  <a:lnTo>
                    <a:pt x="81153" y="102870"/>
                  </a:lnTo>
                  <a:lnTo>
                    <a:pt x="84124" y="102870"/>
                  </a:lnTo>
                  <a:lnTo>
                    <a:pt x="86233" y="104140"/>
                  </a:lnTo>
                  <a:lnTo>
                    <a:pt x="87223" y="105410"/>
                  </a:lnTo>
                  <a:lnTo>
                    <a:pt x="88379" y="105410"/>
                  </a:lnTo>
                  <a:close/>
                </a:path>
                <a:path w="541019" h="444500">
                  <a:moveTo>
                    <a:pt x="89154" y="172720"/>
                  </a:moveTo>
                  <a:lnTo>
                    <a:pt x="88671" y="172720"/>
                  </a:lnTo>
                  <a:lnTo>
                    <a:pt x="89052" y="172859"/>
                  </a:lnTo>
                  <a:lnTo>
                    <a:pt x="89154" y="172720"/>
                  </a:lnTo>
                  <a:close/>
                </a:path>
                <a:path w="541019" h="444500">
                  <a:moveTo>
                    <a:pt x="89255" y="132080"/>
                  </a:moveTo>
                  <a:lnTo>
                    <a:pt x="88785" y="130810"/>
                  </a:lnTo>
                  <a:lnTo>
                    <a:pt x="89141" y="132080"/>
                  </a:lnTo>
                  <a:close/>
                </a:path>
                <a:path w="541019" h="444500">
                  <a:moveTo>
                    <a:pt x="90398" y="276186"/>
                  </a:moveTo>
                  <a:lnTo>
                    <a:pt x="89763" y="276860"/>
                  </a:lnTo>
                  <a:lnTo>
                    <a:pt x="90081" y="276860"/>
                  </a:lnTo>
                  <a:lnTo>
                    <a:pt x="90398" y="276186"/>
                  </a:lnTo>
                  <a:close/>
                </a:path>
                <a:path w="541019" h="444500">
                  <a:moveTo>
                    <a:pt x="90970" y="275590"/>
                  </a:moveTo>
                  <a:lnTo>
                    <a:pt x="90690" y="275590"/>
                  </a:lnTo>
                  <a:lnTo>
                    <a:pt x="90398" y="276186"/>
                  </a:lnTo>
                  <a:lnTo>
                    <a:pt x="90970" y="275590"/>
                  </a:lnTo>
                  <a:close/>
                </a:path>
                <a:path w="541019" h="444500">
                  <a:moveTo>
                    <a:pt x="92837" y="387350"/>
                  </a:moveTo>
                  <a:lnTo>
                    <a:pt x="92443" y="386080"/>
                  </a:lnTo>
                  <a:lnTo>
                    <a:pt x="91960" y="386080"/>
                  </a:lnTo>
                  <a:lnTo>
                    <a:pt x="90741" y="384810"/>
                  </a:lnTo>
                  <a:lnTo>
                    <a:pt x="90043" y="383540"/>
                  </a:lnTo>
                  <a:lnTo>
                    <a:pt x="88557" y="382270"/>
                  </a:lnTo>
                  <a:lnTo>
                    <a:pt x="89331" y="383540"/>
                  </a:lnTo>
                  <a:lnTo>
                    <a:pt x="89827" y="383540"/>
                  </a:lnTo>
                  <a:lnTo>
                    <a:pt x="91033" y="386080"/>
                  </a:lnTo>
                  <a:lnTo>
                    <a:pt x="91884" y="386080"/>
                  </a:lnTo>
                  <a:lnTo>
                    <a:pt x="92151" y="387350"/>
                  </a:lnTo>
                  <a:lnTo>
                    <a:pt x="92837" y="387350"/>
                  </a:lnTo>
                  <a:close/>
                </a:path>
                <a:path w="541019" h="444500">
                  <a:moveTo>
                    <a:pt x="93624" y="379730"/>
                  </a:moveTo>
                  <a:lnTo>
                    <a:pt x="92024" y="377190"/>
                  </a:lnTo>
                  <a:lnTo>
                    <a:pt x="91046" y="375920"/>
                  </a:lnTo>
                  <a:lnTo>
                    <a:pt x="89662" y="373380"/>
                  </a:lnTo>
                  <a:lnTo>
                    <a:pt x="88341" y="372110"/>
                  </a:lnTo>
                  <a:lnTo>
                    <a:pt x="87820" y="370840"/>
                  </a:lnTo>
                  <a:lnTo>
                    <a:pt x="87198" y="369570"/>
                  </a:lnTo>
                  <a:lnTo>
                    <a:pt x="86626" y="368300"/>
                  </a:lnTo>
                  <a:lnTo>
                    <a:pt x="85432" y="365760"/>
                  </a:lnTo>
                  <a:lnTo>
                    <a:pt x="84289" y="363220"/>
                  </a:lnTo>
                  <a:lnTo>
                    <a:pt x="82296" y="358140"/>
                  </a:lnTo>
                  <a:lnTo>
                    <a:pt x="78016" y="344170"/>
                  </a:lnTo>
                  <a:lnTo>
                    <a:pt x="78562" y="346710"/>
                  </a:lnTo>
                  <a:lnTo>
                    <a:pt x="79476" y="350520"/>
                  </a:lnTo>
                  <a:lnTo>
                    <a:pt x="80581" y="354418"/>
                  </a:lnTo>
                  <a:lnTo>
                    <a:pt x="80810" y="355600"/>
                  </a:lnTo>
                  <a:lnTo>
                    <a:pt x="81318" y="356870"/>
                  </a:lnTo>
                  <a:lnTo>
                    <a:pt x="81889" y="359410"/>
                  </a:lnTo>
                  <a:lnTo>
                    <a:pt x="83489" y="363220"/>
                  </a:lnTo>
                  <a:lnTo>
                    <a:pt x="84607" y="365760"/>
                  </a:lnTo>
                  <a:lnTo>
                    <a:pt x="86080" y="369570"/>
                  </a:lnTo>
                  <a:lnTo>
                    <a:pt x="86614" y="370840"/>
                  </a:lnTo>
                  <a:lnTo>
                    <a:pt x="87134" y="370840"/>
                  </a:lnTo>
                  <a:lnTo>
                    <a:pt x="87579" y="372110"/>
                  </a:lnTo>
                  <a:lnTo>
                    <a:pt x="88950" y="374650"/>
                  </a:lnTo>
                  <a:lnTo>
                    <a:pt x="90436" y="375920"/>
                  </a:lnTo>
                  <a:lnTo>
                    <a:pt x="91846" y="378460"/>
                  </a:lnTo>
                  <a:lnTo>
                    <a:pt x="93281" y="379730"/>
                  </a:lnTo>
                  <a:lnTo>
                    <a:pt x="93624" y="379730"/>
                  </a:lnTo>
                  <a:close/>
                </a:path>
                <a:path w="541019" h="444500">
                  <a:moveTo>
                    <a:pt x="94792" y="401320"/>
                  </a:moveTo>
                  <a:lnTo>
                    <a:pt x="94653" y="401320"/>
                  </a:lnTo>
                  <a:lnTo>
                    <a:pt x="94030" y="402590"/>
                  </a:lnTo>
                  <a:lnTo>
                    <a:pt x="93649" y="403860"/>
                  </a:lnTo>
                  <a:lnTo>
                    <a:pt x="92367" y="406400"/>
                  </a:lnTo>
                  <a:lnTo>
                    <a:pt x="91795" y="406400"/>
                  </a:lnTo>
                  <a:lnTo>
                    <a:pt x="90944" y="407670"/>
                  </a:lnTo>
                  <a:lnTo>
                    <a:pt x="90119" y="407670"/>
                  </a:lnTo>
                  <a:lnTo>
                    <a:pt x="88938" y="408940"/>
                  </a:lnTo>
                  <a:lnTo>
                    <a:pt x="91008" y="408940"/>
                  </a:lnTo>
                  <a:lnTo>
                    <a:pt x="92430" y="407670"/>
                  </a:lnTo>
                  <a:lnTo>
                    <a:pt x="93002" y="406400"/>
                  </a:lnTo>
                  <a:lnTo>
                    <a:pt x="94234" y="403860"/>
                  </a:lnTo>
                  <a:lnTo>
                    <a:pt x="94653" y="402590"/>
                  </a:lnTo>
                  <a:lnTo>
                    <a:pt x="94792" y="401320"/>
                  </a:lnTo>
                  <a:close/>
                </a:path>
                <a:path w="541019" h="444500">
                  <a:moveTo>
                    <a:pt x="96634" y="175450"/>
                  </a:moveTo>
                  <a:lnTo>
                    <a:pt x="96583" y="175260"/>
                  </a:lnTo>
                  <a:lnTo>
                    <a:pt x="96634" y="175450"/>
                  </a:lnTo>
                  <a:close/>
                </a:path>
                <a:path w="541019" h="444500">
                  <a:moveTo>
                    <a:pt x="97193" y="176530"/>
                  </a:moveTo>
                  <a:lnTo>
                    <a:pt x="96634" y="175450"/>
                  </a:lnTo>
                  <a:lnTo>
                    <a:pt x="96977" y="176530"/>
                  </a:lnTo>
                  <a:lnTo>
                    <a:pt x="97193" y="176530"/>
                  </a:lnTo>
                  <a:close/>
                </a:path>
                <a:path w="541019" h="444500">
                  <a:moveTo>
                    <a:pt x="97688" y="166370"/>
                  </a:moveTo>
                  <a:lnTo>
                    <a:pt x="97040" y="165100"/>
                  </a:lnTo>
                  <a:lnTo>
                    <a:pt x="96393" y="163830"/>
                  </a:lnTo>
                  <a:lnTo>
                    <a:pt x="95859" y="163830"/>
                  </a:lnTo>
                  <a:lnTo>
                    <a:pt x="95605" y="165100"/>
                  </a:lnTo>
                  <a:lnTo>
                    <a:pt x="94894" y="166370"/>
                  </a:lnTo>
                  <a:lnTo>
                    <a:pt x="95923" y="166370"/>
                  </a:lnTo>
                  <a:lnTo>
                    <a:pt x="96278" y="165100"/>
                  </a:lnTo>
                  <a:lnTo>
                    <a:pt x="96837" y="166370"/>
                  </a:lnTo>
                  <a:lnTo>
                    <a:pt x="97688" y="166370"/>
                  </a:lnTo>
                  <a:close/>
                </a:path>
                <a:path w="541019" h="444500">
                  <a:moveTo>
                    <a:pt x="98425" y="158013"/>
                  </a:moveTo>
                  <a:lnTo>
                    <a:pt x="97637" y="158750"/>
                  </a:lnTo>
                  <a:lnTo>
                    <a:pt x="97942" y="158750"/>
                  </a:lnTo>
                  <a:lnTo>
                    <a:pt x="98425" y="158013"/>
                  </a:lnTo>
                  <a:close/>
                </a:path>
                <a:path w="541019" h="444500">
                  <a:moveTo>
                    <a:pt x="99720" y="196850"/>
                  </a:moveTo>
                  <a:lnTo>
                    <a:pt x="99085" y="196850"/>
                  </a:lnTo>
                  <a:lnTo>
                    <a:pt x="97840" y="198120"/>
                  </a:lnTo>
                  <a:lnTo>
                    <a:pt x="97739" y="198247"/>
                  </a:lnTo>
                  <a:lnTo>
                    <a:pt x="97002" y="200660"/>
                  </a:lnTo>
                  <a:lnTo>
                    <a:pt x="96710" y="201701"/>
                  </a:lnTo>
                  <a:lnTo>
                    <a:pt x="99720" y="196850"/>
                  </a:lnTo>
                  <a:close/>
                </a:path>
                <a:path w="541019" h="444500">
                  <a:moveTo>
                    <a:pt x="102603" y="149860"/>
                  </a:moveTo>
                  <a:lnTo>
                    <a:pt x="102158" y="149860"/>
                  </a:lnTo>
                  <a:lnTo>
                    <a:pt x="101574" y="151130"/>
                  </a:lnTo>
                  <a:lnTo>
                    <a:pt x="100457" y="151130"/>
                  </a:lnTo>
                  <a:lnTo>
                    <a:pt x="99441" y="152400"/>
                  </a:lnTo>
                  <a:lnTo>
                    <a:pt x="101155" y="152400"/>
                  </a:lnTo>
                  <a:lnTo>
                    <a:pt x="101790" y="151130"/>
                  </a:lnTo>
                  <a:lnTo>
                    <a:pt x="102235" y="151130"/>
                  </a:lnTo>
                  <a:lnTo>
                    <a:pt x="102603" y="149860"/>
                  </a:lnTo>
                  <a:close/>
                </a:path>
                <a:path w="541019" h="444500">
                  <a:moveTo>
                    <a:pt x="102971" y="148590"/>
                  </a:moveTo>
                  <a:lnTo>
                    <a:pt x="102616" y="149860"/>
                  </a:lnTo>
                  <a:lnTo>
                    <a:pt x="102793" y="149860"/>
                  </a:lnTo>
                  <a:lnTo>
                    <a:pt x="102971" y="148590"/>
                  </a:lnTo>
                  <a:close/>
                </a:path>
                <a:path w="541019" h="444500">
                  <a:moveTo>
                    <a:pt x="105206" y="212090"/>
                  </a:moveTo>
                  <a:lnTo>
                    <a:pt x="104597" y="210820"/>
                  </a:lnTo>
                  <a:lnTo>
                    <a:pt x="98933" y="207010"/>
                  </a:lnTo>
                  <a:lnTo>
                    <a:pt x="96608" y="202031"/>
                  </a:lnTo>
                  <a:lnTo>
                    <a:pt x="96291" y="203200"/>
                  </a:lnTo>
                  <a:lnTo>
                    <a:pt x="98247" y="208280"/>
                  </a:lnTo>
                  <a:lnTo>
                    <a:pt x="100685" y="209550"/>
                  </a:lnTo>
                  <a:lnTo>
                    <a:pt x="103974" y="210820"/>
                  </a:lnTo>
                  <a:lnTo>
                    <a:pt x="104101" y="211264"/>
                  </a:lnTo>
                  <a:lnTo>
                    <a:pt x="104216" y="212699"/>
                  </a:lnTo>
                  <a:lnTo>
                    <a:pt x="103835" y="214630"/>
                  </a:lnTo>
                  <a:lnTo>
                    <a:pt x="104775" y="214630"/>
                  </a:lnTo>
                  <a:lnTo>
                    <a:pt x="105206" y="212090"/>
                  </a:lnTo>
                  <a:close/>
                </a:path>
                <a:path w="541019" h="444500">
                  <a:moveTo>
                    <a:pt x="108534" y="246380"/>
                  </a:moveTo>
                  <a:lnTo>
                    <a:pt x="108369" y="246380"/>
                  </a:lnTo>
                  <a:lnTo>
                    <a:pt x="107454" y="247789"/>
                  </a:lnTo>
                  <a:lnTo>
                    <a:pt x="105702" y="250190"/>
                  </a:lnTo>
                  <a:lnTo>
                    <a:pt x="104533" y="251460"/>
                  </a:lnTo>
                  <a:lnTo>
                    <a:pt x="103746" y="252730"/>
                  </a:lnTo>
                  <a:lnTo>
                    <a:pt x="103505" y="252730"/>
                  </a:lnTo>
                  <a:lnTo>
                    <a:pt x="102349" y="254000"/>
                  </a:lnTo>
                  <a:lnTo>
                    <a:pt x="101371" y="255270"/>
                  </a:lnTo>
                  <a:lnTo>
                    <a:pt x="99847" y="256540"/>
                  </a:lnTo>
                  <a:lnTo>
                    <a:pt x="97929" y="257810"/>
                  </a:lnTo>
                  <a:lnTo>
                    <a:pt x="95529" y="259080"/>
                  </a:lnTo>
                  <a:lnTo>
                    <a:pt x="94907" y="260350"/>
                  </a:lnTo>
                  <a:lnTo>
                    <a:pt x="94145" y="260350"/>
                  </a:lnTo>
                  <a:lnTo>
                    <a:pt x="93954" y="261620"/>
                  </a:lnTo>
                  <a:lnTo>
                    <a:pt x="93548" y="261620"/>
                  </a:lnTo>
                  <a:lnTo>
                    <a:pt x="93027" y="264160"/>
                  </a:lnTo>
                  <a:lnTo>
                    <a:pt x="92544" y="266700"/>
                  </a:lnTo>
                  <a:lnTo>
                    <a:pt x="92354" y="269240"/>
                  </a:lnTo>
                  <a:lnTo>
                    <a:pt x="91859" y="271780"/>
                  </a:lnTo>
                  <a:lnTo>
                    <a:pt x="91579" y="274320"/>
                  </a:lnTo>
                  <a:lnTo>
                    <a:pt x="91160" y="274320"/>
                  </a:lnTo>
                  <a:lnTo>
                    <a:pt x="90970" y="275590"/>
                  </a:lnTo>
                  <a:lnTo>
                    <a:pt x="91490" y="275590"/>
                  </a:lnTo>
                  <a:lnTo>
                    <a:pt x="91795" y="274320"/>
                  </a:lnTo>
                  <a:lnTo>
                    <a:pt x="92329" y="274320"/>
                  </a:lnTo>
                  <a:lnTo>
                    <a:pt x="92646" y="273050"/>
                  </a:lnTo>
                  <a:lnTo>
                    <a:pt x="93230" y="269240"/>
                  </a:lnTo>
                  <a:lnTo>
                    <a:pt x="93433" y="266700"/>
                  </a:lnTo>
                  <a:lnTo>
                    <a:pt x="94208" y="262890"/>
                  </a:lnTo>
                  <a:lnTo>
                    <a:pt x="94615" y="261620"/>
                  </a:lnTo>
                  <a:lnTo>
                    <a:pt x="95097" y="261620"/>
                  </a:lnTo>
                  <a:lnTo>
                    <a:pt x="95872" y="260350"/>
                  </a:lnTo>
                  <a:lnTo>
                    <a:pt x="96723" y="259080"/>
                  </a:lnTo>
                  <a:lnTo>
                    <a:pt x="98386" y="257810"/>
                  </a:lnTo>
                  <a:lnTo>
                    <a:pt x="100279" y="256540"/>
                  </a:lnTo>
                  <a:lnTo>
                    <a:pt x="101854" y="255270"/>
                  </a:lnTo>
                  <a:lnTo>
                    <a:pt x="102793" y="254000"/>
                  </a:lnTo>
                  <a:lnTo>
                    <a:pt x="103936" y="252730"/>
                  </a:lnTo>
                  <a:lnTo>
                    <a:pt x="104686" y="252730"/>
                  </a:lnTo>
                  <a:lnTo>
                    <a:pt x="104940" y="251460"/>
                  </a:lnTo>
                  <a:lnTo>
                    <a:pt x="105613" y="251460"/>
                  </a:lnTo>
                  <a:lnTo>
                    <a:pt x="106057" y="250190"/>
                  </a:lnTo>
                  <a:lnTo>
                    <a:pt x="106426" y="250190"/>
                  </a:lnTo>
                  <a:lnTo>
                    <a:pt x="107175" y="248920"/>
                  </a:lnTo>
                  <a:lnTo>
                    <a:pt x="108077" y="247650"/>
                  </a:lnTo>
                  <a:lnTo>
                    <a:pt x="108534" y="246380"/>
                  </a:lnTo>
                  <a:close/>
                </a:path>
                <a:path w="541019" h="444500">
                  <a:moveTo>
                    <a:pt x="109347" y="245110"/>
                  </a:moveTo>
                  <a:lnTo>
                    <a:pt x="108610" y="246380"/>
                  </a:lnTo>
                  <a:lnTo>
                    <a:pt x="108750" y="246380"/>
                  </a:lnTo>
                  <a:lnTo>
                    <a:pt x="109347" y="245110"/>
                  </a:lnTo>
                  <a:close/>
                </a:path>
                <a:path w="541019" h="444500">
                  <a:moveTo>
                    <a:pt x="109550" y="133350"/>
                  </a:moveTo>
                  <a:lnTo>
                    <a:pt x="109321" y="132080"/>
                  </a:lnTo>
                  <a:lnTo>
                    <a:pt x="109143" y="132080"/>
                  </a:lnTo>
                  <a:lnTo>
                    <a:pt x="108661" y="130810"/>
                  </a:lnTo>
                  <a:lnTo>
                    <a:pt x="108331" y="130810"/>
                  </a:lnTo>
                  <a:lnTo>
                    <a:pt x="109461" y="133350"/>
                  </a:lnTo>
                  <a:close/>
                </a:path>
                <a:path w="541019" h="444500">
                  <a:moveTo>
                    <a:pt x="112636" y="144780"/>
                  </a:moveTo>
                  <a:lnTo>
                    <a:pt x="112483" y="143510"/>
                  </a:lnTo>
                  <a:lnTo>
                    <a:pt x="111988" y="140970"/>
                  </a:lnTo>
                  <a:lnTo>
                    <a:pt x="111658" y="140970"/>
                  </a:lnTo>
                  <a:lnTo>
                    <a:pt x="111696" y="144780"/>
                  </a:lnTo>
                  <a:lnTo>
                    <a:pt x="111480" y="144780"/>
                  </a:lnTo>
                  <a:lnTo>
                    <a:pt x="111252" y="146050"/>
                  </a:lnTo>
                  <a:lnTo>
                    <a:pt x="112191" y="146050"/>
                  </a:lnTo>
                  <a:lnTo>
                    <a:pt x="112636" y="144780"/>
                  </a:lnTo>
                  <a:close/>
                </a:path>
                <a:path w="541019" h="444500">
                  <a:moveTo>
                    <a:pt x="114960" y="175260"/>
                  </a:moveTo>
                  <a:lnTo>
                    <a:pt x="113944" y="175260"/>
                  </a:lnTo>
                  <a:lnTo>
                    <a:pt x="113220" y="176530"/>
                  </a:lnTo>
                  <a:lnTo>
                    <a:pt x="114122" y="176530"/>
                  </a:lnTo>
                  <a:lnTo>
                    <a:pt x="114960" y="175260"/>
                  </a:lnTo>
                  <a:close/>
                </a:path>
                <a:path w="541019" h="444500">
                  <a:moveTo>
                    <a:pt x="118414" y="218440"/>
                  </a:moveTo>
                  <a:lnTo>
                    <a:pt x="118287" y="215773"/>
                  </a:lnTo>
                  <a:lnTo>
                    <a:pt x="117995" y="214630"/>
                  </a:lnTo>
                  <a:lnTo>
                    <a:pt x="112928" y="213360"/>
                  </a:lnTo>
                  <a:lnTo>
                    <a:pt x="112064" y="212090"/>
                  </a:lnTo>
                  <a:lnTo>
                    <a:pt x="112179" y="210820"/>
                  </a:lnTo>
                  <a:lnTo>
                    <a:pt x="111925" y="209346"/>
                  </a:lnTo>
                  <a:lnTo>
                    <a:pt x="111785" y="208318"/>
                  </a:lnTo>
                  <a:lnTo>
                    <a:pt x="111887" y="207010"/>
                  </a:lnTo>
                  <a:lnTo>
                    <a:pt x="111315" y="205740"/>
                  </a:lnTo>
                  <a:lnTo>
                    <a:pt x="110096" y="205740"/>
                  </a:lnTo>
                  <a:lnTo>
                    <a:pt x="110655" y="207010"/>
                  </a:lnTo>
                  <a:lnTo>
                    <a:pt x="111480" y="207010"/>
                  </a:lnTo>
                  <a:lnTo>
                    <a:pt x="111696" y="208318"/>
                  </a:lnTo>
                  <a:lnTo>
                    <a:pt x="111036" y="213360"/>
                  </a:lnTo>
                  <a:lnTo>
                    <a:pt x="111874" y="213360"/>
                  </a:lnTo>
                  <a:lnTo>
                    <a:pt x="112483" y="214630"/>
                  </a:lnTo>
                  <a:lnTo>
                    <a:pt x="117259" y="215900"/>
                  </a:lnTo>
                  <a:lnTo>
                    <a:pt x="117500" y="215900"/>
                  </a:lnTo>
                  <a:lnTo>
                    <a:pt x="117551" y="218440"/>
                  </a:lnTo>
                  <a:lnTo>
                    <a:pt x="117221" y="219710"/>
                  </a:lnTo>
                  <a:lnTo>
                    <a:pt x="118414" y="219710"/>
                  </a:lnTo>
                  <a:lnTo>
                    <a:pt x="118414" y="218440"/>
                  </a:lnTo>
                  <a:close/>
                </a:path>
                <a:path w="541019" h="444500">
                  <a:moveTo>
                    <a:pt x="119837" y="217170"/>
                  </a:moveTo>
                  <a:lnTo>
                    <a:pt x="118872" y="217170"/>
                  </a:lnTo>
                  <a:lnTo>
                    <a:pt x="118605" y="218440"/>
                  </a:lnTo>
                  <a:lnTo>
                    <a:pt x="119126" y="218440"/>
                  </a:lnTo>
                  <a:lnTo>
                    <a:pt x="119583" y="218122"/>
                  </a:lnTo>
                  <a:lnTo>
                    <a:pt x="119837" y="217170"/>
                  </a:lnTo>
                  <a:close/>
                </a:path>
                <a:path w="541019" h="444500">
                  <a:moveTo>
                    <a:pt x="119849" y="143510"/>
                  </a:moveTo>
                  <a:lnTo>
                    <a:pt x="119062" y="143510"/>
                  </a:lnTo>
                  <a:lnTo>
                    <a:pt x="118694" y="144780"/>
                  </a:lnTo>
                  <a:lnTo>
                    <a:pt x="119418" y="144780"/>
                  </a:lnTo>
                  <a:lnTo>
                    <a:pt x="119849" y="143510"/>
                  </a:lnTo>
                  <a:close/>
                </a:path>
                <a:path w="541019" h="444500">
                  <a:moveTo>
                    <a:pt x="120319" y="147320"/>
                  </a:moveTo>
                  <a:lnTo>
                    <a:pt x="117322" y="146050"/>
                  </a:lnTo>
                  <a:lnTo>
                    <a:pt x="115912" y="146050"/>
                  </a:lnTo>
                  <a:lnTo>
                    <a:pt x="118503" y="147320"/>
                  </a:lnTo>
                  <a:lnTo>
                    <a:pt x="120319" y="147320"/>
                  </a:lnTo>
                  <a:close/>
                </a:path>
                <a:path w="541019" h="444500">
                  <a:moveTo>
                    <a:pt x="120383" y="218440"/>
                  </a:moveTo>
                  <a:lnTo>
                    <a:pt x="119494" y="218440"/>
                  </a:lnTo>
                  <a:lnTo>
                    <a:pt x="119126" y="218440"/>
                  </a:lnTo>
                  <a:lnTo>
                    <a:pt x="118440" y="219710"/>
                  </a:lnTo>
                  <a:lnTo>
                    <a:pt x="119151" y="219710"/>
                  </a:lnTo>
                  <a:lnTo>
                    <a:pt x="120383" y="218440"/>
                  </a:lnTo>
                  <a:close/>
                </a:path>
                <a:path w="541019" h="444500">
                  <a:moveTo>
                    <a:pt x="121272" y="70027"/>
                  </a:moveTo>
                  <a:lnTo>
                    <a:pt x="121246" y="69837"/>
                  </a:lnTo>
                  <a:lnTo>
                    <a:pt x="121196" y="69659"/>
                  </a:lnTo>
                  <a:lnTo>
                    <a:pt x="121158" y="69469"/>
                  </a:lnTo>
                  <a:lnTo>
                    <a:pt x="121158" y="69329"/>
                  </a:lnTo>
                  <a:lnTo>
                    <a:pt x="120980" y="69075"/>
                  </a:lnTo>
                  <a:lnTo>
                    <a:pt x="120700" y="69113"/>
                  </a:lnTo>
                  <a:lnTo>
                    <a:pt x="120116" y="69405"/>
                  </a:lnTo>
                  <a:lnTo>
                    <a:pt x="119888" y="69608"/>
                  </a:lnTo>
                  <a:lnTo>
                    <a:pt x="120142" y="69989"/>
                  </a:lnTo>
                  <a:lnTo>
                    <a:pt x="120281" y="70180"/>
                  </a:lnTo>
                  <a:lnTo>
                    <a:pt x="120586" y="70281"/>
                  </a:lnTo>
                  <a:lnTo>
                    <a:pt x="120802" y="70269"/>
                  </a:lnTo>
                  <a:lnTo>
                    <a:pt x="121031" y="70256"/>
                  </a:lnTo>
                  <a:lnTo>
                    <a:pt x="121196" y="70180"/>
                  </a:lnTo>
                  <a:lnTo>
                    <a:pt x="121272" y="70027"/>
                  </a:lnTo>
                  <a:close/>
                </a:path>
                <a:path w="541019" h="444500">
                  <a:moveTo>
                    <a:pt x="121285" y="72097"/>
                  </a:moveTo>
                  <a:lnTo>
                    <a:pt x="120383" y="70942"/>
                  </a:lnTo>
                  <a:lnTo>
                    <a:pt x="120167" y="70954"/>
                  </a:lnTo>
                  <a:lnTo>
                    <a:pt x="119951" y="70954"/>
                  </a:lnTo>
                  <a:lnTo>
                    <a:pt x="119557" y="71158"/>
                  </a:lnTo>
                  <a:lnTo>
                    <a:pt x="119545" y="71742"/>
                  </a:lnTo>
                  <a:lnTo>
                    <a:pt x="119748" y="72059"/>
                  </a:lnTo>
                  <a:lnTo>
                    <a:pt x="120015" y="72174"/>
                  </a:lnTo>
                  <a:lnTo>
                    <a:pt x="120256" y="72148"/>
                  </a:lnTo>
                  <a:lnTo>
                    <a:pt x="120459" y="72097"/>
                  </a:lnTo>
                  <a:lnTo>
                    <a:pt x="120929" y="72148"/>
                  </a:lnTo>
                  <a:lnTo>
                    <a:pt x="121158" y="72237"/>
                  </a:lnTo>
                  <a:lnTo>
                    <a:pt x="121285" y="72097"/>
                  </a:lnTo>
                  <a:close/>
                </a:path>
                <a:path w="541019" h="444500">
                  <a:moveTo>
                    <a:pt x="121475" y="77165"/>
                  </a:moveTo>
                  <a:lnTo>
                    <a:pt x="121348" y="76873"/>
                  </a:lnTo>
                  <a:lnTo>
                    <a:pt x="121170" y="76568"/>
                  </a:lnTo>
                  <a:lnTo>
                    <a:pt x="120980" y="76352"/>
                  </a:lnTo>
                  <a:lnTo>
                    <a:pt x="120853" y="76238"/>
                  </a:lnTo>
                  <a:lnTo>
                    <a:pt x="120738" y="76111"/>
                  </a:lnTo>
                  <a:lnTo>
                    <a:pt x="120573" y="76034"/>
                  </a:lnTo>
                  <a:lnTo>
                    <a:pt x="120345" y="75882"/>
                  </a:lnTo>
                  <a:lnTo>
                    <a:pt x="119989" y="75717"/>
                  </a:lnTo>
                  <a:lnTo>
                    <a:pt x="119621" y="75603"/>
                  </a:lnTo>
                  <a:lnTo>
                    <a:pt x="118960" y="75501"/>
                  </a:lnTo>
                  <a:lnTo>
                    <a:pt x="118618" y="75526"/>
                  </a:lnTo>
                  <a:lnTo>
                    <a:pt x="118452" y="75526"/>
                  </a:lnTo>
                  <a:lnTo>
                    <a:pt x="118186" y="75577"/>
                  </a:lnTo>
                  <a:lnTo>
                    <a:pt x="118059" y="75615"/>
                  </a:lnTo>
                  <a:lnTo>
                    <a:pt x="117233" y="76200"/>
                  </a:lnTo>
                  <a:lnTo>
                    <a:pt x="117271" y="76352"/>
                  </a:lnTo>
                  <a:lnTo>
                    <a:pt x="117322" y="76517"/>
                  </a:lnTo>
                  <a:lnTo>
                    <a:pt x="117436" y="76644"/>
                  </a:lnTo>
                  <a:lnTo>
                    <a:pt x="117678" y="76695"/>
                  </a:lnTo>
                  <a:lnTo>
                    <a:pt x="118135" y="76733"/>
                  </a:lnTo>
                  <a:lnTo>
                    <a:pt x="118440" y="76720"/>
                  </a:lnTo>
                  <a:lnTo>
                    <a:pt x="118681" y="76733"/>
                  </a:lnTo>
                  <a:lnTo>
                    <a:pt x="118821" y="76720"/>
                  </a:lnTo>
                  <a:lnTo>
                    <a:pt x="119367" y="76708"/>
                  </a:lnTo>
                  <a:lnTo>
                    <a:pt x="119976" y="76720"/>
                  </a:lnTo>
                  <a:lnTo>
                    <a:pt x="120484" y="76860"/>
                  </a:lnTo>
                  <a:lnTo>
                    <a:pt x="120726" y="76949"/>
                  </a:lnTo>
                  <a:lnTo>
                    <a:pt x="120942" y="77025"/>
                  </a:lnTo>
                  <a:lnTo>
                    <a:pt x="121119" y="77114"/>
                  </a:lnTo>
                  <a:lnTo>
                    <a:pt x="121285" y="77177"/>
                  </a:lnTo>
                  <a:lnTo>
                    <a:pt x="121412" y="77216"/>
                  </a:lnTo>
                  <a:close/>
                </a:path>
                <a:path w="541019" h="444500">
                  <a:moveTo>
                    <a:pt x="121500" y="75069"/>
                  </a:moveTo>
                  <a:lnTo>
                    <a:pt x="121450" y="74714"/>
                  </a:lnTo>
                  <a:lnTo>
                    <a:pt x="120916" y="73926"/>
                  </a:lnTo>
                  <a:lnTo>
                    <a:pt x="120446" y="73545"/>
                  </a:lnTo>
                  <a:lnTo>
                    <a:pt x="119989" y="73380"/>
                  </a:lnTo>
                  <a:lnTo>
                    <a:pt x="119532" y="73202"/>
                  </a:lnTo>
                  <a:lnTo>
                    <a:pt x="118668" y="73990"/>
                  </a:lnTo>
                  <a:lnTo>
                    <a:pt x="118833" y="74256"/>
                  </a:lnTo>
                  <a:lnTo>
                    <a:pt x="119926" y="74637"/>
                  </a:lnTo>
                  <a:lnTo>
                    <a:pt x="120357" y="74752"/>
                  </a:lnTo>
                  <a:lnTo>
                    <a:pt x="121081" y="75006"/>
                  </a:lnTo>
                  <a:lnTo>
                    <a:pt x="121361" y="75158"/>
                  </a:lnTo>
                  <a:lnTo>
                    <a:pt x="121500" y="75069"/>
                  </a:lnTo>
                  <a:close/>
                </a:path>
                <a:path w="541019" h="444500">
                  <a:moveTo>
                    <a:pt x="122123" y="79844"/>
                  </a:moveTo>
                  <a:lnTo>
                    <a:pt x="121793" y="79336"/>
                  </a:lnTo>
                  <a:lnTo>
                    <a:pt x="120446" y="78460"/>
                  </a:lnTo>
                  <a:lnTo>
                    <a:pt x="119430" y="78092"/>
                  </a:lnTo>
                  <a:lnTo>
                    <a:pt x="118529" y="78130"/>
                  </a:lnTo>
                  <a:lnTo>
                    <a:pt x="117614" y="78155"/>
                  </a:lnTo>
                  <a:lnTo>
                    <a:pt x="117068" y="78460"/>
                  </a:lnTo>
                  <a:lnTo>
                    <a:pt x="116814" y="78689"/>
                  </a:lnTo>
                  <a:lnTo>
                    <a:pt x="116560" y="78943"/>
                  </a:lnTo>
                  <a:lnTo>
                    <a:pt x="116560" y="79133"/>
                  </a:lnTo>
                  <a:lnTo>
                    <a:pt x="116738" y="79413"/>
                  </a:lnTo>
                  <a:lnTo>
                    <a:pt x="116903" y="79489"/>
                  </a:lnTo>
                  <a:lnTo>
                    <a:pt x="117182" y="79463"/>
                  </a:lnTo>
                  <a:lnTo>
                    <a:pt x="117462" y="79463"/>
                  </a:lnTo>
                  <a:lnTo>
                    <a:pt x="117868" y="79362"/>
                  </a:lnTo>
                  <a:lnTo>
                    <a:pt x="119253" y="79311"/>
                  </a:lnTo>
                  <a:lnTo>
                    <a:pt x="120129" y="79400"/>
                  </a:lnTo>
                  <a:lnTo>
                    <a:pt x="120815" y="79565"/>
                  </a:lnTo>
                  <a:lnTo>
                    <a:pt x="121513" y="79717"/>
                  </a:lnTo>
                  <a:lnTo>
                    <a:pt x="122008" y="79959"/>
                  </a:lnTo>
                  <a:close/>
                </a:path>
                <a:path w="541019" h="444500">
                  <a:moveTo>
                    <a:pt x="123774" y="91922"/>
                  </a:moveTo>
                  <a:lnTo>
                    <a:pt x="122135" y="90792"/>
                  </a:lnTo>
                  <a:lnTo>
                    <a:pt x="121335" y="90601"/>
                  </a:lnTo>
                  <a:lnTo>
                    <a:pt x="121094" y="90843"/>
                  </a:lnTo>
                  <a:lnTo>
                    <a:pt x="121031" y="91160"/>
                  </a:lnTo>
                  <a:lnTo>
                    <a:pt x="120967" y="91490"/>
                  </a:lnTo>
                  <a:lnTo>
                    <a:pt x="121107" y="91782"/>
                  </a:lnTo>
                  <a:lnTo>
                    <a:pt x="122212" y="92049"/>
                  </a:lnTo>
                  <a:lnTo>
                    <a:pt x="122643" y="92075"/>
                  </a:lnTo>
                  <a:lnTo>
                    <a:pt x="123024" y="92075"/>
                  </a:lnTo>
                  <a:lnTo>
                    <a:pt x="123393" y="92100"/>
                  </a:lnTo>
                  <a:lnTo>
                    <a:pt x="123698" y="92075"/>
                  </a:lnTo>
                  <a:lnTo>
                    <a:pt x="123774" y="91922"/>
                  </a:lnTo>
                  <a:close/>
                </a:path>
                <a:path w="541019" h="444500">
                  <a:moveTo>
                    <a:pt x="124345" y="143510"/>
                  </a:moveTo>
                  <a:lnTo>
                    <a:pt x="123024" y="143510"/>
                  </a:lnTo>
                  <a:lnTo>
                    <a:pt x="123532" y="144780"/>
                  </a:lnTo>
                  <a:lnTo>
                    <a:pt x="124345" y="143510"/>
                  </a:lnTo>
                  <a:close/>
                </a:path>
                <a:path w="541019" h="444500">
                  <a:moveTo>
                    <a:pt x="124383" y="89636"/>
                  </a:moveTo>
                  <a:lnTo>
                    <a:pt x="124256" y="89446"/>
                  </a:lnTo>
                  <a:lnTo>
                    <a:pt x="124015" y="89242"/>
                  </a:lnTo>
                  <a:lnTo>
                    <a:pt x="123786" y="89065"/>
                  </a:lnTo>
                  <a:lnTo>
                    <a:pt x="123444" y="88912"/>
                  </a:lnTo>
                  <a:lnTo>
                    <a:pt x="123164" y="88912"/>
                  </a:lnTo>
                  <a:lnTo>
                    <a:pt x="122605" y="88887"/>
                  </a:lnTo>
                  <a:lnTo>
                    <a:pt x="122478" y="89166"/>
                  </a:lnTo>
                  <a:lnTo>
                    <a:pt x="122478" y="89827"/>
                  </a:lnTo>
                  <a:lnTo>
                    <a:pt x="122605" y="90068"/>
                  </a:lnTo>
                  <a:lnTo>
                    <a:pt x="123050" y="90106"/>
                  </a:lnTo>
                  <a:lnTo>
                    <a:pt x="123202" y="90106"/>
                  </a:lnTo>
                  <a:lnTo>
                    <a:pt x="123456" y="90093"/>
                  </a:lnTo>
                  <a:lnTo>
                    <a:pt x="123672" y="90030"/>
                  </a:lnTo>
                  <a:lnTo>
                    <a:pt x="123875" y="89954"/>
                  </a:lnTo>
                  <a:lnTo>
                    <a:pt x="124117" y="89890"/>
                  </a:lnTo>
                  <a:lnTo>
                    <a:pt x="124333" y="89789"/>
                  </a:lnTo>
                  <a:lnTo>
                    <a:pt x="124383" y="89636"/>
                  </a:lnTo>
                  <a:close/>
                </a:path>
                <a:path w="541019" h="444500">
                  <a:moveTo>
                    <a:pt x="125882" y="156210"/>
                  </a:moveTo>
                  <a:lnTo>
                    <a:pt x="123621" y="156210"/>
                  </a:lnTo>
                  <a:lnTo>
                    <a:pt x="124333" y="157480"/>
                  </a:lnTo>
                  <a:lnTo>
                    <a:pt x="125374" y="157480"/>
                  </a:lnTo>
                  <a:lnTo>
                    <a:pt x="125882" y="156210"/>
                  </a:lnTo>
                  <a:close/>
                </a:path>
                <a:path w="541019" h="444500">
                  <a:moveTo>
                    <a:pt x="128016" y="154940"/>
                  </a:moveTo>
                  <a:lnTo>
                    <a:pt x="126885" y="154940"/>
                  </a:lnTo>
                  <a:lnTo>
                    <a:pt x="126453" y="156210"/>
                  </a:lnTo>
                  <a:lnTo>
                    <a:pt x="127279" y="156210"/>
                  </a:lnTo>
                  <a:lnTo>
                    <a:pt x="128016" y="154940"/>
                  </a:lnTo>
                  <a:close/>
                </a:path>
                <a:path w="541019" h="444500">
                  <a:moveTo>
                    <a:pt x="128117" y="151130"/>
                  </a:moveTo>
                  <a:lnTo>
                    <a:pt x="125577" y="151130"/>
                  </a:lnTo>
                  <a:lnTo>
                    <a:pt x="124218" y="152400"/>
                  </a:lnTo>
                  <a:lnTo>
                    <a:pt x="120599" y="152400"/>
                  </a:lnTo>
                  <a:lnTo>
                    <a:pt x="121615" y="153670"/>
                  </a:lnTo>
                  <a:lnTo>
                    <a:pt x="122313" y="153670"/>
                  </a:lnTo>
                  <a:lnTo>
                    <a:pt x="124460" y="152400"/>
                  </a:lnTo>
                  <a:lnTo>
                    <a:pt x="125895" y="152400"/>
                  </a:lnTo>
                  <a:lnTo>
                    <a:pt x="128117" y="151130"/>
                  </a:lnTo>
                  <a:close/>
                </a:path>
                <a:path w="541019" h="444500">
                  <a:moveTo>
                    <a:pt x="128231" y="74282"/>
                  </a:moveTo>
                  <a:lnTo>
                    <a:pt x="128193" y="74015"/>
                  </a:lnTo>
                  <a:lnTo>
                    <a:pt x="128181" y="73888"/>
                  </a:lnTo>
                  <a:lnTo>
                    <a:pt x="128003" y="73660"/>
                  </a:lnTo>
                  <a:lnTo>
                    <a:pt x="127825" y="73634"/>
                  </a:lnTo>
                  <a:lnTo>
                    <a:pt x="127673" y="73736"/>
                  </a:lnTo>
                  <a:lnTo>
                    <a:pt x="127381" y="73736"/>
                  </a:lnTo>
                  <a:lnTo>
                    <a:pt x="127177" y="73774"/>
                  </a:lnTo>
                  <a:lnTo>
                    <a:pt x="127038" y="73964"/>
                  </a:lnTo>
                  <a:lnTo>
                    <a:pt x="127050" y="74104"/>
                  </a:lnTo>
                  <a:lnTo>
                    <a:pt x="127076" y="74231"/>
                  </a:lnTo>
                  <a:lnTo>
                    <a:pt x="127165" y="74358"/>
                  </a:lnTo>
                  <a:lnTo>
                    <a:pt x="127393" y="74587"/>
                  </a:lnTo>
                  <a:lnTo>
                    <a:pt x="127520" y="74688"/>
                  </a:lnTo>
                  <a:lnTo>
                    <a:pt x="127723" y="74790"/>
                  </a:lnTo>
                  <a:lnTo>
                    <a:pt x="127952" y="74688"/>
                  </a:lnTo>
                  <a:lnTo>
                    <a:pt x="128092" y="74574"/>
                  </a:lnTo>
                  <a:lnTo>
                    <a:pt x="128231" y="74282"/>
                  </a:lnTo>
                  <a:close/>
                </a:path>
                <a:path w="541019" h="444500">
                  <a:moveTo>
                    <a:pt x="128447" y="210820"/>
                  </a:moveTo>
                  <a:lnTo>
                    <a:pt x="125476" y="209550"/>
                  </a:lnTo>
                  <a:lnTo>
                    <a:pt x="124929" y="207010"/>
                  </a:lnTo>
                  <a:lnTo>
                    <a:pt x="124929" y="205740"/>
                  </a:lnTo>
                  <a:lnTo>
                    <a:pt x="124307" y="204470"/>
                  </a:lnTo>
                  <a:lnTo>
                    <a:pt x="123698" y="203200"/>
                  </a:lnTo>
                  <a:lnTo>
                    <a:pt x="122872" y="201930"/>
                  </a:lnTo>
                  <a:lnTo>
                    <a:pt x="122224" y="201930"/>
                  </a:lnTo>
                  <a:lnTo>
                    <a:pt x="121399" y="208089"/>
                  </a:lnTo>
                  <a:lnTo>
                    <a:pt x="121335" y="208318"/>
                  </a:lnTo>
                  <a:lnTo>
                    <a:pt x="120484" y="209550"/>
                  </a:lnTo>
                  <a:lnTo>
                    <a:pt x="120472" y="210820"/>
                  </a:lnTo>
                  <a:lnTo>
                    <a:pt x="120243" y="210820"/>
                  </a:lnTo>
                  <a:lnTo>
                    <a:pt x="119126" y="209550"/>
                  </a:lnTo>
                  <a:lnTo>
                    <a:pt x="117856" y="208280"/>
                  </a:lnTo>
                  <a:lnTo>
                    <a:pt x="116852" y="206679"/>
                  </a:lnTo>
                  <a:lnTo>
                    <a:pt x="116230" y="205740"/>
                  </a:lnTo>
                  <a:lnTo>
                    <a:pt x="115912" y="204470"/>
                  </a:lnTo>
                  <a:lnTo>
                    <a:pt x="116052" y="205740"/>
                  </a:lnTo>
                  <a:lnTo>
                    <a:pt x="116357" y="207010"/>
                  </a:lnTo>
                  <a:lnTo>
                    <a:pt x="116649" y="207010"/>
                  </a:lnTo>
                  <a:lnTo>
                    <a:pt x="117563" y="208318"/>
                  </a:lnTo>
                  <a:lnTo>
                    <a:pt x="118643" y="209550"/>
                  </a:lnTo>
                  <a:lnTo>
                    <a:pt x="119507" y="210820"/>
                  </a:lnTo>
                  <a:lnTo>
                    <a:pt x="120154" y="210820"/>
                  </a:lnTo>
                  <a:lnTo>
                    <a:pt x="120523" y="212090"/>
                  </a:lnTo>
                  <a:lnTo>
                    <a:pt x="120650" y="212090"/>
                  </a:lnTo>
                  <a:lnTo>
                    <a:pt x="121018" y="213360"/>
                  </a:lnTo>
                  <a:lnTo>
                    <a:pt x="121119" y="214630"/>
                  </a:lnTo>
                  <a:lnTo>
                    <a:pt x="121259" y="214630"/>
                  </a:lnTo>
                  <a:lnTo>
                    <a:pt x="121272" y="216128"/>
                  </a:lnTo>
                  <a:lnTo>
                    <a:pt x="120916" y="217170"/>
                  </a:lnTo>
                  <a:lnTo>
                    <a:pt x="119583" y="218122"/>
                  </a:lnTo>
                  <a:lnTo>
                    <a:pt x="120688" y="218122"/>
                  </a:lnTo>
                  <a:lnTo>
                    <a:pt x="121615" y="217170"/>
                  </a:lnTo>
                  <a:lnTo>
                    <a:pt x="122135" y="216128"/>
                  </a:lnTo>
                  <a:lnTo>
                    <a:pt x="122224" y="215773"/>
                  </a:lnTo>
                  <a:lnTo>
                    <a:pt x="121145" y="210820"/>
                  </a:lnTo>
                  <a:lnTo>
                    <a:pt x="121958" y="208318"/>
                  </a:lnTo>
                  <a:lnTo>
                    <a:pt x="122809" y="204470"/>
                  </a:lnTo>
                  <a:lnTo>
                    <a:pt x="123482" y="205740"/>
                  </a:lnTo>
                  <a:lnTo>
                    <a:pt x="124079" y="205740"/>
                  </a:lnTo>
                  <a:lnTo>
                    <a:pt x="124104" y="207010"/>
                  </a:lnTo>
                  <a:lnTo>
                    <a:pt x="124790" y="209550"/>
                  </a:lnTo>
                  <a:lnTo>
                    <a:pt x="128244" y="210820"/>
                  </a:lnTo>
                  <a:lnTo>
                    <a:pt x="128447" y="210820"/>
                  </a:lnTo>
                  <a:close/>
                </a:path>
                <a:path w="541019" h="444500">
                  <a:moveTo>
                    <a:pt x="129057" y="75590"/>
                  </a:moveTo>
                  <a:lnTo>
                    <a:pt x="129019" y="75361"/>
                  </a:lnTo>
                  <a:lnTo>
                    <a:pt x="128879" y="75260"/>
                  </a:lnTo>
                  <a:lnTo>
                    <a:pt x="128663" y="75336"/>
                  </a:lnTo>
                  <a:lnTo>
                    <a:pt x="128422" y="75425"/>
                  </a:lnTo>
                  <a:lnTo>
                    <a:pt x="128181" y="75526"/>
                  </a:lnTo>
                  <a:lnTo>
                    <a:pt x="127939" y="75603"/>
                  </a:lnTo>
                  <a:lnTo>
                    <a:pt x="127495" y="76187"/>
                  </a:lnTo>
                  <a:lnTo>
                    <a:pt x="127495" y="76517"/>
                  </a:lnTo>
                  <a:lnTo>
                    <a:pt x="127520" y="76669"/>
                  </a:lnTo>
                  <a:lnTo>
                    <a:pt x="127660" y="76771"/>
                  </a:lnTo>
                  <a:lnTo>
                    <a:pt x="127825" y="76847"/>
                  </a:lnTo>
                  <a:lnTo>
                    <a:pt x="128079" y="76847"/>
                  </a:lnTo>
                  <a:lnTo>
                    <a:pt x="128231" y="76809"/>
                  </a:lnTo>
                  <a:lnTo>
                    <a:pt x="128409" y="76720"/>
                  </a:lnTo>
                  <a:lnTo>
                    <a:pt x="128739" y="76530"/>
                  </a:lnTo>
                  <a:lnTo>
                    <a:pt x="128930" y="76161"/>
                  </a:lnTo>
                  <a:lnTo>
                    <a:pt x="129057" y="75590"/>
                  </a:lnTo>
                  <a:close/>
                </a:path>
                <a:path w="541019" h="444500">
                  <a:moveTo>
                    <a:pt x="129159" y="85369"/>
                  </a:moveTo>
                  <a:lnTo>
                    <a:pt x="128524" y="84924"/>
                  </a:lnTo>
                  <a:lnTo>
                    <a:pt x="128066" y="84924"/>
                  </a:lnTo>
                  <a:lnTo>
                    <a:pt x="127609" y="84924"/>
                  </a:lnTo>
                  <a:lnTo>
                    <a:pt x="127495" y="85191"/>
                  </a:lnTo>
                  <a:lnTo>
                    <a:pt x="127495" y="85864"/>
                  </a:lnTo>
                  <a:lnTo>
                    <a:pt x="127609" y="86131"/>
                  </a:lnTo>
                  <a:lnTo>
                    <a:pt x="128524" y="86131"/>
                  </a:lnTo>
                  <a:lnTo>
                    <a:pt x="129159" y="85699"/>
                  </a:lnTo>
                  <a:lnTo>
                    <a:pt x="129159" y="85369"/>
                  </a:lnTo>
                  <a:close/>
                </a:path>
                <a:path w="541019" h="444500">
                  <a:moveTo>
                    <a:pt x="130073" y="77038"/>
                  </a:moveTo>
                  <a:lnTo>
                    <a:pt x="129933" y="76949"/>
                  </a:lnTo>
                  <a:lnTo>
                    <a:pt x="129667" y="77025"/>
                  </a:lnTo>
                  <a:lnTo>
                    <a:pt x="129413" y="77139"/>
                  </a:lnTo>
                  <a:lnTo>
                    <a:pt x="129120" y="77216"/>
                  </a:lnTo>
                  <a:lnTo>
                    <a:pt x="128993" y="77266"/>
                  </a:lnTo>
                  <a:lnTo>
                    <a:pt x="128854" y="77330"/>
                  </a:lnTo>
                  <a:lnTo>
                    <a:pt x="128701" y="77343"/>
                  </a:lnTo>
                  <a:lnTo>
                    <a:pt x="128485" y="77482"/>
                  </a:lnTo>
                  <a:lnTo>
                    <a:pt x="128244" y="77647"/>
                  </a:lnTo>
                  <a:lnTo>
                    <a:pt x="128155" y="77774"/>
                  </a:lnTo>
                  <a:lnTo>
                    <a:pt x="128079" y="77914"/>
                  </a:lnTo>
                  <a:lnTo>
                    <a:pt x="128079" y="78079"/>
                  </a:lnTo>
                  <a:lnTo>
                    <a:pt x="128574" y="78638"/>
                  </a:lnTo>
                  <a:lnTo>
                    <a:pt x="128816" y="78625"/>
                  </a:lnTo>
                  <a:lnTo>
                    <a:pt x="128968" y="78600"/>
                  </a:lnTo>
                  <a:lnTo>
                    <a:pt x="129133" y="78498"/>
                  </a:lnTo>
                  <a:lnTo>
                    <a:pt x="129298" y="78397"/>
                  </a:lnTo>
                  <a:lnTo>
                    <a:pt x="130060" y="77292"/>
                  </a:lnTo>
                  <a:lnTo>
                    <a:pt x="130073" y="77038"/>
                  </a:lnTo>
                  <a:close/>
                </a:path>
                <a:path w="541019" h="444500">
                  <a:moveTo>
                    <a:pt x="130200" y="87172"/>
                  </a:moveTo>
                  <a:lnTo>
                    <a:pt x="130022" y="87058"/>
                  </a:lnTo>
                  <a:lnTo>
                    <a:pt x="129743" y="86944"/>
                  </a:lnTo>
                  <a:lnTo>
                    <a:pt x="129552" y="86918"/>
                  </a:lnTo>
                  <a:lnTo>
                    <a:pt x="129146" y="86855"/>
                  </a:lnTo>
                  <a:lnTo>
                    <a:pt x="128638" y="86918"/>
                  </a:lnTo>
                  <a:lnTo>
                    <a:pt x="128270" y="87147"/>
                  </a:lnTo>
                  <a:lnTo>
                    <a:pt x="128079" y="87236"/>
                  </a:lnTo>
                  <a:lnTo>
                    <a:pt x="127635" y="88074"/>
                  </a:lnTo>
                  <a:lnTo>
                    <a:pt x="128054" y="88328"/>
                  </a:lnTo>
                  <a:lnTo>
                    <a:pt x="128219" y="88353"/>
                  </a:lnTo>
                  <a:lnTo>
                    <a:pt x="128397" y="88379"/>
                  </a:lnTo>
                  <a:lnTo>
                    <a:pt x="128549" y="88341"/>
                  </a:lnTo>
                  <a:lnTo>
                    <a:pt x="128739" y="88252"/>
                  </a:lnTo>
                  <a:lnTo>
                    <a:pt x="128866" y="88188"/>
                  </a:lnTo>
                  <a:lnTo>
                    <a:pt x="129120" y="88036"/>
                  </a:lnTo>
                  <a:lnTo>
                    <a:pt x="129425" y="87807"/>
                  </a:lnTo>
                  <a:lnTo>
                    <a:pt x="129692" y="87630"/>
                  </a:lnTo>
                  <a:lnTo>
                    <a:pt x="129959" y="87439"/>
                  </a:lnTo>
                  <a:lnTo>
                    <a:pt x="130200" y="87299"/>
                  </a:lnTo>
                  <a:lnTo>
                    <a:pt x="130200" y="87172"/>
                  </a:lnTo>
                  <a:close/>
                </a:path>
                <a:path w="541019" h="444500">
                  <a:moveTo>
                    <a:pt x="130467" y="78930"/>
                  </a:moveTo>
                  <a:lnTo>
                    <a:pt x="130365" y="78803"/>
                  </a:lnTo>
                  <a:lnTo>
                    <a:pt x="130035" y="78841"/>
                  </a:lnTo>
                  <a:lnTo>
                    <a:pt x="129667" y="78943"/>
                  </a:lnTo>
                  <a:lnTo>
                    <a:pt x="129273" y="79019"/>
                  </a:lnTo>
                  <a:lnTo>
                    <a:pt x="128828" y="79133"/>
                  </a:lnTo>
                  <a:lnTo>
                    <a:pt x="128473" y="79260"/>
                  </a:lnTo>
                  <a:lnTo>
                    <a:pt x="128308" y="79336"/>
                  </a:lnTo>
                  <a:lnTo>
                    <a:pt x="128168" y="79387"/>
                  </a:lnTo>
                  <a:lnTo>
                    <a:pt x="127939" y="79502"/>
                  </a:lnTo>
                  <a:lnTo>
                    <a:pt x="127800" y="79641"/>
                  </a:lnTo>
                  <a:lnTo>
                    <a:pt x="127685" y="79794"/>
                  </a:lnTo>
                  <a:lnTo>
                    <a:pt x="127660" y="79946"/>
                  </a:lnTo>
                  <a:lnTo>
                    <a:pt x="127736" y="80276"/>
                  </a:lnTo>
                  <a:lnTo>
                    <a:pt x="127812" y="80416"/>
                  </a:lnTo>
                  <a:lnTo>
                    <a:pt x="127990" y="80479"/>
                  </a:lnTo>
                  <a:lnTo>
                    <a:pt x="128206" y="80518"/>
                  </a:lnTo>
                  <a:lnTo>
                    <a:pt x="128358" y="80518"/>
                  </a:lnTo>
                  <a:lnTo>
                    <a:pt x="128511" y="80505"/>
                  </a:lnTo>
                  <a:lnTo>
                    <a:pt x="128689" y="80479"/>
                  </a:lnTo>
                  <a:lnTo>
                    <a:pt x="128905" y="80378"/>
                  </a:lnTo>
                  <a:lnTo>
                    <a:pt x="129336" y="80238"/>
                  </a:lnTo>
                  <a:lnTo>
                    <a:pt x="129768" y="79870"/>
                  </a:lnTo>
                  <a:lnTo>
                    <a:pt x="130048" y="79552"/>
                  </a:lnTo>
                  <a:lnTo>
                    <a:pt x="130314" y="79209"/>
                  </a:lnTo>
                  <a:lnTo>
                    <a:pt x="130467" y="78930"/>
                  </a:lnTo>
                  <a:close/>
                </a:path>
                <a:path w="541019" h="444500">
                  <a:moveTo>
                    <a:pt x="131038" y="89433"/>
                  </a:moveTo>
                  <a:lnTo>
                    <a:pt x="130746" y="89268"/>
                  </a:lnTo>
                  <a:lnTo>
                    <a:pt x="129882" y="89065"/>
                  </a:lnTo>
                  <a:lnTo>
                    <a:pt x="129286" y="89065"/>
                  </a:lnTo>
                  <a:lnTo>
                    <a:pt x="128587" y="89344"/>
                  </a:lnTo>
                  <a:lnTo>
                    <a:pt x="128168" y="89662"/>
                  </a:lnTo>
                  <a:lnTo>
                    <a:pt x="128016" y="90208"/>
                  </a:lnTo>
                  <a:lnTo>
                    <a:pt x="128219" y="90462"/>
                  </a:lnTo>
                  <a:lnTo>
                    <a:pt x="128346" y="90563"/>
                  </a:lnTo>
                  <a:lnTo>
                    <a:pt x="128714" y="90576"/>
                  </a:lnTo>
                  <a:lnTo>
                    <a:pt x="129070" y="90462"/>
                  </a:lnTo>
                  <a:lnTo>
                    <a:pt x="131013" y="89611"/>
                  </a:lnTo>
                  <a:lnTo>
                    <a:pt x="131038" y="89433"/>
                  </a:lnTo>
                  <a:close/>
                </a:path>
                <a:path w="541019" h="444500">
                  <a:moveTo>
                    <a:pt x="131406" y="329933"/>
                  </a:moveTo>
                  <a:lnTo>
                    <a:pt x="130810" y="330200"/>
                  </a:lnTo>
                  <a:lnTo>
                    <a:pt x="131254" y="330200"/>
                  </a:lnTo>
                  <a:lnTo>
                    <a:pt x="131406" y="329933"/>
                  </a:lnTo>
                  <a:close/>
                </a:path>
                <a:path w="541019" h="444500">
                  <a:moveTo>
                    <a:pt x="133654" y="327660"/>
                  </a:moveTo>
                  <a:lnTo>
                    <a:pt x="133121" y="327660"/>
                  </a:lnTo>
                  <a:lnTo>
                    <a:pt x="131991" y="328930"/>
                  </a:lnTo>
                  <a:lnTo>
                    <a:pt x="131406" y="329933"/>
                  </a:lnTo>
                  <a:lnTo>
                    <a:pt x="133629" y="328930"/>
                  </a:lnTo>
                  <a:lnTo>
                    <a:pt x="133654" y="327660"/>
                  </a:lnTo>
                  <a:close/>
                </a:path>
                <a:path w="541019" h="444500">
                  <a:moveTo>
                    <a:pt x="134073" y="383540"/>
                  </a:moveTo>
                  <a:lnTo>
                    <a:pt x="131660" y="382270"/>
                  </a:lnTo>
                  <a:lnTo>
                    <a:pt x="130619" y="382270"/>
                  </a:lnTo>
                  <a:lnTo>
                    <a:pt x="129806" y="383540"/>
                  </a:lnTo>
                  <a:lnTo>
                    <a:pt x="134073" y="383540"/>
                  </a:lnTo>
                  <a:close/>
                </a:path>
                <a:path w="541019" h="444500">
                  <a:moveTo>
                    <a:pt x="134226" y="209550"/>
                  </a:moveTo>
                  <a:lnTo>
                    <a:pt x="133819" y="209550"/>
                  </a:lnTo>
                  <a:lnTo>
                    <a:pt x="133921" y="209689"/>
                  </a:lnTo>
                  <a:lnTo>
                    <a:pt x="134226" y="209550"/>
                  </a:lnTo>
                  <a:close/>
                </a:path>
                <a:path w="541019" h="444500">
                  <a:moveTo>
                    <a:pt x="135953" y="157480"/>
                  </a:moveTo>
                  <a:lnTo>
                    <a:pt x="134975" y="156210"/>
                  </a:lnTo>
                  <a:lnTo>
                    <a:pt x="132295" y="156210"/>
                  </a:lnTo>
                  <a:lnTo>
                    <a:pt x="131660" y="154940"/>
                  </a:lnTo>
                  <a:lnTo>
                    <a:pt x="130416" y="154940"/>
                  </a:lnTo>
                  <a:lnTo>
                    <a:pt x="131038" y="156210"/>
                  </a:lnTo>
                  <a:lnTo>
                    <a:pt x="131724" y="156210"/>
                  </a:lnTo>
                  <a:lnTo>
                    <a:pt x="131991" y="157480"/>
                  </a:lnTo>
                  <a:lnTo>
                    <a:pt x="135953" y="157480"/>
                  </a:lnTo>
                  <a:close/>
                </a:path>
                <a:path w="541019" h="444500">
                  <a:moveTo>
                    <a:pt x="137045" y="164299"/>
                  </a:moveTo>
                  <a:lnTo>
                    <a:pt x="136931" y="163830"/>
                  </a:lnTo>
                  <a:lnTo>
                    <a:pt x="136271" y="163830"/>
                  </a:lnTo>
                  <a:lnTo>
                    <a:pt x="137045" y="164299"/>
                  </a:lnTo>
                  <a:close/>
                </a:path>
                <a:path w="541019" h="444500">
                  <a:moveTo>
                    <a:pt x="141554" y="184150"/>
                  </a:moveTo>
                  <a:lnTo>
                    <a:pt x="141465" y="183857"/>
                  </a:lnTo>
                  <a:lnTo>
                    <a:pt x="140970" y="182981"/>
                  </a:lnTo>
                  <a:lnTo>
                    <a:pt x="140906" y="181610"/>
                  </a:lnTo>
                  <a:lnTo>
                    <a:pt x="140639" y="179070"/>
                  </a:lnTo>
                  <a:lnTo>
                    <a:pt x="138633" y="177800"/>
                  </a:lnTo>
                  <a:lnTo>
                    <a:pt x="137426" y="176530"/>
                  </a:lnTo>
                  <a:lnTo>
                    <a:pt x="138061" y="176530"/>
                  </a:lnTo>
                  <a:lnTo>
                    <a:pt x="138963" y="175260"/>
                  </a:lnTo>
                  <a:lnTo>
                    <a:pt x="137071" y="175260"/>
                  </a:lnTo>
                  <a:lnTo>
                    <a:pt x="136779" y="176530"/>
                  </a:lnTo>
                  <a:lnTo>
                    <a:pt x="136512" y="175260"/>
                  </a:lnTo>
                  <a:lnTo>
                    <a:pt x="134721" y="175260"/>
                  </a:lnTo>
                  <a:lnTo>
                    <a:pt x="136537" y="176530"/>
                  </a:lnTo>
                  <a:lnTo>
                    <a:pt x="140233" y="180340"/>
                  </a:lnTo>
                  <a:lnTo>
                    <a:pt x="140004" y="187960"/>
                  </a:lnTo>
                  <a:lnTo>
                    <a:pt x="140830" y="187960"/>
                  </a:lnTo>
                  <a:lnTo>
                    <a:pt x="140906" y="184150"/>
                  </a:lnTo>
                  <a:lnTo>
                    <a:pt x="141554" y="184150"/>
                  </a:lnTo>
                  <a:close/>
                </a:path>
                <a:path w="541019" h="444500">
                  <a:moveTo>
                    <a:pt x="142709" y="69850"/>
                  </a:moveTo>
                  <a:lnTo>
                    <a:pt x="142214" y="69583"/>
                  </a:lnTo>
                  <a:lnTo>
                    <a:pt x="142392" y="69850"/>
                  </a:lnTo>
                  <a:lnTo>
                    <a:pt x="142709" y="69850"/>
                  </a:lnTo>
                  <a:close/>
                </a:path>
                <a:path w="541019" h="444500">
                  <a:moveTo>
                    <a:pt x="144132" y="71120"/>
                  </a:moveTo>
                  <a:lnTo>
                    <a:pt x="143649" y="69850"/>
                  </a:lnTo>
                  <a:lnTo>
                    <a:pt x="142709" y="69850"/>
                  </a:lnTo>
                  <a:lnTo>
                    <a:pt x="143294" y="71120"/>
                  </a:lnTo>
                  <a:lnTo>
                    <a:pt x="144132" y="71120"/>
                  </a:lnTo>
                  <a:close/>
                </a:path>
                <a:path w="541019" h="444500">
                  <a:moveTo>
                    <a:pt x="145669" y="72390"/>
                  </a:moveTo>
                  <a:lnTo>
                    <a:pt x="145008" y="71120"/>
                  </a:lnTo>
                  <a:lnTo>
                    <a:pt x="144272" y="71120"/>
                  </a:lnTo>
                  <a:lnTo>
                    <a:pt x="145453" y="72390"/>
                  </a:lnTo>
                  <a:lnTo>
                    <a:pt x="145669" y="72390"/>
                  </a:lnTo>
                  <a:close/>
                </a:path>
                <a:path w="541019" h="444500">
                  <a:moveTo>
                    <a:pt x="146939" y="176530"/>
                  </a:moveTo>
                  <a:lnTo>
                    <a:pt x="143840" y="173990"/>
                  </a:lnTo>
                  <a:lnTo>
                    <a:pt x="143306" y="173990"/>
                  </a:lnTo>
                  <a:lnTo>
                    <a:pt x="146494" y="176530"/>
                  </a:lnTo>
                  <a:lnTo>
                    <a:pt x="146939" y="176530"/>
                  </a:lnTo>
                  <a:close/>
                </a:path>
                <a:path w="541019" h="444500">
                  <a:moveTo>
                    <a:pt x="148336" y="148590"/>
                  </a:moveTo>
                  <a:lnTo>
                    <a:pt x="148247" y="148767"/>
                  </a:lnTo>
                  <a:lnTo>
                    <a:pt x="148336" y="148590"/>
                  </a:lnTo>
                  <a:close/>
                </a:path>
                <a:path w="541019" h="444500">
                  <a:moveTo>
                    <a:pt x="149123" y="162560"/>
                  </a:moveTo>
                  <a:lnTo>
                    <a:pt x="148640" y="161290"/>
                  </a:lnTo>
                  <a:lnTo>
                    <a:pt x="148158" y="160020"/>
                  </a:lnTo>
                  <a:lnTo>
                    <a:pt x="147231" y="153670"/>
                  </a:lnTo>
                  <a:lnTo>
                    <a:pt x="148247" y="148767"/>
                  </a:lnTo>
                  <a:lnTo>
                    <a:pt x="147091" y="151130"/>
                  </a:lnTo>
                  <a:lnTo>
                    <a:pt x="146583" y="154940"/>
                  </a:lnTo>
                  <a:lnTo>
                    <a:pt x="147193" y="158750"/>
                  </a:lnTo>
                  <a:lnTo>
                    <a:pt x="147421" y="160020"/>
                  </a:lnTo>
                  <a:lnTo>
                    <a:pt x="147713" y="160020"/>
                  </a:lnTo>
                  <a:lnTo>
                    <a:pt x="147332" y="161290"/>
                  </a:lnTo>
                  <a:lnTo>
                    <a:pt x="147027" y="162560"/>
                  </a:lnTo>
                  <a:lnTo>
                    <a:pt x="145935" y="166649"/>
                  </a:lnTo>
                  <a:lnTo>
                    <a:pt x="145669" y="167678"/>
                  </a:lnTo>
                  <a:lnTo>
                    <a:pt x="145008" y="168910"/>
                  </a:lnTo>
                  <a:lnTo>
                    <a:pt x="144094" y="170180"/>
                  </a:lnTo>
                  <a:lnTo>
                    <a:pt x="142316" y="171450"/>
                  </a:lnTo>
                  <a:lnTo>
                    <a:pt x="141478" y="172720"/>
                  </a:lnTo>
                  <a:lnTo>
                    <a:pt x="140601" y="172720"/>
                  </a:lnTo>
                  <a:lnTo>
                    <a:pt x="139306" y="170180"/>
                  </a:lnTo>
                  <a:lnTo>
                    <a:pt x="138417" y="165100"/>
                  </a:lnTo>
                  <a:lnTo>
                    <a:pt x="137045" y="164299"/>
                  </a:lnTo>
                  <a:lnTo>
                    <a:pt x="137934" y="167678"/>
                  </a:lnTo>
                  <a:lnTo>
                    <a:pt x="138518" y="170180"/>
                  </a:lnTo>
                  <a:lnTo>
                    <a:pt x="140169" y="173990"/>
                  </a:lnTo>
                  <a:lnTo>
                    <a:pt x="140182" y="175260"/>
                  </a:lnTo>
                  <a:lnTo>
                    <a:pt x="141033" y="175260"/>
                  </a:lnTo>
                  <a:lnTo>
                    <a:pt x="140919" y="173990"/>
                  </a:lnTo>
                  <a:lnTo>
                    <a:pt x="141909" y="173990"/>
                  </a:lnTo>
                  <a:lnTo>
                    <a:pt x="142849" y="172720"/>
                  </a:lnTo>
                  <a:lnTo>
                    <a:pt x="143738" y="171450"/>
                  </a:lnTo>
                  <a:lnTo>
                    <a:pt x="144754" y="170180"/>
                  </a:lnTo>
                  <a:lnTo>
                    <a:pt x="145707" y="170180"/>
                  </a:lnTo>
                  <a:lnTo>
                    <a:pt x="146519" y="167373"/>
                  </a:lnTo>
                  <a:lnTo>
                    <a:pt x="147091" y="165100"/>
                  </a:lnTo>
                  <a:lnTo>
                    <a:pt x="147574" y="163982"/>
                  </a:lnTo>
                  <a:lnTo>
                    <a:pt x="147688" y="163563"/>
                  </a:lnTo>
                  <a:lnTo>
                    <a:pt x="148132" y="161290"/>
                  </a:lnTo>
                  <a:lnTo>
                    <a:pt x="148729" y="162560"/>
                  </a:lnTo>
                  <a:lnTo>
                    <a:pt x="149123" y="162560"/>
                  </a:lnTo>
                  <a:close/>
                </a:path>
                <a:path w="541019" h="444500">
                  <a:moveTo>
                    <a:pt x="153428" y="257810"/>
                  </a:moveTo>
                  <a:lnTo>
                    <a:pt x="152908" y="255270"/>
                  </a:lnTo>
                  <a:lnTo>
                    <a:pt x="152107" y="254000"/>
                  </a:lnTo>
                  <a:lnTo>
                    <a:pt x="149390" y="250190"/>
                  </a:lnTo>
                  <a:lnTo>
                    <a:pt x="149733" y="247650"/>
                  </a:lnTo>
                  <a:lnTo>
                    <a:pt x="150583" y="241300"/>
                  </a:lnTo>
                  <a:lnTo>
                    <a:pt x="148361" y="238760"/>
                  </a:lnTo>
                  <a:lnTo>
                    <a:pt x="147027" y="237490"/>
                  </a:lnTo>
                  <a:lnTo>
                    <a:pt x="146913" y="238760"/>
                  </a:lnTo>
                  <a:lnTo>
                    <a:pt x="147878" y="240030"/>
                  </a:lnTo>
                  <a:lnTo>
                    <a:pt x="149415" y="241300"/>
                  </a:lnTo>
                  <a:lnTo>
                    <a:pt x="149860" y="242570"/>
                  </a:lnTo>
                  <a:lnTo>
                    <a:pt x="149110" y="245110"/>
                  </a:lnTo>
                  <a:lnTo>
                    <a:pt x="147904" y="247650"/>
                  </a:lnTo>
                  <a:lnTo>
                    <a:pt x="146329" y="250190"/>
                  </a:lnTo>
                  <a:lnTo>
                    <a:pt x="147980" y="252730"/>
                  </a:lnTo>
                  <a:lnTo>
                    <a:pt x="147980" y="256540"/>
                  </a:lnTo>
                  <a:lnTo>
                    <a:pt x="147243" y="257810"/>
                  </a:lnTo>
                  <a:lnTo>
                    <a:pt x="143256" y="260350"/>
                  </a:lnTo>
                  <a:lnTo>
                    <a:pt x="141706" y="261620"/>
                  </a:lnTo>
                  <a:lnTo>
                    <a:pt x="143154" y="261620"/>
                  </a:lnTo>
                  <a:lnTo>
                    <a:pt x="148018" y="259080"/>
                  </a:lnTo>
                  <a:lnTo>
                    <a:pt x="149009" y="257810"/>
                  </a:lnTo>
                  <a:lnTo>
                    <a:pt x="149009" y="252730"/>
                  </a:lnTo>
                  <a:lnTo>
                    <a:pt x="147548" y="250190"/>
                  </a:lnTo>
                  <a:lnTo>
                    <a:pt x="148259" y="248920"/>
                  </a:lnTo>
                  <a:lnTo>
                    <a:pt x="148856" y="247650"/>
                  </a:lnTo>
                  <a:lnTo>
                    <a:pt x="148767" y="250304"/>
                  </a:lnTo>
                  <a:lnTo>
                    <a:pt x="148945" y="251460"/>
                  </a:lnTo>
                  <a:lnTo>
                    <a:pt x="151206" y="254000"/>
                  </a:lnTo>
                  <a:lnTo>
                    <a:pt x="151955" y="255270"/>
                  </a:lnTo>
                  <a:lnTo>
                    <a:pt x="152527" y="257810"/>
                  </a:lnTo>
                  <a:lnTo>
                    <a:pt x="153428" y="257810"/>
                  </a:lnTo>
                  <a:close/>
                </a:path>
                <a:path w="541019" h="444500">
                  <a:moveTo>
                    <a:pt x="154343" y="67310"/>
                  </a:moveTo>
                  <a:lnTo>
                    <a:pt x="144792" y="58420"/>
                  </a:lnTo>
                  <a:lnTo>
                    <a:pt x="142519" y="58420"/>
                  </a:lnTo>
                  <a:lnTo>
                    <a:pt x="141465" y="57150"/>
                  </a:lnTo>
                  <a:lnTo>
                    <a:pt x="132321" y="57150"/>
                  </a:lnTo>
                  <a:lnTo>
                    <a:pt x="131114" y="58420"/>
                  </a:lnTo>
                  <a:lnTo>
                    <a:pt x="141274" y="58420"/>
                  </a:lnTo>
                  <a:lnTo>
                    <a:pt x="142925" y="59690"/>
                  </a:lnTo>
                  <a:lnTo>
                    <a:pt x="144589" y="59690"/>
                  </a:lnTo>
                  <a:lnTo>
                    <a:pt x="146888" y="60960"/>
                  </a:lnTo>
                  <a:lnTo>
                    <a:pt x="148539" y="62230"/>
                  </a:lnTo>
                  <a:lnTo>
                    <a:pt x="149885" y="63500"/>
                  </a:lnTo>
                  <a:lnTo>
                    <a:pt x="151942" y="64770"/>
                  </a:lnTo>
                  <a:lnTo>
                    <a:pt x="153809" y="67310"/>
                  </a:lnTo>
                  <a:lnTo>
                    <a:pt x="154343" y="67310"/>
                  </a:lnTo>
                  <a:close/>
                </a:path>
                <a:path w="541019" h="444500">
                  <a:moveTo>
                    <a:pt x="155105" y="162560"/>
                  </a:moveTo>
                  <a:lnTo>
                    <a:pt x="152984" y="162560"/>
                  </a:lnTo>
                  <a:lnTo>
                    <a:pt x="152984" y="163830"/>
                  </a:lnTo>
                  <a:lnTo>
                    <a:pt x="152641" y="165100"/>
                  </a:lnTo>
                  <a:lnTo>
                    <a:pt x="151472" y="166370"/>
                  </a:lnTo>
                  <a:lnTo>
                    <a:pt x="150253" y="166370"/>
                  </a:lnTo>
                  <a:lnTo>
                    <a:pt x="150545" y="165100"/>
                  </a:lnTo>
                  <a:lnTo>
                    <a:pt x="150977" y="165100"/>
                  </a:lnTo>
                  <a:lnTo>
                    <a:pt x="151142" y="163830"/>
                  </a:lnTo>
                  <a:lnTo>
                    <a:pt x="152984" y="163830"/>
                  </a:lnTo>
                  <a:lnTo>
                    <a:pt x="152984" y="162560"/>
                  </a:lnTo>
                  <a:lnTo>
                    <a:pt x="149517" y="162560"/>
                  </a:lnTo>
                  <a:lnTo>
                    <a:pt x="150469" y="163830"/>
                  </a:lnTo>
                  <a:lnTo>
                    <a:pt x="150228" y="165100"/>
                  </a:lnTo>
                  <a:lnTo>
                    <a:pt x="149809" y="165100"/>
                  </a:lnTo>
                  <a:lnTo>
                    <a:pt x="149136" y="166192"/>
                  </a:lnTo>
                  <a:lnTo>
                    <a:pt x="149110" y="166649"/>
                  </a:lnTo>
                  <a:lnTo>
                    <a:pt x="149415" y="167640"/>
                  </a:lnTo>
                  <a:lnTo>
                    <a:pt x="150342" y="167640"/>
                  </a:lnTo>
                  <a:lnTo>
                    <a:pt x="153517" y="166370"/>
                  </a:lnTo>
                  <a:lnTo>
                    <a:pt x="154305" y="163830"/>
                  </a:lnTo>
                  <a:lnTo>
                    <a:pt x="155105" y="162560"/>
                  </a:lnTo>
                  <a:close/>
                </a:path>
                <a:path w="541019" h="444500">
                  <a:moveTo>
                    <a:pt x="158191" y="164223"/>
                  </a:moveTo>
                  <a:lnTo>
                    <a:pt x="157810" y="163830"/>
                  </a:lnTo>
                  <a:lnTo>
                    <a:pt x="157607" y="163563"/>
                  </a:lnTo>
                  <a:lnTo>
                    <a:pt x="157670" y="163830"/>
                  </a:lnTo>
                  <a:lnTo>
                    <a:pt x="158191" y="164223"/>
                  </a:lnTo>
                  <a:close/>
                </a:path>
                <a:path w="541019" h="444500">
                  <a:moveTo>
                    <a:pt x="159600" y="87807"/>
                  </a:moveTo>
                  <a:lnTo>
                    <a:pt x="157251" y="88900"/>
                  </a:lnTo>
                  <a:lnTo>
                    <a:pt x="157835" y="88900"/>
                  </a:lnTo>
                  <a:lnTo>
                    <a:pt x="159600" y="87807"/>
                  </a:lnTo>
                  <a:close/>
                </a:path>
                <a:path w="541019" h="444500">
                  <a:moveTo>
                    <a:pt x="160578" y="87363"/>
                  </a:moveTo>
                  <a:lnTo>
                    <a:pt x="159905" y="87630"/>
                  </a:lnTo>
                  <a:lnTo>
                    <a:pt x="159600" y="87807"/>
                  </a:lnTo>
                  <a:lnTo>
                    <a:pt x="160578" y="87363"/>
                  </a:lnTo>
                  <a:close/>
                </a:path>
                <a:path w="541019" h="444500">
                  <a:moveTo>
                    <a:pt x="163068" y="165100"/>
                  </a:moveTo>
                  <a:lnTo>
                    <a:pt x="160489" y="165100"/>
                  </a:lnTo>
                  <a:lnTo>
                    <a:pt x="161264" y="166370"/>
                  </a:lnTo>
                  <a:lnTo>
                    <a:pt x="162115" y="166370"/>
                  </a:lnTo>
                  <a:lnTo>
                    <a:pt x="161264" y="167640"/>
                  </a:lnTo>
                  <a:lnTo>
                    <a:pt x="159042" y="168910"/>
                  </a:lnTo>
                  <a:lnTo>
                    <a:pt x="158356" y="168910"/>
                  </a:lnTo>
                  <a:lnTo>
                    <a:pt x="159372" y="166370"/>
                  </a:lnTo>
                  <a:lnTo>
                    <a:pt x="159727" y="165100"/>
                  </a:lnTo>
                  <a:lnTo>
                    <a:pt x="159372" y="165100"/>
                  </a:lnTo>
                  <a:lnTo>
                    <a:pt x="158191" y="164223"/>
                  </a:lnTo>
                  <a:lnTo>
                    <a:pt x="159054" y="165100"/>
                  </a:lnTo>
                  <a:lnTo>
                    <a:pt x="158864" y="165100"/>
                  </a:lnTo>
                  <a:lnTo>
                    <a:pt x="158610" y="166370"/>
                  </a:lnTo>
                  <a:lnTo>
                    <a:pt x="157048" y="170180"/>
                  </a:lnTo>
                  <a:lnTo>
                    <a:pt x="158064" y="170180"/>
                  </a:lnTo>
                  <a:lnTo>
                    <a:pt x="158991" y="170180"/>
                  </a:lnTo>
                  <a:lnTo>
                    <a:pt x="162191" y="167640"/>
                  </a:lnTo>
                  <a:lnTo>
                    <a:pt x="163068" y="165100"/>
                  </a:lnTo>
                  <a:close/>
                </a:path>
                <a:path w="541019" h="444500">
                  <a:moveTo>
                    <a:pt x="164147" y="83705"/>
                  </a:moveTo>
                  <a:lnTo>
                    <a:pt x="163626" y="83489"/>
                  </a:lnTo>
                  <a:lnTo>
                    <a:pt x="163258" y="83159"/>
                  </a:lnTo>
                  <a:lnTo>
                    <a:pt x="163144" y="82842"/>
                  </a:lnTo>
                  <a:lnTo>
                    <a:pt x="162864" y="82892"/>
                  </a:lnTo>
                  <a:lnTo>
                    <a:pt x="162661" y="82931"/>
                  </a:lnTo>
                  <a:lnTo>
                    <a:pt x="162115" y="83426"/>
                  </a:lnTo>
                  <a:lnTo>
                    <a:pt x="162077" y="83591"/>
                  </a:lnTo>
                  <a:lnTo>
                    <a:pt x="162102" y="83743"/>
                  </a:lnTo>
                  <a:lnTo>
                    <a:pt x="162280" y="83870"/>
                  </a:lnTo>
                  <a:lnTo>
                    <a:pt x="162445" y="84010"/>
                  </a:lnTo>
                  <a:lnTo>
                    <a:pt x="162788" y="84124"/>
                  </a:lnTo>
                  <a:lnTo>
                    <a:pt x="163322" y="84035"/>
                  </a:lnTo>
                  <a:lnTo>
                    <a:pt x="163614" y="83997"/>
                  </a:lnTo>
                  <a:lnTo>
                    <a:pt x="163906" y="83870"/>
                  </a:lnTo>
                  <a:lnTo>
                    <a:pt x="164147" y="83705"/>
                  </a:lnTo>
                  <a:close/>
                </a:path>
                <a:path w="541019" h="444500">
                  <a:moveTo>
                    <a:pt x="164782" y="276860"/>
                  </a:moveTo>
                  <a:lnTo>
                    <a:pt x="164249" y="275590"/>
                  </a:lnTo>
                  <a:lnTo>
                    <a:pt x="163931" y="275590"/>
                  </a:lnTo>
                  <a:lnTo>
                    <a:pt x="164439" y="276860"/>
                  </a:lnTo>
                  <a:lnTo>
                    <a:pt x="164782" y="276860"/>
                  </a:lnTo>
                  <a:close/>
                </a:path>
                <a:path w="541019" h="444500">
                  <a:moveTo>
                    <a:pt x="164998" y="270510"/>
                  </a:moveTo>
                  <a:lnTo>
                    <a:pt x="164617" y="269240"/>
                  </a:lnTo>
                  <a:lnTo>
                    <a:pt x="163931" y="269240"/>
                  </a:lnTo>
                  <a:lnTo>
                    <a:pt x="164122" y="270510"/>
                  </a:lnTo>
                  <a:lnTo>
                    <a:pt x="164998" y="270510"/>
                  </a:lnTo>
                  <a:close/>
                </a:path>
                <a:path w="541019" h="444500">
                  <a:moveTo>
                    <a:pt x="165150" y="222250"/>
                  </a:moveTo>
                  <a:lnTo>
                    <a:pt x="164388" y="220980"/>
                  </a:lnTo>
                  <a:lnTo>
                    <a:pt x="163931" y="220980"/>
                  </a:lnTo>
                  <a:lnTo>
                    <a:pt x="164033" y="222250"/>
                  </a:lnTo>
                  <a:lnTo>
                    <a:pt x="165150" y="222250"/>
                  </a:lnTo>
                  <a:close/>
                </a:path>
                <a:path w="541019" h="444500">
                  <a:moveTo>
                    <a:pt x="165341" y="80276"/>
                  </a:moveTo>
                  <a:lnTo>
                    <a:pt x="165163" y="80314"/>
                  </a:lnTo>
                  <a:lnTo>
                    <a:pt x="164985" y="80340"/>
                  </a:lnTo>
                  <a:lnTo>
                    <a:pt x="164807" y="80340"/>
                  </a:lnTo>
                  <a:lnTo>
                    <a:pt x="164553" y="80365"/>
                  </a:lnTo>
                  <a:lnTo>
                    <a:pt x="164299" y="80365"/>
                  </a:lnTo>
                  <a:lnTo>
                    <a:pt x="164071" y="80340"/>
                  </a:lnTo>
                  <a:lnTo>
                    <a:pt x="163322" y="80670"/>
                  </a:lnTo>
                  <a:lnTo>
                    <a:pt x="162445" y="81038"/>
                  </a:lnTo>
                  <a:lnTo>
                    <a:pt x="161467" y="81140"/>
                  </a:lnTo>
                  <a:lnTo>
                    <a:pt x="161290" y="81076"/>
                  </a:lnTo>
                  <a:lnTo>
                    <a:pt x="161124" y="80987"/>
                  </a:lnTo>
                  <a:lnTo>
                    <a:pt x="160959" y="80911"/>
                  </a:lnTo>
                  <a:lnTo>
                    <a:pt x="160832" y="80784"/>
                  </a:lnTo>
                  <a:lnTo>
                    <a:pt x="160705" y="80695"/>
                  </a:lnTo>
                  <a:lnTo>
                    <a:pt x="160502" y="80518"/>
                  </a:lnTo>
                  <a:lnTo>
                    <a:pt x="160350" y="80441"/>
                  </a:lnTo>
                  <a:lnTo>
                    <a:pt x="160147" y="80479"/>
                  </a:lnTo>
                  <a:lnTo>
                    <a:pt x="160007" y="80543"/>
                  </a:lnTo>
                  <a:lnTo>
                    <a:pt x="159867" y="80695"/>
                  </a:lnTo>
                  <a:lnTo>
                    <a:pt x="159969" y="81114"/>
                  </a:lnTo>
                  <a:lnTo>
                    <a:pt x="160032" y="81318"/>
                  </a:lnTo>
                  <a:lnTo>
                    <a:pt x="160134" y="81597"/>
                  </a:lnTo>
                  <a:lnTo>
                    <a:pt x="160756" y="82156"/>
                  </a:lnTo>
                  <a:lnTo>
                    <a:pt x="161302" y="82359"/>
                  </a:lnTo>
                  <a:lnTo>
                    <a:pt x="161912" y="82308"/>
                  </a:lnTo>
                  <a:lnTo>
                    <a:pt x="162521" y="82232"/>
                  </a:lnTo>
                  <a:lnTo>
                    <a:pt x="163042" y="81991"/>
                  </a:lnTo>
                  <a:lnTo>
                    <a:pt x="163969" y="81457"/>
                  </a:lnTo>
                  <a:lnTo>
                    <a:pt x="164363" y="81140"/>
                  </a:lnTo>
                  <a:lnTo>
                    <a:pt x="165163" y="80454"/>
                  </a:lnTo>
                  <a:lnTo>
                    <a:pt x="165341" y="80276"/>
                  </a:lnTo>
                  <a:close/>
                </a:path>
                <a:path w="541019" h="444500">
                  <a:moveTo>
                    <a:pt x="165442" y="215900"/>
                  </a:moveTo>
                  <a:lnTo>
                    <a:pt x="164973" y="214630"/>
                  </a:lnTo>
                  <a:lnTo>
                    <a:pt x="163982" y="214630"/>
                  </a:lnTo>
                  <a:lnTo>
                    <a:pt x="164299" y="215900"/>
                  </a:lnTo>
                  <a:lnTo>
                    <a:pt x="165442" y="215900"/>
                  </a:lnTo>
                  <a:close/>
                </a:path>
                <a:path w="541019" h="444500">
                  <a:moveTo>
                    <a:pt x="165608" y="190500"/>
                  </a:moveTo>
                  <a:lnTo>
                    <a:pt x="164249" y="190500"/>
                  </a:lnTo>
                  <a:lnTo>
                    <a:pt x="164680" y="191770"/>
                  </a:lnTo>
                  <a:lnTo>
                    <a:pt x="165277" y="191770"/>
                  </a:lnTo>
                  <a:lnTo>
                    <a:pt x="165608" y="190500"/>
                  </a:lnTo>
                  <a:close/>
                </a:path>
                <a:path w="541019" h="444500">
                  <a:moveTo>
                    <a:pt x="165658" y="257810"/>
                  </a:moveTo>
                  <a:lnTo>
                    <a:pt x="164426" y="256540"/>
                  </a:lnTo>
                  <a:lnTo>
                    <a:pt x="164211" y="256540"/>
                  </a:lnTo>
                  <a:lnTo>
                    <a:pt x="164363" y="257810"/>
                  </a:lnTo>
                  <a:lnTo>
                    <a:pt x="165658" y="257810"/>
                  </a:lnTo>
                  <a:close/>
                </a:path>
                <a:path w="541019" h="444500">
                  <a:moveTo>
                    <a:pt x="165785" y="175260"/>
                  </a:moveTo>
                  <a:lnTo>
                    <a:pt x="165214" y="173990"/>
                  </a:lnTo>
                  <a:lnTo>
                    <a:pt x="164223" y="173990"/>
                  </a:lnTo>
                  <a:lnTo>
                    <a:pt x="164896" y="175260"/>
                  </a:lnTo>
                  <a:lnTo>
                    <a:pt x="165785" y="175260"/>
                  </a:lnTo>
                  <a:close/>
                </a:path>
                <a:path w="541019" h="444500">
                  <a:moveTo>
                    <a:pt x="165849" y="59690"/>
                  </a:moveTo>
                  <a:lnTo>
                    <a:pt x="165747" y="59550"/>
                  </a:lnTo>
                  <a:lnTo>
                    <a:pt x="165430" y="59588"/>
                  </a:lnTo>
                  <a:lnTo>
                    <a:pt x="165049" y="59601"/>
                  </a:lnTo>
                  <a:lnTo>
                    <a:pt x="164655" y="59613"/>
                  </a:lnTo>
                  <a:lnTo>
                    <a:pt x="164198" y="59613"/>
                  </a:lnTo>
                  <a:lnTo>
                    <a:pt x="163817" y="59677"/>
                  </a:lnTo>
                  <a:lnTo>
                    <a:pt x="163042" y="59778"/>
                  </a:lnTo>
                  <a:lnTo>
                    <a:pt x="162852" y="60020"/>
                  </a:lnTo>
                  <a:lnTo>
                    <a:pt x="162852" y="60363"/>
                  </a:lnTo>
                  <a:lnTo>
                    <a:pt x="162839" y="60680"/>
                  </a:lnTo>
                  <a:lnTo>
                    <a:pt x="163080" y="60998"/>
                  </a:lnTo>
                  <a:lnTo>
                    <a:pt x="163995" y="60871"/>
                  </a:lnTo>
                  <a:lnTo>
                    <a:pt x="164452" y="60794"/>
                  </a:lnTo>
                  <a:lnTo>
                    <a:pt x="164973" y="60553"/>
                  </a:lnTo>
                  <a:lnTo>
                    <a:pt x="165315" y="60274"/>
                  </a:lnTo>
                  <a:lnTo>
                    <a:pt x="165671" y="59994"/>
                  </a:lnTo>
                  <a:lnTo>
                    <a:pt x="165849" y="59690"/>
                  </a:lnTo>
                  <a:close/>
                </a:path>
                <a:path w="541019" h="444500">
                  <a:moveTo>
                    <a:pt x="165963" y="274320"/>
                  </a:moveTo>
                  <a:lnTo>
                    <a:pt x="165379" y="273050"/>
                  </a:lnTo>
                  <a:lnTo>
                    <a:pt x="164858" y="273050"/>
                  </a:lnTo>
                  <a:lnTo>
                    <a:pt x="165252" y="274320"/>
                  </a:lnTo>
                  <a:lnTo>
                    <a:pt x="165963" y="274320"/>
                  </a:lnTo>
                  <a:close/>
                </a:path>
                <a:path w="541019" h="444500">
                  <a:moveTo>
                    <a:pt x="165989" y="218440"/>
                  </a:moveTo>
                  <a:lnTo>
                    <a:pt x="164769" y="218440"/>
                  </a:lnTo>
                  <a:lnTo>
                    <a:pt x="165481" y="219710"/>
                  </a:lnTo>
                  <a:lnTo>
                    <a:pt x="165989" y="218440"/>
                  </a:lnTo>
                  <a:close/>
                </a:path>
                <a:path w="541019" h="444500">
                  <a:moveTo>
                    <a:pt x="166052" y="264160"/>
                  </a:moveTo>
                  <a:lnTo>
                    <a:pt x="165150" y="262890"/>
                  </a:lnTo>
                  <a:lnTo>
                    <a:pt x="163931" y="262890"/>
                  </a:lnTo>
                  <a:lnTo>
                    <a:pt x="164528" y="264160"/>
                  </a:lnTo>
                  <a:lnTo>
                    <a:pt x="165989" y="264160"/>
                  </a:lnTo>
                  <a:close/>
                </a:path>
                <a:path w="541019" h="444500">
                  <a:moveTo>
                    <a:pt x="166306" y="61899"/>
                  </a:moveTo>
                  <a:lnTo>
                    <a:pt x="166217" y="61683"/>
                  </a:lnTo>
                  <a:lnTo>
                    <a:pt x="165442" y="61582"/>
                  </a:lnTo>
                  <a:lnTo>
                    <a:pt x="165277" y="61569"/>
                  </a:lnTo>
                  <a:lnTo>
                    <a:pt x="165125" y="61645"/>
                  </a:lnTo>
                  <a:lnTo>
                    <a:pt x="164973" y="61798"/>
                  </a:lnTo>
                  <a:lnTo>
                    <a:pt x="164884" y="61925"/>
                  </a:lnTo>
                  <a:lnTo>
                    <a:pt x="164807" y="62077"/>
                  </a:lnTo>
                  <a:lnTo>
                    <a:pt x="164731" y="62217"/>
                  </a:lnTo>
                  <a:lnTo>
                    <a:pt x="164680" y="62369"/>
                  </a:lnTo>
                  <a:lnTo>
                    <a:pt x="164757" y="62509"/>
                  </a:lnTo>
                  <a:lnTo>
                    <a:pt x="164858" y="62661"/>
                  </a:lnTo>
                  <a:lnTo>
                    <a:pt x="165061" y="62763"/>
                  </a:lnTo>
                  <a:lnTo>
                    <a:pt x="166255" y="62103"/>
                  </a:lnTo>
                  <a:lnTo>
                    <a:pt x="166306" y="61899"/>
                  </a:lnTo>
                  <a:close/>
                </a:path>
                <a:path w="541019" h="444500">
                  <a:moveTo>
                    <a:pt x="179298" y="105473"/>
                  </a:moveTo>
                  <a:lnTo>
                    <a:pt x="178993" y="105410"/>
                  </a:lnTo>
                  <a:lnTo>
                    <a:pt x="179044" y="105600"/>
                  </a:lnTo>
                  <a:lnTo>
                    <a:pt x="179298" y="105473"/>
                  </a:lnTo>
                  <a:close/>
                </a:path>
                <a:path w="541019" h="444500">
                  <a:moveTo>
                    <a:pt x="180047" y="143510"/>
                  </a:moveTo>
                  <a:lnTo>
                    <a:pt x="179705" y="142240"/>
                  </a:lnTo>
                  <a:lnTo>
                    <a:pt x="179362" y="143510"/>
                  </a:lnTo>
                  <a:lnTo>
                    <a:pt x="180047" y="143510"/>
                  </a:lnTo>
                  <a:close/>
                </a:path>
                <a:path w="541019" h="444500">
                  <a:moveTo>
                    <a:pt x="180454" y="115570"/>
                  </a:moveTo>
                  <a:lnTo>
                    <a:pt x="180187" y="115570"/>
                  </a:lnTo>
                  <a:lnTo>
                    <a:pt x="180403" y="116840"/>
                  </a:lnTo>
                  <a:lnTo>
                    <a:pt x="180454" y="115570"/>
                  </a:lnTo>
                  <a:close/>
                </a:path>
                <a:path w="541019" h="444500">
                  <a:moveTo>
                    <a:pt x="182867" y="114300"/>
                  </a:moveTo>
                  <a:lnTo>
                    <a:pt x="181724" y="111760"/>
                  </a:lnTo>
                  <a:lnTo>
                    <a:pt x="180822" y="110490"/>
                  </a:lnTo>
                  <a:lnTo>
                    <a:pt x="180124" y="109220"/>
                  </a:lnTo>
                  <a:lnTo>
                    <a:pt x="179057" y="105651"/>
                  </a:lnTo>
                  <a:lnTo>
                    <a:pt x="179057" y="109220"/>
                  </a:lnTo>
                  <a:lnTo>
                    <a:pt x="177761" y="106680"/>
                  </a:lnTo>
                  <a:lnTo>
                    <a:pt x="178257" y="106680"/>
                  </a:lnTo>
                  <a:lnTo>
                    <a:pt x="178612" y="107950"/>
                  </a:lnTo>
                  <a:lnTo>
                    <a:pt x="179057" y="109220"/>
                  </a:lnTo>
                  <a:lnTo>
                    <a:pt x="179057" y="105651"/>
                  </a:lnTo>
                  <a:lnTo>
                    <a:pt x="176669" y="106680"/>
                  </a:lnTo>
                  <a:lnTo>
                    <a:pt x="177165" y="107950"/>
                  </a:lnTo>
                  <a:lnTo>
                    <a:pt x="177609" y="109220"/>
                  </a:lnTo>
                  <a:lnTo>
                    <a:pt x="178308" y="110490"/>
                  </a:lnTo>
                  <a:lnTo>
                    <a:pt x="179387" y="111760"/>
                  </a:lnTo>
                  <a:lnTo>
                    <a:pt x="181025" y="114300"/>
                  </a:lnTo>
                  <a:lnTo>
                    <a:pt x="181940" y="114300"/>
                  </a:lnTo>
                  <a:lnTo>
                    <a:pt x="182143" y="115570"/>
                  </a:lnTo>
                  <a:lnTo>
                    <a:pt x="182206" y="114300"/>
                  </a:lnTo>
                  <a:lnTo>
                    <a:pt x="180492" y="111760"/>
                  </a:lnTo>
                  <a:lnTo>
                    <a:pt x="180009" y="111760"/>
                  </a:lnTo>
                  <a:lnTo>
                    <a:pt x="179552" y="110490"/>
                  </a:lnTo>
                  <a:lnTo>
                    <a:pt x="179870" y="110490"/>
                  </a:lnTo>
                  <a:lnTo>
                    <a:pt x="180695" y="111760"/>
                  </a:lnTo>
                  <a:lnTo>
                    <a:pt x="182587" y="114300"/>
                  </a:lnTo>
                  <a:lnTo>
                    <a:pt x="182867" y="114300"/>
                  </a:lnTo>
                  <a:close/>
                </a:path>
                <a:path w="541019" h="444500">
                  <a:moveTo>
                    <a:pt x="184048" y="191770"/>
                  </a:moveTo>
                  <a:lnTo>
                    <a:pt x="183261" y="190500"/>
                  </a:lnTo>
                  <a:lnTo>
                    <a:pt x="181978" y="190500"/>
                  </a:lnTo>
                  <a:lnTo>
                    <a:pt x="183032" y="191770"/>
                  </a:lnTo>
                  <a:lnTo>
                    <a:pt x="184048" y="191770"/>
                  </a:lnTo>
                  <a:close/>
                </a:path>
                <a:path w="541019" h="444500">
                  <a:moveTo>
                    <a:pt x="187185" y="152400"/>
                  </a:moveTo>
                  <a:lnTo>
                    <a:pt x="186613" y="151130"/>
                  </a:lnTo>
                  <a:lnTo>
                    <a:pt x="186016" y="152400"/>
                  </a:lnTo>
                  <a:lnTo>
                    <a:pt x="187185" y="152400"/>
                  </a:lnTo>
                  <a:close/>
                </a:path>
                <a:path w="541019" h="444500">
                  <a:moveTo>
                    <a:pt x="196215" y="177800"/>
                  </a:moveTo>
                  <a:lnTo>
                    <a:pt x="194602" y="177800"/>
                  </a:lnTo>
                  <a:lnTo>
                    <a:pt x="192366" y="179070"/>
                  </a:lnTo>
                  <a:lnTo>
                    <a:pt x="190500" y="179070"/>
                  </a:lnTo>
                  <a:lnTo>
                    <a:pt x="186829" y="180340"/>
                  </a:lnTo>
                  <a:lnTo>
                    <a:pt x="190792" y="180340"/>
                  </a:lnTo>
                  <a:lnTo>
                    <a:pt x="196215" y="177800"/>
                  </a:lnTo>
                  <a:close/>
                </a:path>
                <a:path w="541019" h="444500">
                  <a:moveTo>
                    <a:pt x="198450" y="146050"/>
                  </a:moveTo>
                  <a:lnTo>
                    <a:pt x="195440" y="144780"/>
                  </a:lnTo>
                  <a:lnTo>
                    <a:pt x="194259" y="143510"/>
                  </a:lnTo>
                  <a:lnTo>
                    <a:pt x="192963" y="143510"/>
                  </a:lnTo>
                  <a:lnTo>
                    <a:pt x="187591" y="139700"/>
                  </a:lnTo>
                  <a:lnTo>
                    <a:pt x="183019" y="133350"/>
                  </a:lnTo>
                  <a:lnTo>
                    <a:pt x="179451" y="127000"/>
                  </a:lnTo>
                  <a:lnTo>
                    <a:pt x="177126" y="121920"/>
                  </a:lnTo>
                  <a:lnTo>
                    <a:pt x="177558" y="121920"/>
                  </a:lnTo>
                  <a:lnTo>
                    <a:pt x="177965" y="123190"/>
                  </a:lnTo>
                  <a:lnTo>
                    <a:pt x="179197" y="124460"/>
                  </a:lnTo>
                  <a:lnTo>
                    <a:pt x="180047" y="124460"/>
                  </a:lnTo>
                  <a:lnTo>
                    <a:pt x="179463" y="123190"/>
                  </a:lnTo>
                  <a:lnTo>
                    <a:pt x="178917" y="123190"/>
                  </a:lnTo>
                  <a:lnTo>
                    <a:pt x="178346" y="121920"/>
                  </a:lnTo>
                  <a:lnTo>
                    <a:pt x="177038" y="119380"/>
                  </a:lnTo>
                  <a:lnTo>
                    <a:pt x="176720" y="118110"/>
                  </a:lnTo>
                  <a:lnTo>
                    <a:pt x="176123" y="118110"/>
                  </a:lnTo>
                  <a:lnTo>
                    <a:pt x="176034" y="116586"/>
                  </a:lnTo>
                  <a:lnTo>
                    <a:pt x="175933" y="115570"/>
                  </a:lnTo>
                  <a:lnTo>
                    <a:pt x="175983" y="115709"/>
                  </a:lnTo>
                  <a:lnTo>
                    <a:pt x="176453" y="116840"/>
                  </a:lnTo>
                  <a:lnTo>
                    <a:pt x="177279" y="118110"/>
                  </a:lnTo>
                  <a:lnTo>
                    <a:pt x="178333" y="118110"/>
                  </a:lnTo>
                  <a:lnTo>
                    <a:pt x="178904" y="119380"/>
                  </a:lnTo>
                  <a:lnTo>
                    <a:pt x="179209" y="119380"/>
                  </a:lnTo>
                  <a:lnTo>
                    <a:pt x="177533" y="115570"/>
                  </a:lnTo>
                  <a:lnTo>
                    <a:pt x="176301" y="113030"/>
                  </a:lnTo>
                  <a:lnTo>
                    <a:pt x="176060" y="113030"/>
                  </a:lnTo>
                  <a:lnTo>
                    <a:pt x="175945" y="111760"/>
                  </a:lnTo>
                  <a:lnTo>
                    <a:pt x="175831" y="110490"/>
                  </a:lnTo>
                  <a:lnTo>
                    <a:pt x="176593" y="113030"/>
                  </a:lnTo>
                  <a:lnTo>
                    <a:pt x="177571" y="114300"/>
                  </a:lnTo>
                  <a:lnTo>
                    <a:pt x="178777" y="115570"/>
                  </a:lnTo>
                  <a:lnTo>
                    <a:pt x="179743" y="115570"/>
                  </a:lnTo>
                  <a:lnTo>
                    <a:pt x="179082" y="114300"/>
                  </a:lnTo>
                  <a:lnTo>
                    <a:pt x="177660" y="111760"/>
                  </a:lnTo>
                  <a:lnTo>
                    <a:pt x="176796" y="110490"/>
                  </a:lnTo>
                  <a:lnTo>
                    <a:pt x="176174" y="107950"/>
                  </a:lnTo>
                  <a:lnTo>
                    <a:pt x="175869" y="107950"/>
                  </a:lnTo>
                  <a:lnTo>
                    <a:pt x="175869" y="106680"/>
                  </a:lnTo>
                  <a:lnTo>
                    <a:pt x="175069" y="106680"/>
                  </a:lnTo>
                  <a:lnTo>
                    <a:pt x="181076" y="132080"/>
                  </a:lnTo>
                  <a:lnTo>
                    <a:pt x="183984" y="137160"/>
                  </a:lnTo>
                  <a:lnTo>
                    <a:pt x="187934" y="142240"/>
                  </a:lnTo>
                  <a:lnTo>
                    <a:pt x="196456" y="146050"/>
                  </a:lnTo>
                  <a:lnTo>
                    <a:pt x="198450" y="146050"/>
                  </a:lnTo>
                  <a:close/>
                </a:path>
                <a:path w="541019" h="444500">
                  <a:moveTo>
                    <a:pt x="200926" y="300990"/>
                  </a:moveTo>
                  <a:lnTo>
                    <a:pt x="199351" y="300990"/>
                  </a:lnTo>
                  <a:lnTo>
                    <a:pt x="197091" y="303530"/>
                  </a:lnTo>
                  <a:lnTo>
                    <a:pt x="197624" y="303530"/>
                  </a:lnTo>
                  <a:lnTo>
                    <a:pt x="200926" y="300990"/>
                  </a:lnTo>
                  <a:close/>
                </a:path>
                <a:path w="541019" h="444500">
                  <a:moveTo>
                    <a:pt x="202285" y="78574"/>
                  </a:moveTo>
                  <a:lnTo>
                    <a:pt x="202196" y="78422"/>
                  </a:lnTo>
                  <a:lnTo>
                    <a:pt x="202095" y="78282"/>
                  </a:lnTo>
                  <a:lnTo>
                    <a:pt x="201917" y="78028"/>
                  </a:lnTo>
                  <a:lnTo>
                    <a:pt x="201790" y="78054"/>
                  </a:lnTo>
                  <a:lnTo>
                    <a:pt x="201650" y="78219"/>
                  </a:lnTo>
                  <a:lnTo>
                    <a:pt x="201422" y="78435"/>
                  </a:lnTo>
                  <a:lnTo>
                    <a:pt x="201295" y="78549"/>
                  </a:lnTo>
                  <a:lnTo>
                    <a:pt x="201206" y="78879"/>
                  </a:lnTo>
                  <a:lnTo>
                    <a:pt x="201282" y="79006"/>
                  </a:lnTo>
                  <a:lnTo>
                    <a:pt x="201409" y="79133"/>
                  </a:lnTo>
                  <a:lnTo>
                    <a:pt x="201714" y="79222"/>
                  </a:lnTo>
                  <a:lnTo>
                    <a:pt x="201930" y="79133"/>
                  </a:lnTo>
                  <a:lnTo>
                    <a:pt x="202069" y="79006"/>
                  </a:lnTo>
                  <a:lnTo>
                    <a:pt x="202209" y="78892"/>
                  </a:lnTo>
                  <a:lnTo>
                    <a:pt x="202285" y="78740"/>
                  </a:lnTo>
                  <a:lnTo>
                    <a:pt x="202285" y="78574"/>
                  </a:lnTo>
                  <a:close/>
                </a:path>
                <a:path w="541019" h="444500">
                  <a:moveTo>
                    <a:pt x="202755" y="76288"/>
                  </a:moveTo>
                  <a:lnTo>
                    <a:pt x="202450" y="76161"/>
                  </a:lnTo>
                  <a:lnTo>
                    <a:pt x="202247" y="76085"/>
                  </a:lnTo>
                  <a:lnTo>
                    <a:pt x="202107" y="76009"/>
                  </a:lnTo>
                  <a:lnTo>
                    <a:pt x="201955" y="75895"/>
                  </a:lnTo>
                  <a:lnTo>
                    <a:pt x="201815" y="75755"/>
                  </a:lnTo>
                  <a:lnTo>
                    <a:pt x="201523" y="75704"/>
                  </a:lnTo>
                  <a:lnTo>
                    <a:pt x="201041" y="75869"/>
                  </a:lnTo>
                  <a:lnTo>
                    <a:pt x="200914" y="75946"/>
                  </a:lnTo>
                  <a:lnTo>
                    <a:pt x="200863" y="76111"/>
                  </a:lnTo>
                  <a:lnTo>
                    <a:pt x="200837" y="76301"/>
                  </a:lnTo>
                  <a:lnTo>
                    <a:pt x="200901" y="76428"/>
                  </a:lnTo>
                  <a:lnTo>
                    <a:pt x="201752" y="77012"/>
                  </a:lnTo>
                  <a:lnTo>
                    <a:pt x="201891" y="77000"/>
                  </a:lnTo>
                  <a:lnTo>
                    <a:pt x="202107" y="76949"/>
                  </a:lnTo>
                  <a:lnTo>
                    <a:pt x="202311" y="76885"/>
                  </a:lnTo>
                  <a:lnTo>
                    <a:pt x="202450" y="76784"/>
                  </a:lnTo>
                  <a:lnTo>
                    <a:pt x="202590" y="76682"/>
                  </a:lnTo>
                  <a:lnTo>
                    <a:pt x="202666" y="76555"/>
                  </a:lnTo>
                  <a:lnTo>
                    <a:pt x="202742" y="76352"/>
                  </a:lnTo>
                  <a:close/>
                </a:path>
                <a:path w="541019" h="444500">
                  <a:moveTo>
                    <a:pt x="202946" y="300990"/>
                  </a:moveTo>
                  <a:lnTo>
                    <a:pt x="197878" y="297180"/>
                  </a:lnTo>
                  <a:lnTo>
                    <a:pt x="194538" y="297180"/>
                  </a:lnTo>
                  <a:lnTo>
                    <a:pt x="194183" y="298450"/>
                  </a:lnTo>
                  <a:lnTo>
                    <a:pt x="196900" y="298450"/>
                  </a:lnTo>
                  <a:lnTo>
                    <a:pt x="199859" y="299720"/>
                  </a:lnTo>
                  <a:lnTo>
                    <a:pt x="201371" y="300990"/>
                  </a:lnTo>
                  <a:lnTo>
                    <a:pt x="202946" y="300990"/>
                  </a:lnTo>
                  <a:close/>
                </a:path>
                <a:path w="541019" h="444500">
                  <a:moveTo>
                    <a:pt x="202946" y="74422"/>
                  </a:moveTo>
                  <a:lnTo>
                    <a:pt x="202742" y="74244"/>
                  </a:lnTo>
                  <a:lnTo>
                    <a:pt x="202526" y="74104"/>
                  </a:lnTo>
                  <a:lnTo>
                    <a:pt x="202311" y="73914"/>
                  </a:lnTo>
                  <a:lnTo>
                    <a:pt x="202082" y="73774"/>
                  </a:lnTo>
                  <a:lnTo>
                    <a:pt x="201853" y="73634"/>
                  </a:lnTo>
                  <a:lnTo>
                    <a:pt x="201422" y="73418"/>
                  </a:lnTo>
                  <a:lnTo>
                    <a:pt x="201168" y="73558"/>
                  </a:lnTo>
                  <a:lnTo>
                    <a:pt x="200977" y="73837"/>
                  </a:lnTo>
                  <a:lnTo>
                    <a:pt x="200799" y="74104"/>
                  </a:lnTo>
                  <a:lnTo>
                    <a:pt x="200761" y="74434"/>
                  </a:lnTo>
                  <a:lnTo>
                    <a:pt x="201371" y="74739"/>
                  </a:lnTo>
                  <a:lnTo>
                    <a:pt x="201701" y="74853"/>
                  </a:lnTo>
                  <a:lnTo>
                    <a:pt x="201891" y="74853"/>
                  </a:lnTo>
                  <a:lnTo>
                    <a:pt x="202069" y="74866"/>
                  </a:lnTo>
                  <a:lnTo>
                    <a:pt x="202260" y="74853"/>
                  </a:lnTo>
                  <a:lnTo>
                    <a:pt x="202412" y="74815"/>
                  </a:lnTo>
                  <a:lnTo>
                    <a:pt x="202742" y="74714"/>
                  </a:lnTo>
                  <a:lnTo>
                    <a:pt x="202946" y="74574"/>
                  </a:lnTo>
                  <a:lnTo>
                    <a:pt x="202946" y="74422"/>
                  </a:lnTo>
                  <a:close/>
                </a:path>
                <a:path w="541019" h="444500">
                  <a:moveTo>
                    <a:pt x="203784" y="127393"/>
                  </a:moveTo>
                  <a:lnTo>
                    <a:pt x="203504" y="126834"/>
                  </a:lnTo>
                  <a:lnTo>
                    <a:pt x="202971" y="126288"/>
                  </a:lnTo>
                  <a:lnTo>
                    <a:pt x="202819" y="126187"/>
                  </a:lnTo>
                  <a:lnTo>
                    <a:pt x="202628" y="126085"/>
                  </a:lnTo>
                  <a:lnTo>
                    <a:pt x="202476" y="126111"/>
                  </a:lnTo>
                  <a:lnTo>
                    <a:pt x="202488" y="126339"/>
                  </a:lnTo>
                  <a:lnTo>
                    <a:pt x="202526" y="126644"/>
                  </a:lnTo>
                  <a:lnTo>
                    <a:pt x="202539" y="126822"/>
                  </a:lnTo>
                  <a:lnTo>
                    <a:pt x="202577" y="127203"/>
                  </a:lnTo>
                  <a:lnTo>
                    <a:pt x="202577" y="127927"/>
                  </a:lnTo>
                  <a:lnTo>
                    <a:pt x="202565" y="128079"/>
                  </a:lnTo>
                  <a:lnTo>
                    <a:pt x="202577" y="128206"/>
                  </a:lnTo>
                  <a:lnTo>
                    <a:pt x="202603" y="128511"/>
                  </a:lnTo>
                  <a:lnTo>
                    <a:pt x="202679" y="128739"/>
                  </a:lnTo>
                  <a:lnTo>
                    <a:pt x="202806" y="128854"/>
                  </a:lnTo>
                  <a:lnTo>
                    <a:pt x="203098" y="129006"/>
                  </a:lnTo>
                  <a:lnTo>
                    <a:pt x="203250" y="129032"/>
                  </a:lnTo>
                  <a:lnTo>
                    <a:pt x="203428" y="128892"/>
                  </a:lnTo>
                  <a:lnTo>
                    <a:pt x="203606" y="128714"/>
                  </a:lnTo>
                  <a:lnTo>
                    <a:pt x="203657" y="128549"/>
                  </a:lnTo>
                  <a:lnTo>
                    <a:pt x="203733" y="128397"/>
                  </a:lnTo>
                  <a:lnTo>
                    <a:pt x="203771" y="128181"/>
                  </a:lnTo>
                  <a:lnTo>
                    <a:pt x="203784" y="127927"/>
                  </a:lnTo>
                  <a:lnTo>
                    <a:pt x="203784" y="127393"/>
                  </a:lnTo>
                  <a:close/>
                </a:path>
                <a:path w="541019" h="444500">
                  <a:moveTo>
                    <a:pt x="205689" y="127558"/>
                  </a:moveTo>
                  <a:lnTo>
                    <a:pt x="205549" y="127165"/>
                  </a:lnTo>
                  <a:lnTo>
                    <a:pt x="205371" y="126898"/>
                  </a:lnTo>
                  <a:lnTo>
                    <a:pt x="205181" y="126644"/>
                  </a:lnTo>
                  <a:lnTo>
                    <a:pt x="204990" y="126504"/>
                  </a:lnTo>
                  <a:lnTo>
                    <a:pt x="204838" y="126555"/>
                  </a:lnTo>
                  <a:lnTo>
                    <a:pt x="204736" y="126796"/>
                  </a:lnTo>
                  <a:lnTo>
                    <a:pt x="204660" y="127038"/>
                  </a:lnTo>
                  <a:lnTo>
                    <a:pt x="204482" y="127546"/>
                  </a:lnTo>
                  <a:lnTo>
                    <a:pt x="204444" y="127762"/>
                  </a:lnTo>
                  <a:lnTo>
                    <a:pt x="204444" y="128041"/>
                  </a:lnTo>
                  <a:lnTo>
                    <a:pt x="205219" y="128574"/>
                  </a:lnTo>
                  <a:lnTo>
                    <a:pt x="205346" y="128485"/>
                  </a:lnTo>
                  <a:lnTo>
                    <a:pt x="205486" y="128384"/>
                  </a:lnTo>
                  <a:lnTo>
                    <a:pt x="205600" y="128181"/>
                  </a:lnTo>
                  <a:lnTo>
                    <a:pt x="205638" y="128054"/>
                  </a:lnTo>
                  <a:lnTo>
                    <a:pt x="205651" y="127889"/>
                  </a:lnTo>
                  <a:lnTo>
                    <a:pt x="205689" y="127558"/>
                  </a:lnTo>
                  <a:close/>
                </a:path>
                <a:path w="541019" h="444500">
                  <a:moveTo>
                    <a:pt x="205905" y="119684"/>
                  </a:moveTo>
                  <a:lnTo>
                    <a:pt x="205727" y="118719"/>
                  </a:lnTo>
                  <a:lnTo>
                    <a:pt x="205574" y="118656"/>
                  </a:lnTo>
                  <a:lnTo>
                    <a:pt x="205422" y="118605"/>
                  </a:lnTo>
                  <a:lnTo>
                    <a:pt x="204736" y="119367"/>
                  </a:lnTo>
                  <a:lnTo>
                    <a:pt x="204520" y="119888"/>
                  </a:lnTo>
                  <a:lnTo>
                    <a:pt x="204431" y="120142"/>
                  </a:lnTo>
                  <a:lnTo>
                    <a:pt x="204393" y="120319"/>
                  </a:lnTo>
                  <a:lnTo>
                    <a:pt x="204419" y="120484"/>
                  </a:lnTo>
                  <a:lnTo>
                    <a:pt x="204457" y="120637"/>
                  </a:lnTo>
                  <a:lnTo>
                    <a:pt x="204698" y="120853"/>
                  </a:lnTo>
                  <a:lnTo>
                    <a:pt x="204838" y="120942"/>
                  </a:lnTo>
                  <a:lnTo>
                    <a:pt x="204978" y="120992"/>
                  </a:lnTo>
                  <a:lnTo>
                    <a:pt x="205143" y="120929"/>
                  </a:lnTo>
                  <a:lnTo>
                    <a:pt x="205625" y="120357"/>
                  </a:lnTo>
                  <a:lnTo>
                    <a:pt x="205905" y="119684"/>
                  </a:lnTo>
                  <a:close/>
                </a:path>
                <a:path w="541019" h="444500">
                  <a:moveTo>
                    <a:pt x="207492" y="127800"/>
                  </a:moveTo>
                  <a:lnTo>
                    <a:pt x="207467" y="127469"/>
                  </a:lnTo>
                  <a:lnTo>
                    <a:pt x="207454" y="127304"/>
                  </a:lnTo>
                  <a:lnTo>
                    <a:pt x="207302" y="127101"/>
                  </a:lnTo>
                  <a:lnTo>
                    <a:pt x="207111" y="126987"/>
                  </a:lnTo>
                  <a:lnTo>
                    <a:pt x="206908" y="126873"/>
                  </a:lnTo>
                  <a:lnTo>
                    <a:pt x="206705" y="126911"/>
                  </a:lnTo>
                  <a:lnTo>
                    <a:pt x="206603" y="127038"/>
                  </a:lnTo>
                  <a:lnTo>
                    <a:pt x="206552" y="127190"/>
                  </a:lnTo>
                  <a:lnTo>
                    <a:pt x="206349" y="127406"/>
                  </a:lnTo>
                  <a:lnTo>
                    <a:pt x="206260" y="127584"/>
                  </a:lnTo>
                  <a:lnTo>
                    <a:pt x="206273" y="127762"/>
                  </a:lnTo>
                  <a:lnTo>
                    <a:pt x="206540" y="127850"/>
                  </a:lnTo>
                  <a:lnTo>
                    <a:pt x="206883" y="127850"/>
                  </a:lnTo>
                  <a:lnTo>
                    <a:pt x="207213" y="127838"/>
                  </a:lnTo>
                  <a:lnTo>
                    <a:pt x="207492" y="127800"/>
                  </a:lnTo>
                  <a:close/>
                </a:path>
                <a:path w="541019" h="444500">
                  <a:moveTo>
                    <a:pt x="207518" y="119672"/>
                  </a:moveTo>
                  <a:lnTo>
                    <a:pt x="207048" y="119100"/>
                  </a:lnTo>
                  <a:lnTo>
                    <a:pt x="206883" y="119100"/>
                  </a:lnTo>
                  <a:lnTo>
                    <a:pt x="206717" y="119087"/>
                  </a:lnTo>
                  <a:lnTo>
                    <a:pt x="206298" y="119710"/>
                  </a:lnTo>
                  <a:lnTo>
                    <a:pt x="206235" y="120002"/>
                  </a:lnTo>
                  <a:lnTo>
                    <a:pt x="206209" y="120167"/>
                  </a:lnTo>
                  <a:lnTo>
                    <a:pt x="206311" y="120357"/>
                  </a:lnTo>
                  <a:lnTo>
                    <a:pt x="206514" y="120548"/>
                  </a:lnTo>
                  <a:lnTo>
                    <a:pt x="206819" y="120700"/>
                  </a:lnTo>
                  <a:lnTo>
                    <a:pt x="206959" y="120738"/>
                  </a:lnTo>
                  <a:lnTo>
                    <a:pt x="207098" y="120688"/>
                  </a:lnTo>
                  <a:lnTo>
                    <a:pt x="207225" y="120650"/>
                  </a:lnTo>
                  <a:lnTo>
                    <a:pt x="207378" y="120497"/>
                  </a:lnTo>
                  <a:lnTo>
                    <a:pt x="207416" y="120230"/>
                  </a:lnTo>
                  <a:lnTo>
                    <a:pt x="207518" y="119672"/>
                  </a:lnTo>
                  <a:close/>
                </a:path>
                <a:path w="541019" h="444500">
                  <a:moveTo>
                    <a:pt x="207530" y="94475"/>
                  </a:moveTo>
                  <a:lnTo>
                    <a:pt x="207454" y="93891"/>
                  </a:lnTo>
                  <a:lnTo>
                    <a:pt x="207314" y="93865"/>
                  </a:lnTo>
                  <a:lnTo>
                    <a:pt x="207175" y="94157"/>
                  </a:lnTo>
                  <a:lnTo>
                    <a:pt x="206921" y="94538"/>
                  </a:lnTo>
                  <a:lnTo>
                    <a:pt x="206756" y="94805"/>
                  </a:lnTo>
                  <a:lnTo>
                    <a:pt x="206641" y="94945"/>
                  </a:lnTo>
                  <a:lnTo>
                    <a:pt x="206248" y="95529"/>
                  </a:lnTo>
                  <a:lnTo>
                    <a:pt x="205587" y="96100"/>
                  </a:lnTo>
                  <a:lnTo>
                    <a:pt x="205092" y="96177"/>
                  </a:lnTo>
                  <a:lnTo>
                    <a:pt x="204609" y="96291"/>
                  </a:lnTo>
                  <a:lnTo>
                    <a:pt x="204241" y="96100"/>
                  </a:lnTo>
                  <a:lnTo>
                    <a:pt x="203974" y="96062"/>
                  </a:lnTo>
                  <a:lnTo>
                    <a:pt x="203708" y="95999"/>
                  </a:lnTo>
                  <a:lnTo>
                    <a:pt x="203530" y="96050"/>
                  </a:lnTo>
                  <a:lnTo>
                    <a:pt x="203415" y="96177"/>
                  </a:lnTo>
                  <a:lnTo>
                    <a:pt x="203276" y="96469"/>
                  </a:lnTo>
                  <a:lnTo>
                    <a:pt x="203530" y="96837"/>
                  </a:lnTo>
                  <a:lnTo>
                    <a:pt x="203708" y="96989"/>
                  </a:lnTo>
                  <a:lnTo>
                    <a:pt x="203923" y="97155"/>
                  </a:lnTo>
                  <a:lnTo>
                    <a:pt x="204076" y="97218"/>
                  </a:lnTo>
                  <a:lnTo>
                    <a:pt x="204368" y="97370"/>
                  </a:lnTo>
                  <a:lnTo>
                    <a:pt x="207289" y="95288"/>
                  </a:lnTo>
                  <a:lnTo>
                    <a:pt x="207530" y="94475"/>
                  </a:lnTo>
                  <a:close/>
                </a:path>
                <a:path w="541019" h="444500">
                  <a:moveTo>
                    <a:pt x="207568" y="181063"/>
                  </a:moveTo>
                  <a:lnTo>
                    <a:pt x="207556" y="180517"/>
                  </a:lnTo>
                  <a:lnTo>
                    <a:pt x="207556" y="180251"/>
                  </a:lnTo>
                  <a:lnTo>
                    <a:pt x="207492" y="179933"/>
                  </a:lnTo>
                  <a:lnTo>
                    <a:pt x="207187" y="179324"/>
                  </a:lnTo>
                  <a:lnTo>
                    <a:pt x="206933" y="179019"/>
                  </a:lnTo>
                  <a:lnTo>
                    <a:pt x="206590" y="178854"/>
                  </a:lnTo>
                  <a:lnTo>
                    <a:pt x="206260" y="178689"/>
                  </a:lnTo>
                  <a:lnTo>
                    <a:pt x="205930" y="178676"/>
                  </a:lnTo>
                  <a:lnTo>
                    <a:pt x="205701" y="178727"/>
                  </a:lnTo>
                  <a:lnTo>
                    <a:pt x="205460" y="178765"/>
                  </a:lnTo>
                  <a:lnTo>
                    <a:pt x="205219" y="178943"/>
                  </a:lnTo>
                  <a:lnTo>
                    <a:pt x="205041" y="179133"/>
                  </a:lnTo>
                  <a:lnTo>
                    <a:pt x="205054" y="179298"/>
                  </a:lnTo>
                  <a:lnTo>
                    <a:pt x="205130" y="179438"/>
                  </a:lnTo>
                  <a:lnTo>
                    <a:pt x="205206" y="179590"/>
                  </a:lnTo>
                  <a:lnTo>
                    <a:pt x="205333" y="179705"/>
                  </a:lnTo>
                  <a:lnTo>
                    <a:pt x="205498" y="179755"/>
                  </a:lnTo>
                  <a:lnTo>
                    <a:pt x="205676" y="179819"/>
                  </a:lnTo>
                  <a:lnTo>
                    <a:pt x="205854" y="179832"/>
                  </a:lnTo>
                  <a:lnTo>
                    <a:pt x="206057" y="179933"/>
                  </a:lnTo>
                  <a:lnTo>
                    <a:pt x="206273" y="180022"/>
                  </a:lnTo>
                  <a:lnTo>
                    <a:pt x="206629" y="180340"/>
                  </a:lnTo>
                  <a:lnTo>
                    <a:pt x="206857" y="180708"/>
                  </a:lnTo>
                  <a:lnTo>
                    <a:pt x="207098" y="181063"/>
                  </a:lnTo>
                  <a:lnTo>
                    <a:pt x="207225" y="181406"/>
                  </a:lnTo>
                  <a:lnTo>
                    <a:pt x="207391" y="181419"/>
                  </a:lnTo>
                  <a:lnTo>
                    <a:pt x="207568" y="181063"/>
                  </a:lnTo>
                  <a:close/>
                </a:path>
                <a:path w="541019" h="444500">
                  <a:moveTo>
                    <a:pt x="208368" y="97396"/>
                  </a:moveTo>
                  <a:lnTo>
                    <a:pt x="208267" y="97028"/>
                  </a:lnTo>
                  <a:lnTo>
                    <a:pt x="208114" y="97053"/>
                  </a:lnTo>
                  <a:lnTo>
                    <a:pt x="207949" y="97269"/>
                  </a:lnTo>
                  <a:lnTo>
                    <a:pt x="207797" y="97485"/>
                  </a:lnTo>
                  <a:lnTo>
                    <a:pt x="207619" y="97713"/>
                  </a:lnTo>
                  <a:lnTo>
                    <a:pt x="207340" y="98107"/>
                  </a:lnTo>
                  <a:lnTo>
                    <a:pt x="206946" y="98488"/>
                  </a:lnTo>
                  <a:lnTo>
                    <a:pt x="206324" y="98958"/>
                  </a:lnTo>
                  <a:lnTo>
                    <a:pt x="206133" y="99060"/>
                  </a:lnTo>
                  <a:lnTo>
                    <a:pt x="205994" y="99199"/>
                  </a:lnTo>
                  <a:lnTo>
                    <a:pt x="205854" y="99314"/>
                  </a:lnTo>
                  <a:lnTo>
                    <a:pt x="205790" y="99466"/>
                  </a:lnTo>
                  <a:lnTo>
                    <a:pt x="205790" y="99809"/>
                  </a:lnTo>
                  <a:lnTo>
                    <a:pt x="205854" y="99961"/>
                  </a:lnTo>
                  <a:lnTo>
                    <a:pt x="206349" y="100114"/>
                  </a:lnTo>
                  <a:lnTo>
                    <a:pt x="206857" y="100088"/>
                  </a:lnTo>
                  <a:lnTo>
                    <a:pt x="207924" y="99250"/>
                  </a:lnTo>
                  <a:lnTo>
                    <a:pt x="208241" y="98526"/>
                  </a:lnTo>
                  <a:lnTo>
                    <a:pt x="208305" y="97929"/>
                  </a:lnTo>
                  <a:lnTo>
                    <a:pt x="208368" y="97396"/>
                  </a:lnTo>
                  <a:close/>
                </a:path>
                <a:path w="541019" h="444500">
                  <a:moveTo>
                    <a:pt x="208635" y="80454"/>
                  </a:moveTo>
                  <a:lnTo>
                    <a:pt x="208407" y="80010"/>
                  </a:lnTo>
                  <a:lnTo>
                    <a:pt x="208229" y="80010"/>
                  </a:lnTo>
                  <a:lnTo>
                    <a:pt x="208229" y="81216"/>
                  </a:lnTo>
                  <a:lnTo>
                    <a:pt x="208546" y="80937"/>
                  </a:lnTo>
                  <a:lnTo>
                    <a:pt x="208635" y="80454"/>
                  </a:lnTo>
                  <a:close/>
                </a:path>
                <a:path w="541019" h="444500">
                  <a:moveTo>
                    <a:pt x="209448" y="179412"/>
                  </a:moveTo>
                  <a:lnTo>
                    <a:pt x="209423" y="179095"/>
                  </a:lnTo>
                  <a:lnTo>
                    <a:pt x="209397" y="178777"/>
                  </a:lnTo>
                  <a:lnTo>
                    <a:pt x="209207" y="178371"/>
                  </a:lnTo>
                  <a:lnTo>
                    <a:pt x="208915" y="178168"/>
                  </a:lnTo>
                  <a:lnTo>
                    <a:pt x="208635" y="177965"/>
                  </a:lnTo>
                  <a:lnTo>
                    <a:pt x="208394" y="177952"/>
                  </a:lnTo>
                  <a:lnTo>
                    <a:pt x="208254" y="178003"/>
                  </a:lnTo>
                  <a:lnTo>
                    <a:pt x="208102" y="178066"/>
                  </a:lnTo>
                  <a:lnTo>
                    <a:pt x="208026" y="178193"/>
                  </a:lnTo>
                  <a:lnTo>
                    <a:pt x="207975" y="178358"/>
                  </a:lnTo>
                  <a:lnTo>
                    <a:pt x="207860" y="178676"/>
                  </a:lnTo>
                  <a:lnTo>
                    <a:pt x="207911" y="178943"/>
                  </a:lnTo>
                  <a:lnTo>
                    <a:pt x="208203" y="179146"/>
                  </a:lnTo>
                  <a:lnTo>
                    <a:pt x="208356" y="179247"/>
                  </a:lnTo>
                  <a:lnTo>
                    <a:pt x="208572" y="179324"/>
                  </a:lnTo>
                  <a:lnTo>
                    <a:pt x="208788" y="179451"/>
                  </a:lnTo>
                  <a:lnTo>
                    <a:pt x="209003" y="179565"/>
                  </a:lnTo>
                  <a:lnTo>
                    <a:pt x="209194" y="179692"/>
                  </a:lnTo>
                  <a:lnTo>
                    <a:pt x="209346" y="179641"/>
                  </a:lnTo>
                  <a:lnTo>
                    <a:pt x="209448" y="179412"/>
                  </a:lnTo>
                  <a:close/>
                </a:path>
                <a:path w="541019" h="444500">
                  <a:moveTo>
                    <a:pt x="209575" y="79235"/>
                  </a:moveTo>
                  <a:lnTo>
                    <a:pt x="209448" y="78981"/>
                  </a:lnTo>
                  <a:lnTo>
                    <a:pt x="209207" y="78752"/>
                  </a:lnTo>
                  <a:lnTo>
                    <a:pt x="208762" y="78435"/>
                  </a:lnTo>
                  <a:lnTo>
                    <a:pt x="208292" y="78346"/>
                  </a:lnTo>
                  <a:lnTo>
                    <a:pt x="208127" y="78384"/>
                  </a:lnTo>
                  <a:lnTo>
                    <a:pt x="207962" y="78752"/>
                  </a:lnTo>
                  <a:lnTo>
                    <a:pt x="207873" y="78549"/>
                  </a:lnTo>
                  <a:lnTo>
                    <a:pt x="207657" y="78613"/>
                  </a:lnTo>
                  <a:lnTo>
                    <a:pt x="207568" y="78981"/>
                  </a:lnTo>
                  <a:lnTo>
                    <a:pt x="207683" y="79159"/>
                  </a:lnTo>
                  <a:lnTo>
                    <a:pt x="207937" y="79438"/>
                  </a:lnTo>
                  <a:lnTo>
                    <a:pt x="208064" y="79527"/>
                  </a:lnTo>
                  <a:lnTo>
                    <a:pt x="208521" y="79629"/>
                  </a:lnTo>
                  <a:lnTo>
                    <a:pt x="208813" y="79578"/>
                  </a:lnTo>
                  <a:lnTo>
                    <a:pt x="209283" y="79425"/>
                  </a:lnTo>
                  <a:lnTo>
                    <a:pt x="209575" y="79235"/>
                  </a:lnTo>
                  <a:close/>
                </a:path>
                <a:path w="541019" h="444500">
                  <a:moveTo>
                    <a:pt x="209956" y="99707"/>
                  </a:moveTo>
                  <a:lnTo>
                    <a:pt x="209931" y="99453"/>
                  </a:lnTo>
                  <a:lnTo>
                    <a:pt x="209816" y="99072"/>
                  </a:lnTo>
                  <a:lnTo>
                    <a:pt x="209689" y="98983"/>
                  </a:lnTo>
                  <a:lnTo>
                    <a:pt x="209511" y="99314"/>
                  </a:lnTo>
                  <a:lnTo>
                    <a:pt x="209423" y="99504"/>
                  </a:lnTo>
                  <a:lnTo>
                    <a:pt x="209308" y="99707"/>
                  </a:lnTo>
                  <a:lnTo>
                    <a:pt x="207962" y="101307"/>
                  </a:lnTo>
                  <a:lnTo>
                    <a:pt x="207835" y="101434"/>
                  </a:lnTo>
                  <a:lnTo>
                    <a:pt x="207733" y="101561"/>
                  </a:lnTo>
                  <a:lnTo>
                    <a:pt x="207581" y="101752"/>
                  </a:lnTo>
                  <a:lnTo>
                    <a:pt x="207454" y="101942"/>
                  </a:lnTo>
                  <a:lnTo>
                    <a:pt x="207467" y="102108"/>
                  </a:lnTo>
                  <a:lnTo>
                    <a:pt x="207619" y="102412"/>
                  </a:lnTo>
                  <a:lnTo>
                    <a:pt x="207746" y="102514"/>
                  </a:lnTo>
                  <a:lnTo>
                    <a:pt x="208127" y="102476"/>
                  </a:lnTo>
                  <a:lnTo>
                    <a:pt x="208292" y="102450"/>
                  </a:lnTo>
                  <a:lnTo>
                    <a:pt x="208572" y="102285"/>
                  </a:lnTo>
                  <a:lnTo>
                    <a:pt x="208902" y="102082"/>
                  </a:lnTo>
                  <a:lnTo>
                    <a:pt x="209130" y="101866"/>
                  </a:lnTo>
                  <a:lnTo>
                    <a:pt x="209257" y="101752"/>
                  </a:lnTo>
                  <a:lnTo>
                    <a:pt x="209359" y="101600"/>
                  </a:lnTo>
                  <a:lnTo>
                    <a:pt x="209461" y="101460"/>
                  </a:lnTo>
                  <a:lnTo>
                    <a:pt x="209575" y="101320"/>
                  </a:lnTo>
                  <a:lnTo>
                    <a:pt x="209727" y="100990"/>
                  </a:lnTo>
                  <a:lnTo>
                    <a:pt x="209829" y="100736"/>
                  </a:lnTo>
                  <a:lnTo>
                    <a:pt x="209892" y="100482"/>
                  </a:lnTo>
                  <a:lnTo>
                    <a:pt x="209918" y="100317"/>
                  </a:lnTo>
                  <a:lnTo>
                    <a:pt x="209956" y="100152"/>
                  </a:lnTo>
                  <a:lnTo>
                    <a:pt x="209956" y="99707"/>
                  </a:lnTo>
                  <a:close/>
                </a:path>
                <a:path w="541019" h="444500">
                  <a:moveTo>
                    <a:pt x="210185" y="77622"/>
                  </a:moveTo>
                  <a:lnTo>
                    <a:pt x="209410" y="76962"/>
                  </a:lnTo>
                  <a:lnTo>
                    <a:pt x="208915" y="76682"/>
                  </a:lnTo>
                  <a:lnTo>
                    <a:pt x="208775" y="76619"/>
                  </a:lnTo>
                  <a:lnTo>
                    <a:pt x="208597" y="76555"/>
                  </a:lnTo>
                  <a:lnTo>
                    <a:pt x="208445" y="76530"/>
                  </a:lnTo>
                  <a:lnTo>
                    <a:pt x="208292" y="76581"/>
                  </a:lnTo>
                  <a:lnTo>
                    <a:pt x="208114" y="76606"/>
                  </a:lnTo>
                  <a:lnTo>
                    <a:pt x="207975" y="76682"/>
                  </a:lnTo>
                  <a:lnTo>
                    <a:pt x="207822" y="76758"/>
                  </a:lnTo>
                  <a:lnTo>
                    <a:pt x="209054" y="78130"/>
                  </a:lnTo>
                  <a:lnTo>
                    <a:pt x="210134" y="77939"/>
                  </a:lnTo>
                  <a:lnTo>
                    <a:pt x="210185" y="77622"/>
                  </a:lnTo>
                  <a:close/>
                </a:path>
                <a:path w="541019" h="444500">
                  <a:moveTo>
                    <a:pt x="210781" y="76542"/>
                  </a:moveTo>
                  <a:lnTo>
                    <a:pt x="210705" y="76187"/>
                  </a:lnTo>
                  <a:lnTo>
                    <a:pt x="210337" y="75768"/>
                  </a:lnTo>
                  <a:lnTo>
                    <a:pt x="210007" y="75349"/>
                  </a:lnTo>
                  <a:lnTo>
                    <a:pt x="209042" y="74383"/>
                  </a:lnTo>
                  <a:lnTo>
                    <a:pt x="208775" y="74218"/>
                  </a:lnTo>
                  <a:lnTo>
                    <a:pt x="208546" y="74155"/>
                  </a:lnTo>
                  <a:lnTo>
                    <a:pt x="208191" y="74282"/>
                  </a:lnTo>
                  <a:lnTo>
                    <a:pt x="208102" y="74993"/>
                  </a:lnTo>
                  <a:lnTo>
                    <a:pt x="208330" y="75349"/>
                  </a:lnTo>
                  <a:lnTo>
                    <a:pt x="210426" y="76517"/>
                  </a:lnTo>
                  <a:lnTo>
                    <a:pt x="210781" y="76542"/>
                  </a:lnTo>
                  <a:close/>
                </a:path>
                <a:path w="541019" h="444500">
                  <a:moveTo>
                    <a:pt x="211416" y="176580"/>
                  </a:moveTo>
                  <a:lnTo>
                    <a:pt x="211239" y="176453"/>
                  </a:lnTo>
                  <a:lnTo>
                    <a:pt x="211035" y="176606"/>
                  </a:lnTo>
                  <a:lnTo>
                    <a:pt x="210820" y="176822"/>
                  </a:lnTo>
                  <a:lnTo>
                    <a:pt x="210578" y="177050"/>
                  </a:lnTo>
                  <a:lnTo>
                    <a:pt x="210439" y="177292"/>
                  </a:lnTo>
                  <a:lnTo>
                    <a:pt x="210566" y="177431"/>
                  </a:lnTo>
                  <a:lnTo>
                    <a:pt x="210756" y="177482"/>
                  </a:lnTo>
                  <a:lnTo>
                    <a:pt x="210883" y="177457"/>
                  </a:lnTo>
                  <a:lnTo>
                    <a:pt x="211035" y="177444"/>
                  </a:lnTo>
                  <a:lnTo>
                    <a:pt x="211188" y="177177"/>
                  </a:lnTo>
                  <a:lnTo>
                    <a:pt x="211289" y="176885"/>
                  </a:lnTo>
                  <a:lnTo>
                    <a:pt x="211416" y="176580"/>
                  </a:lnTo>
                  <a:close/>
                </a:path>
                <a:path w="541019" h="444500">
                  <a:moveTo>
                    <a:pt x="211493" y="102044"/>
                  </a:moveTo>
                  <a:lnTo>
                    <a:pt x="211467" y="101663"/>
                  </a:lnTo>
                  <a:lnTo>
                    <a:pt x="211378" y="101396"/>
                  </a:lnTo>
                  <a:lnTo>
                    <a:pt x="211289" y="101117"/>
                  </a:lnTo>
                  <a:lnTo>
                    <a:pt x="211124" y="100952"/>
                  </a:lnTo>
                  <a:lnTo>
                    <a:pt x="210959" y="100952"/>
                  </a:lnTo>
                  <a:lnTo>
                    <a:pt x="210820" y="101117"/>
                  </a:lnTo>
                  <a:lnTo>
                    <a:pt x="210654" y="101295"/>
                  </a:lnTo>
                  <a:lnTo>
                    <a:pt x="210502" y="101473"/>
                  </a:lnTo>
                  <a:lnTo>
                    <a:pt x="210337" y="101650"/>
                  </a:lnTo>
                  <a:lnTo>
                    <a:pt x="210197" y="101879"/>
                  </a:lnTo>
                  <a:lnTo>
                    <a:pt x="210261" y="102184"/>
                  </a:lnTo>
                  <a:lnTo>
                    <a:pt x="210908" y="102781"/>
                  </a:lnTo>
                  <a:lnTo>
                    <a:pt x="211150" y="102654"/>
                  </a:lnTo>
                  <a:lnTo>
                    <a:pt x="211328" y="102349"/>
                  </a:lnTo>
                  <a:lnTo>
                    <a:pt x="211493" y="102044"/>
                  </a:lnTo>
                  <a:close/>
                </a:path>
                <a:path w="541019" h="444500">
                  <a:moveTo>
                    <a:pt x="212750" y="130860"/>
                  </a:moveTo>
                  <a:lnTo>
                    <a:pt x="207772" y="133350"/>
                  </a:lnTo>
                  <a:lnTo>
                    <a:pt x="202717" y="133350"/>
                  </a:lnTo>
                  <a:lnTo>
                    <a:pt x="201549" y="130810"/>
                  </a:lnTo>
                  <a:lnTo>
                    <a:pt x="202196" y="129540"/>
                  </a:lnTo>
                  <a:lnTo>
                    <a:pt x="201993" y="128270"/>
                  </a:lnTo>
                  <a:lnTo>
                    <a:pt x="201676" y="128270"/>
                  </a:lnTo>
                  <a:lnTo>
                    <a:pt x="201168" y="129540"/>
                  </a:lnTo>
                  <a:lnTo>
                    <a:pt x="201066" y="130810"/>
                  </a:lnTo>
                  <a:lnTo>
                    <a:pt x="200964" y="132080"/>
                  </a:lnTo>
                  <a:lnTo>
                    <a:pt x="202133" y="133350"/>
                  </a:lnTo>
                  <a:lnTo>
                    <a:pt x="203009" y="134620"/>
                  </a:lnTo>
                  <a:lnTo>
                    <a:pt x="208038" y="134620"/>
                  </a:lnTo>
                  <a:lnTo>
                    <a:pt x="209626" y="133350"/>
                  </a:lnTo>
                  <a:lnTo>
                    <a:pt x="212750" y="130860"/>
                  </a:lnTo>
                  <a:close/>
                </a:path>
                <a:path w="541019" h="444500">
                  <a:moveTo>
                    <a:pt x="213360" y="103327"/>
                  </a:moveTo>
                  <a:lnTo>
                    <a:pt x="213296" y="103174"/>
                  </a:lnTo>
                  <a:lnTo>
                    <a:pt x="213220" y="103047"/>
                  </a:lnTo>
                  <a:lnTo>
                    <a:pt x="213131" y="102920"/>
                  </a:lnTo>
                  <a:lnTo>
                    <a:pt x="213067" y="102768"/>
                  </a:lnTo>
                  <a:lnTo>
                    <a:pt x="212966" y="102641"/>
                  </a:lnTo>
                  <a:lnTo>
                    <a:pt x="212763" y="102616"/>
                  </a:lnTo>
                  <a:lnTo>
                    <a:pt x="212559" y="102730"/>
                  </a:lnTo>
                  <a:lnTo>
                    <a:pt x="212369" y="102831"/>
                  </a:lnTo>
                  <a:lnTo>
                    <a:pt x="212204" y="102984"/>
                  </a:lnTo>
                  <a:lnTo>
                    <a:pt x="212153" y="103111"/>
                  </a:lnTo>
                  <a:lnTo>
                    <a:pt x="212280" y="103263"/>
                  </a:lnTo>
                  <a:lnTo>
                    <a:pt x="212572" y="103581"/>
                  </a:lnTo>
                  <a:lnTo>
                    <a:pt x="212801" y="103784"/>
                  </a:lnTo>
                  <a:lnTo>
                    <a:pt x="213017" y="103784"/>
                  </a:lnTo>
                  <a:lnTo>
                    <a:pt x="213220" y="103657"/>
                  </a:lnTo>
                  <a:lnTo>
                    <a:pt x="213296" y="103492"/>
                  </a:lnTo>
                  <a:lnTo>
                    <a:pt x="213360" y="103327"/>
                  </a:lnTo>
                  <a:close/>
                </a:path>
                <a:path w="541019" h="444500">
                  <a:moveTo>
                    <a:pt x="214782" y="154025"/>
                  </a:moveTo>
                  <a:lnTo>
                    <a:pt x="214731" y="153466"/>
                  </a:lnTo>
                  <a:lnTo>
                    <a:pt x="214642" y="153047"/>
                  </a:lnTo>
                  <a:lnTo>
                    <a:pt x="214528" y="152628"/>
                  </a:lnTo>
                  <a:lnTo>
                    <a:pt x="214401" y="152323"/>
                  </a:lnTo>
                  <a:lnTo>
                    <a:pt x="214236" y="152336"/>
                  </a:lnTo>
                  <a:lnTo>
                    <a:pt x="214071" y="152628"/>
                  </a:lnTo>
                  <a:lnTo>
                    <a:pt x="213918" y="152996"/>
                  </a:lnTo>
                  <a:lnTo>
                    <a:pt x="213753" y="153377"/>
                  </a:lnTo>
                  <a:lnTo>
                    <a:pt x="213588" y="153835"/>
                  </a:lnTo>
                  <a:lnTo>
                    <a:pt x="213499" y="154241"/>
                  </a:lnTo>
                  <a:lnTo>
                    <a:pt x="213347" y="155041"/>
                  </a:lnTo>
                  <a:lnTo>
                    <a:pt x="213537" y="155308"/>
                  </a:lnTo>
                  <a:lnTo>
                    <a:pt x="213868" y="155384"/>
                  </a:lnTo>
                  <a:lnTo>
                    <a:pt x="214185" y="155473"/>
                  </a:lnTo>
                  <a:lnTo>
                    <a:pt x="214528" y="155333"/>
                  </a:lnTo>
                  <a:lnTo>
                    <a:pt x="214693" y="154457"/>
                  </a:lnTo>
                  <a:lnTo>
                    <a:pt x="214782" y="154025"/>
                  </a:lnTo>
                  <a:close/>
                </a:path>
                <a:path w="541019" h="444500">
                  <a:moveTo>
                    <a:pt x="218465" y="153174"/>
                  </a:moveTo>
                  <a:lnTo>
                    <a:pt x="218440" y="152819"/>
                  </a:lnTo>
                  <a:lnTo>
                    <a:pt x="218351" y="152514"/>
                  </a:lnTo>
                  <a:lnTo>
                    <a:pt x="218249" y="152222"/>
                  </a:lnTo>
                  <a:lnTo>
                    <a:pt x="218097" y="151866"/>
                  </a:lnTo>
                  <a:lnTo>
                    <a:pt x="217893" y="151663"/>
                  </a:lnTo>
                  <a:lnTo>
                    <a:pt x="217728" y="151701"/>
                  </a:lnTo>
                  <a:lnTo>
                    <a:pt x="217652" y="151930"/>
                  </a:lnTo>
                  <a:lnTo>
                    <a:pt x="217551" y="152209"/>
                  </a:lnTo>
                  <a:lnTo>
                    <a:pt x="217424" y="152577"/>
                  </a:lnTo>
                  <a:lnTo>
                    <a:pt x="217284" y="152920"/>
                  </a:lnTo>
                  <a:lnTo>
                    <a:pt x="217208" y="153162"/>
                  </a:lnTo>
                  <a:lnTo>
                    <a:pt x="217131" y="153416"/>
                  </a:lnTo>
                  <a:lnTo>
                    <a:pt x="217119" y="153555"/>
                  </a:lnTo>
                  <a:lnTo>
                    <a:pt x="217144" y="153695"/>
                  </a:lnTo>
                  <a:lnTo>
                    <a:pt x="217182" y="153822"/>
                  </a:lnTo>
                  <a:lnTo>
                    <a:pt x="217258" y="153974"/>
                  </a:lnTo>
                  <a:lnTo>
                    <a:pt x="217487" y="154203"/>
                  </a:lnTo>
                  <a:lnTo>
                    <a:pt x="217627" y="154279"/>
                  </a:lnTo>
                  <a:lnTo>
                    <a:pt x="218020" y="154152"/>
                  </a:lnTo>
                  <a:lnTo>
                    <a:pt x="218249" y="153924"/>
                  </a:lnTo>
                  <a:lnTo>
                    <a:pt x="218363" y="153492"/>
                  </a:lnTo>
                  <a:lnTo>
                    <a:pt x="218465" y="153174"/>
                  </a:lnTo>
                  <a:close/>
                </a:path>
                <a:path w="541019" h="444500">
                  <a:moveTo>
                    <a:pt x="220141" y="129540"/>
                  </a:moveTo>
                  <a:lnTo>
                    <a:pt x="214274" y="129540"/>
                  </a:lnTo>
                  <a:lnTo>
                    <a:pt x="212852" y="130810"/>
                  </a:lnTo>
                  <a:lnTo>
                    <a:pt x="213791" y="132080"/>
                  </a:lnTo>
                  <a:lnTo>
                    <a:pt x="216725" y="132080"/>
                  </a:lnTo>
                  <a:lnTo>
                    <a:pt x="218719" y="130810"/>
                  </a:lnTo>
                  <a:lnTo>
                    <a:pt x="219659" y="130810"/>
                  </a:lnTo>
                  <a:lnTo>
                    <a:pt x="220141" y="129540"/>
                  </a:lnTo>
                  <a:close/>
                </a:path>
                <a:path w="541019" h="444500">
                  <a:moveTo>
                    <a:pt x="220154" y="151828"/>
                  </a:moveTo>
                  <a:lnTo>
                    <a:pt x="220078" y="150964"/>
                  </a:lnTo>
                  <a:lnTo>
                    <a:pt x="219925" y="150672"/>
                  </a:lnTo>
                  <a:lnTo>
                    <a:pt x="219697" y="150583"/>
                  </a:lnTo>
                  <a:lnTo>
                    <a:pt x="219049" y="151358"/>
                  </a:lnTo>
                  <a:lnTo>
                    <a:pt x="218935" y="152095"/>
                  </a:lnTo>
                  <a:lnTo>
                    <a:pt x="219011" y="152222"/>
                  </a:lnTo>
                  <a:lnTo>
                    <a:pt x="219240" y="152450"/>
                  </a:lnTo>
                  <a:lnTo>
                    <a:pt x="219367" y="152527"/>
                  </a:lnTo>
                  <a:lnTo>
                    <a:pt x="219697" y="152501"/>
                  </a:lnTo>
                  <a:lnTo>
                    <a:pt x="219887" y="152361"/>
                  </a:lnTo>
                  <a:lnTo>
                    <a:pt x="220154" y="151828"/>
                  </a:lnTo>
                  <a:close/>
                </a:path>
                <a:path w="541019" h="444500">
                  <a:moveTo>
                    <a:pt x="220878" y="144233"/>
                  </a:moveTo>
                  <a:lnTo>
                    <a:pt x="220776" y="143637"/>
                  </a:lnTo>
                  <a:lnTo>
                    <a:pt x="220560" y="143129"/>
                  </a:lnTo>
                  <a:lnTo>
                    <a:pt x="220345" y="142621"/>
                  </a:lnTo>
                  <a:lnTo>
                    <a:pt x="220040" y="142189"/>
                  </a:lnTo>
                  <a:lnTo>
                    <a:pt x="219125" y="141173"/>
                  </a:lnTo>
                  <a:lnTo>
                    <a:pt x="218516" y="140906"/>
                  </a:lnTo>
                  <a:lnTo>
                    <a:pt x="218414" y="141033"/>
                  </a:lnTo>
                  <a:lnTo>
                    <a:pt x="218808" y="141528"/>
                  </a:lnTo>
                  <a:lnTo>
                    <a:pt x="219303" y="142633"/>
                  </a:lnTo>
                  <a:lnTo>
                    <a:pt x="219456" y="143040"/>
                  </a:lnTo>
                  <a:lnTo>
                    <a:pt x="219633" y="143878"/>
                  </a:lnTo>
                  <a:lnTo>
                    <a:pt x="219659" y="144284"/>
                  </a:lnTo>
                  <a:lnTo>
                    <a:pt x="219494" y="145262"/>
                  </a:lnTo>
                  <a:lnTo>
                    <a:pt x="219176" y="145567"/>
                  </a:lnTo>
                  <a:lnTo>
                    <a:pt x="219024" y="145846"/>
                  </a:lnTo>
                  <a:lnTo>
                    <a:pt x="218846" y="146088"/>
                  </a:lnTo>
                  <a:lnTo>
                    <a:pt x="218833" y="146291"/>
                  </a:lnTo>
                  <a:lnTo>
                    <a:pt x="218986" y="146583"/>
                  </a:lnTo>
                  <a:lnTo>
                    <a:pt x="219151" y="146659"/>
                  </a:lnTo>
                  <a:lnTo>
                    <a:pt x="219633" y="146507"/>
                  </a:lnTo>
                  <a:lnTo>
                    <a:pt x="219913" y="146329"/>
                  </a:lnTo>
                  <a:lnTo>
                    <a:pt x="220472" y="145796"/>
                  </a:lnTo>
                  <a:lnTo>
                    <a:pt x="220713" y="145351"/>
                  </a:lnTo>
                  <a:lnTo>
                    <a:pt x="220802" y="144792"/>
                  </a:lnTo>
                  <a:lnTo>
                    <a:pt x="220878" y="144233"/>
                  </a:lnTo>
                  <a:close/>
                </a:path>
                <a:path w="541019" h="444500">
                  <a:moveTo>
                    <a:pt x="222910" y="175615"/>
                  </a:moveTo>
                  <a:lnTo>
                    <a:pt x="222707" y="175133"/>
                  </a:lnTo>
                  <a:lnTo>
                    <a:pt x="222605" y="174980"/>
                  </a:lnTo>
                  <a:lnTo>
                    <a:pt x="222478" y="174840"/>
                  </a:lnTo>
                  <a:lnTo>
                    <a:pt x="222148" y="175044"/>
                  </a:lnTo>
                  <a:lnTo>
                    <a:pt x="221792" y="175285"/>
                  </a:lnTo>
                  <a:lnTo>
                    <a:pt x="221437" y="175539"/>
                  </a:lnTo>
                  <a:lnTo>
                    <a:pt x="221678" y="175628"/>
                  </a:lnTo>
                  <a:lnTo>
                    <a:pt x="221970" y="175691"/>
                  </a:lnTo>
                  <a:lnTo>
                    <a:pt x="222250" y="175793"/>
                  </a:lnTo>
                  <a:lnTo>
                    <a:pt x="222529" y="175882"/>
                  </a:lnTo>
                  <a:lnTo>
                    <a:pt x="222758" y="175996"/>
                  </a:lnTo>
                  <a:lnTo>
                    <a:pt x="222897" y="175907"/>
                  </a:lnTo>
                  <a:lnTo>
                    <a:pt x="222910" y="175615"/>
                  </a:lnTo>
                  <a:close/>
                </a:path>
                <a:path w="541019" h="444500">
                  <a:moveTo>
                    <a:pt x="223088" y="142976"/>
                  </a:moveTo>
                  <a:lnTo>
                    <a:pt x="223062" y="142659"/>
                  </a:lnTo>
                  <a:lnTo>
                    <a:pt x="222961" y="142303"/>
                  </a:lnTo>
                  <a:lnTo>
                    <a:pt x="222783" y="142024"/>
                  </a:lnTo>
                  <a:lnTo>
                    <a:pt x="222707" y="141871"/>
                  </a:lnTo>
                  <a:lnTo>
                    <a:pt x="222592" y="141744"/>
                  </a:lnTo>
                  <a:lnTo>
                    <a:pt x="222402" y="141516"/>
                  </a:lnTo>
                  <a:lnTo>
                    <a:pt x="221970" y="141173"/>
                  </a:lnTo>
                  <a:lnTo>
                    <a:pt x="221767" y="141071"/>
                  </a:lnTo>
                  <a:lnTo>
                    <a:pt x="221437" y="140944"/>
                  </a:lnTo>
                  <a:lnTo>
                    <a:pt x="221310" y="140957"/>
                  </a:lnTo>
                  <a:lnTo>
                    <a:pt x="221310" y="141097"/>
                  </a:lnTo>
                  <a:lnTo>
                    <a:pt x="221488" y="141478"/>
                  </a:lnTo>
                  <a:lnTo>
                    <a:pt x="221564" y="141668"/>
                  </a:lnTo>
                  <a:lnTo>
                    <a:pt x="221780" y="142201"/>
                  </a:lnTo>
                  <a:lnTo>
                    <a:pt x="221869" y="142684"/>
                  </a:lnTo>
                  <a:lnTo>
                    <a:pt x="221881" y="143230"/>
                  </a:lnTo>
                  <a:lnTo>
                    <a:pt x="221894" y="143383"/>
                  </a:lnTo>
                  <a:lnTo>
                    <a:pt x="221881" y="143510"/>
                  </a:lnTo>
                  <a:lnTo>
                    <a:pt x="221894" y="143637"/>
                  </a:lnTo>
                  <a:lnTo>
                    <a:pt x="221907" y="143840"/>
                  </a:lnTo>
                  <a:lnTo>
                    <a:pt x="221932" y="144018"/>
                  </a:lnTo>
                  <a:lnTo>
                    <a:pt x="222046" y="144157"/>
                  </a:lnTo>
                  <a:lnTo>
                    <a:pt x="222186" y="144233"/>
                  </a:lnTo>
                  <a:lnTo>
                    <a:pt x="222326" y="144322"/>
                  </a:lnTo>
                  <a:lnTo>
                    <a:pt x="222478" y="144348"/>
                  </a:lnTo>
                  <a:lnTo>
                    <a:pt x="222783" y="144106"/>
                  </a:lnTo>
                  <a:lnTo>
                    <a:pt x="222897" y="143979"/>
                  </a:lnTo>
                  <a:lnTo>
                    <a:pt x="222961" y="143776"/>
                  </a:lnTo>
                  <a:lnTo>
                    <a:pt x="223037" y="143560"/>
                  </a:lnTo>
                  <a:lnTo>
                    <a:pt x="223062" y="143421"/>
                  </a:lnTo>
                  <a:lnTo>
                    <a:pt x="223088" y="143141"/>
                  </a:lnTo>
                  <a:lnTo>
                    <a:pt x="223088" y="142976"/>
                  </a:lnTo>
                  <a:close/>
                </a:path>
                <a:path w="541019" h="444500">
                  <a:moveTo>
                    <a:pt x="224815" y="174193"/>
                  </a:moveTo>
                  <a:lnTo>
                    <a:pt x="224536" y="174053"/>
                  </a:lnTo>
                  <a:lnTo>
                    <a:pt x="224180" y="174078"/>
                  </a:lnTo>
                  <a:lnTo>
                    <a:pt x="223761" y="174218"/>
                  </a:lnTo>
                  <a:lnTo>
                    <a:pt x="224180" y="174383"/>
                  </a:lnTo>
                  <a:lnTo>
                    <a:pt x="224764" y="174332"/>
                  </a:lnTo>
                  <a:lnTo>
                    <a:pt x="224815" y="174193"/>
                  </a:lnTo>
                  <a:close/>
                </a:path>
                <a:path w="541019" h="444500">
                  <a:moveTo>
                    <a:pt x="225640" y="142113"/>
                  </a:moveTo>
                  <a:lnTo>
                    <a:pt x="225590" y="141897"/>
                  </a:lnTo>
                  <a:lnTo>
                    <a:pt x="225425" y="141579"/>
                  </a:lnTo>
                  <a:lnTo>
                    <a:pt x="225094" y="140995"/>
                  </a:lnTo>
                  <a:lnTo>
                    <a:pt x="224307" y="140462"/>
                  </a:lnTo>
                  <a:lnTo>
                    <a:pt x="224002" y="140589"/>
                  </a:lnTo>
                  <a:lnTo>
                    <a:pt x="224066" y="141617"/>
                  </a:lnTo>
                  <a:lnTo>
                    <a:pt x="224510" y="142417"/>
                  </a:lnTo>
                  <a:lnTo>
                    <a:pt x="224637" y="142570"/>
                  </a:lnTo>
                  <a:lnTo>
                    <a:pt x="224828" y="142544"/>
                  </a:lnTo>
                  <a:lnTo>
                    <a:pt x="225031" y="142494"/>
                  </a:lnTo>
                  <a:lnTo>
                    <a:pt x="225234" y="142481"/>
                  </a:lnTo>
                  <a:lnTo>
                    <a:pt x="225425" y="142506"/>
                  </a:lnTo>
                  <a:lnTo>
                    <a:pt x="225577" y="142417"/>
                  </a:lnTo>
                  <a:lnTo>
                    <a:pt x="225640" y="142113"/>
                  </a:lnTo>
                  <a:close/>
                </a:path>
                <a:path w="541019" h="444500">
                  <a:moveTo>
                    <a:pt x="229031" y="162191"/>
                  </a:moveTo>
                  <a:lnTo>
                    <a:pt x="228244" y="162560"/>
                  </a:lnTo>
                  <a:lnTo>
                    <a:pt x="228295" y="163982"/>
                  </a:lnTo>
                  <a:lnTo>
                    <a:pt x="229031" y="162191"/>
                  </a:lnTo>
                  <a:close/>
                </a:path>
                <a:path w="541019" h="444500">
                  <a:moveTo>
                    <a:pt x="232702" y="183857"/>
                  </a:moveTo>
                  <a:lnTo>
                    <a:pt x="232600" y="183997"/>
                  </a:lnTo>
                  <a:lnTo>
                    <a:pt x="232524" y="184200"/>
                  </a:lnTo>
                  <a:lnTo>
                    <a:pt x="232702" y="183857"/>
                  </a:lnTo>
                  <a:close/>
                </a:path>
                <a:path w="541019" h="444500">
                  <a:moveTo>
                    <a:pt x="233273" y="151993"/>
                  </a:moveTo>
                  <a:lnTo>
                    <a:pt x="232892" y="150837"/>
                  </a:lnTo>
                  <a:lnTo>
                    <a:pt x="232244" y="150139"/>
                  </a:lnTo>
                  <a:lnTo>
                    <a:pt x="231609" y="149428"/>
                  </a:lnTo>
                  <a:lnTo>
                    <a:pt x="230987" y="149225"/>
                  </a:lnTo>
                  <a:lnTo>
                    <a:pt x="230644" y="149186"/>
                  </a:lnTo>
                  <a:lnTo>
                    <a:pt x="230263" y="149161"/>
                  </a:lnTo>
                  <a:lnTo>
                    <a:pt x="230124" y="149288"/>
                  </a:lnTo>
                  <a:lnTo>
                    <a:pt x="230047" y="149606"/>
                  </a:lnTo>
                  <a:lnTo>
                    <a:pt x="230111" y="149783"/>
                  </a:lnTo>
                  <a:lnTo>
                    <a:pt x="230517" y="150177"/>
                  </a:lnTo>
                  <a:lnTo>
                    <a:pt x="230873" y="150418"/>
                  </a:lnTo>
                  <a:lnTo>
                    <a:pt x="231343" y="150939"/>
                  </a:lnTo>
                  <a:lnTo>
                    <a:pt x="231825" y="151460"/>
                  </a:lnTo>
                  <a:lnTo>
                    <a:pt x="232270" y="152196"/>
                  </a:lnTo>
                  <a:lnTo>
                    <a:pt x="232371" y="152857"/>
                  </a:lnTo>
                  <a:lnTo>
                    <a:pt x="232435" y="153200"/>
                  </a:lnTo>
                  <a:lnTo>
                    <a:pt x="232359" y="153720"/>
                  </a:lnTo>
                  <a:lnTo>
                    <a:pt x="232308" y="153924"/>
                  </a:lnTo>
                  <a:lnTo>
                    <a:pt x="232257" y="154076"/>
                  </a:lnTo>
                  <a:lnTo>
                    <a:pt x="233032" y="153327"/>
                  </a:lnTo>
                  <a:lnTo>
                    <a:pt x="233273" y="151993"/>
                  </a:lnTo>
                  <a:close/>
                </a:path>
                <a:path w="541019" h="444500">
                  <a:moveTo>
                    <a:pt x="238874" y="193040"/>
                  </a:moveTo>
                  <a:lnTo>
                    <a:pt x="236372" y="191770"/>
                  </a:lnTo>
                  <a:lnTo>
                    <a:pt x="235229" y="190500"/>
                  </a:lnTo>
                  <a:lnTo>
                    <a:pt x="232524" y="184200"/>
                  </a:lnTo>
                  <a:lnTo>
                    <a:pt x="231927" y="185420"/>
                  </a:lnTo>
                  <a:lnTo>
                    <a:pt x="234581" y="191770"/>
                  </a:lnTo>
                  <a:lnTo>
                    <a:pt x="235991" y="193040"/>
                  </a:lnTo>
                  <a:lnTo>
                    <a:pt x="238874" y="193040"/>
                  </a:lnTo>
                  <a:close/>
                </a:path>
                <a:path w="541019" h="444500">
                  <a:moveTo>
                    <a:pt x="239179" y="173990"/>
                  </a:moveTo>
                  <a:lnTo>
                    <a:pt x="237896" y="173990"/>
                  </a:lnTo>
                  <a:lnTo>
                    <a:pt x="236347" y="176530"/>
                  </a:lnTo>
                  <a:lnTo>
                    <a:pt x="232702" y="183857"/>
                  </a:lnTo>
                  <a:lnTo>
                    <a:pt x="239179" y="173990"/>
                  </a:lnTo>
                  <a:close/>
                </a:path>
                <a:path w="541019" h="444500">
                  <a:moveTo>
                    <a:pt x="243497" y="177800"/>
                  </a:moveTo>
                  <a:lnTo>
                    <a:pt x="242430" y="176491"/>
                  </a:lnTo>
                  <a:lnTo>
                    <a:pt x="240982" y="173990"/>
                  </a:lnTo>
                  <a:lnTo>
                    <a:pt x="243395" y="170180"/>
                  </a:lnTo>
                  <a:lnTo>
                    <a:pt x="242125" y="170180"/>
                  </a:lnTo>
                  <a:lnTo>
                    <a:pt x="241414" y="171500"/>
                  </a:lnTo>
                  <a:lnTo>
                    <a:pt x="240372" y="173990"/>
                  </a:lnTo>
                  <a:lnTo>
                    <a:pt x="241604" y="176530"/>
                  </a:lnTo>
                  <a:lnTo>
                    <a:pt x="242189" y="177800"/>
                  </a:lnTo>
                  <a:lnTo>
                    <a:pt x="243497" y="177800"/>
                  </a:lnTo>
                  <a:close/>
                </a:path>
                <a:path w="541019" h="444500">
                  <a:moveTo>
                    <a:pt x="245287" y="68630"/>
                  </a:moveTo>
                  <a:lnTo>
                    <a:pt x="244538" y="69850"/>
                  </a:lnTo>
                  <a:lnTo>
                    <a:pt x="243078" y="72390"/>
                  </a:lnTo>
                  <a:lnTo>
                    <a:pt x="243903" y="71120"/>
                  </a:lnTo>
                  <a:lnTo>
                    <a:pt x="244335" y="71120"/>
                  </a:lnTo>
                  <a:lnTo>
                    <a:pt x="245287" y="68630"/>
                  </a:lnTo>
                  <a:close/>
                </a:path>
                <a:path w="541019" h="444500">
                  <a:moveTo>
                    <a:pt x="246634" y="66344"/>
                  </a:moveTo>
                  <a:lnTo>
                    <a:pt x="245325" y="68580"/>
                  </a:lnTo>
                  <a:lnTo>
                    <a:pt x="245884" y="68580"/>
                  </a:lnTo>
                  <a:lnTo>
                    <a:pt x="246634" y="66344"/>
                  </a:lnTo>
                  <a:close/>
                </a:path>
                <a:path w="541019" h="444500">
                  <a:moveTo>
                    <a:pt x="246811" y="66040"/>
                  </a:moveTo>
                  <a:lnTo>
                    <a:pt x="246761" y="65760"/>
                  </a:lnTo>
                  <a:lnTo>
                    <a:pt x="246735" y="66040"/>
                  </a:lnTo>
                  <a:lnTo>
                    <a:pt x="246634" y="66344"/>
                  </a:lnTo>
                  <a:lnTo>
                    <a:pt x="246811" y="66040"/>
                  </a:lnTo>
                  <a:close/>
                </a:path>
                <a:path w="541019" h="444500">
                  <a:moveTo>
                    <a:pt x="248005" y="177800"/>
                  </a:moveTo>
                  <a:lnTo>
                    <a:pt x="244233" y="177800"/>
                  </a:lnTo>
                  <a:lnTo>
                    <a:pt x="245808" y="179070"/>
                  </a:lnTo>
                  <a:lnTo>
                    <a:pt x="247154" y="179070"/>
                  </a:lnTo>
                  <a:lnTo>
                    <a:pt x="248005" y="177800"/>
                  </a:lnTo>
                  <a:close/>
                </a:path>
                <a:path w="541019" h="444500">
                  <a:moveTo>
                    <a:pt x="248018" y="95250"/>
                  </a:moveTo>
                  <a:lnTo>
                    <a:pt x="244817" y="95250"/>
                  </a:lnTo>
                  <a:lnTo>
                    <a:pt x="242481" y="94145"/>
                  </a:lnTo>
                  <a:lnTo>
                    <a:pt x="242912" y="95250"/>
                  </a:lnTo>
                  <a:lnTo>
                    <a:pt x="243408" y="95250"/>
                  </a:lnTo>
                  <a:lnTo>
                    <a:pt x="244055" y="96520"/>
                  </a:lnTo>
                  <a:lnTo>
                    <a:pt x="246926" y="96520"/>
                  </a:lnTo>
                  <a:lnTo>
                    <a:pt x="248018" y="95250"/>
                  </a:lnTo>
                  <a:close/>
                </a:path>
                <a:path w="541019" h="444500">
                  <a:moveTo>
                    <a:pt x="248386" y="197650"/>
                  </a:moveTo>
                  <a:lnTo>
                    <a:pt x="247764" y="198120"/>
                  </a:lnTo>
                  <a:lnTo>
                    <a:pt x="248031" y="198120"/>
                  </a:lnTo>
                  <a:lnTo>
                    <a:pt x="248386" y="197650"/>
                  </a:lnTo>
                  <a:close/>
                </a:path>
                <a:path w="541019" h="444500">
                  <a:moveTo>
                    <a:pt x="249885" y="188023"/>
                  </a:moveTo>
                  <a:lnTo>
                    <a:pt x="244779" y="191770"/>
                  </a:lnTo>
                  <a:lnTo>
                    <a:pt x="242557" y="193040"/>
                  </a:lnTo>
                  <a:lnTo>
                    <a:pt x="243954" y="193040"/>
                  </a:lnTo>
                  <a:lnTo>
                    <a:pt x="247853" y="190500"/>
                  </a:lnTo>
                  <a:lnTo>
                    <a:pt x="249885" y="188023"/>
                  </a:lnTo>
                  <a:close/>
                </a:path>
                <a:path w="541019" h="444500">
                  <a:moveTo>
                    <a:pt x="252450" y="184873"/>
                  </a:moveTo>
                  <a:lnTo>
                    <a:pt x="249885" y="188023"/>
                  </a:lnTo>
                  <a:lnTo>
                    <a:pt x="251688" y="186690"/>
                  </a:lnTo>
                  <a:lnTo>
                    <a:pt x="252450" y="184873"/>
                  </a:lnTo>
                  <a:close/>
                </a:path>
                <a:path w="541019" h="444500">
                  <a:moveTo>
                    <a:pt x="253504" y="93980"/>
                  </a:moveTo>
                  <a:lnTo>
                    <a:pt x="251193" y="93980"/>
                  </a:lnTo>
                  <a:lnTo>
                    <a:pt x="250012" y="92710"/>
                  </a:lnTo>
                  <a:lnTo>
                    <a:pt x="248831" y="91440"/>
                  </a:lnTo>
                  <a:lnTo>
                    <a:pt x="247446" y="90157"/>
                  </a:lnTo>
                  <a:lnTo>
                    <a:pt x="246697" y="88900"/>
                  </a:lnTo>
                  <a:lnTo>
                    <a:pt x="246481" y="88900"/>
                  </a:lnTo>
                  <a:lnTo>
                    <a:pt x="246049" y="87630"/>
                  </a:lnTo>
                  <a:lnTo>
                    <a:pt x="245706" y="87630"/>
                  </a:lnTo>
                  <a:lnTo>
                    <a:pt x="245592" y="86360"/>
                  </a:lnTo>
                  <a:lnTo>
                    <a:pt x="245554" y="87630"/>
                  </a:lnTo>
                  <a:lnTo>
                    <a:pt x="245618" y="88900"/>
                  </a:lnTo>
                  <a:lnTo>
                    <a:pt x="245884" y="88900"/>
                  </a:lnTo>
                  <a:lnTo>
                    <a:pt x="246049" y="90170"/>
                  </a:lnTo>
                  <a:lnTo>
                    <a:pt x="246545" y="91440"/>
                  </a:lnTo>
                  <a:lnTo>
                    <a:pt x="247599" y="92710"/>
                  </a:lnTo>
                  <a:lnTo>
                    <a:pt x="246507" y="91440"/>
                  </a:lnTo>
                  <a:lnTo>
                    <a:pt x="246062" y="91440"/>
                  </a:lnTo>
                  <a:lnTo>
                    <a:pt x="245351" y="90170"/>
                  </a:lnTo>
                  <a:lnTo>
                    <a:pt x="245033" y="88900"/>
                  </a:lnTo>
                  <a:lnTo>
                    <a:pt x="244729" y="88900"/>
                  </a:lnTo>
                  <a:lnTo>
                    <a:pt x="244729" y="90170"/>
                  </a:lnTo>
                  <a:lnTo>
                    <a:pt x="244919" y="90170"/>
                  </a:lnTo>
                  <a:lnTo>
                    <a:pt x="245071" y="91440"/>
                  </a:lnTo>
                  <a:lnTo>
                    <a:pt x="245325" y="91440"/>
                  </a:lnTo>
                  <a:lnTo>
                    <a:pt x="245745" y="92710"/>
                  </a:lnTo>
                  <a:lnTo>
                    <a:pt x="246862" y="93980"/>
                  </a:lnTo>
                  <a:lnTo>
                    <a:pt x="248500" y="93980"/>
                  </a:lnTo>
                  <a:lnTo>
                    <a:pt x="248996" y="95250"/>
                  </a:lnTo>
                  <a:lnTo>
                    <a:pt x="253377" y="95250"/>
                  </a:lnTo>
                  <a:lnTo>
                    <a:pt x="253504" y="93980"/>
                  </a:lnTo>
                  <a:close/>
                </a:path>
                <a:path w="541019" h="444500">
                  <a:moveTo>
                    <a:pt x="255638" y="182981"/>
                  </a:moveTo>
                  <a:lnTo>
                    <a:pt x="255625" y="181610"/>
                  </a:lnTo>
                  <a:lnTo>
                    <a:pt x="255612" y="179070"/>
                  </a:lnTo>
                  <a:lnTo>
                    <a:pt x="254914" y="179070"/>
                  </a:lnTo>
                  <a:lnTo>
                    <a:pt x="252450" y="184873"/>
                  </a:lnTo>
                  <a:lnTo>
                    <a:pt x="253047" y="184150"/>
                  </a:lnTo>
                  <a:lnTo>
                    <a:pt x="254254" y="182880"/>
                  </a:lnTo>
                  <a:lnTo>
                    <a:pt x="254939" y="181610"/>
                  </a:lnTo>
                  <a:lnTo>
                    <a:pt x="255143" y="181610"/>
                  </a:lnTo>
                  <a:lnTo>
                    <a:pt x="255638" y="182981"/>
                  </a:lnTo>
                  <a:close/>
                </a:path>
                <a:path w="541019" h="444500">
                  <a:moveTo>
                    <a:pt x="256400" y="184442"/>
                  </a:moveTo>
                  <a:lnTo>
                    <a:pt x="256133" y="184200"/>
                  </a:lnTo>
                  <a:lnTo>
                    <a:pt x="256019" y="183997"/>
                  </a:lnTo>
                  <a:lnTo>
                    <a:pt x="255638" y="182981"/>
                  </a:lnTo>
                  <a:lnTo>
                    <a:pt x="255663" y="184150"/>
                  </a:lnTo>
                  <a:lnTo>
                    <a:pt x="256400" y="184442"/>
                  </a:lnTo>
                  <a:close/>
                </a:path>
                <a:path w="541019" h="444500">
                  <a:moveTo>
                    <a:pt x="256692" y="84874"/>
                  </a:moveTo>
                  <a:lnTo>
                    <a:pt x="256336" y="83820"/>
                  </a:lnTo>
                  <a:lnTo>
                    <a:pt x="255600" y="83591"/>
                  </a:lnTo>
                  <a:lnTo>
                    <a:pt x="255447" y="83820"/>
                  </a:lnTo>
                  <a:lnTo>
                    <a:pt x="256692" y="84874"/>
                  </a:lnTo>
                  <a:close/>
                </a:path>
                <a:path w="541019" h="444500">
                  <a:moveTo>
                    <a:pt x="258914" y="185420"/>
                  </a:moveTo>
                  <a:lnTo>
                    <a:pt x="256400" y="184442"/>
                  </a:lnTo>
                  <a:lnTo>
                    <a:pt x="257492" y="185420"/>
                  </a:lnTo>
                  <a:lnTo>
                    <a:pt x="258914" y="185420"/>
                  </a:lnTo>
                  <a:close/>
                </a:path>
                <a:path w="541019" h="444500">
                  <a:moveTo>
                    <a:pt x="262102" y="93980"/>
                  </a:moveTo>
                  <a:lnTo>
                    <a:pt x="260604" y="92710"/>
                  </a:lnTo>
                  <a:lnTo>
                    <a:pt x="259626" y="92710"/>
                  </a:lnTo>
                  <a:lnTo>
                    <a:pt x="259448" y="91440"/>
                  </a:lnTo>
                  <a:lnTo>
                    <a:pt x="259143" y="90157"/>
                  </a:lnTo>
                  <a:lnTo>
                    <a:pt x="256946" y="85090"/>
                  </a:lnTo>
                  <a:lnTo>
                    <a:pt x="256692" y="84874"/>
                  </a:lnTo>
                  <a:lnTo>
                    <a:pt x="258470" y="90170"/>
                  </a:lnTo>
                  <a:lnTo>
                    <a:pt x="259041" y="93980"/>
                  </a:lnTo>
                  <a:lnTo>
                    <a:pt x="262102" y="93980"/>
                  </a:lnTo>
                  <a:close/>
                </a:path>
                <a:path w="541019" h="444500">
                  <a:moveTo>
                    <a:pt x="263347" y="163830"/>
                  </a:moveTo>
                  <a:lnTo>
                    <a:pt x="262724" y="163830"/>
                  </a:lnTo>
                  <a:lnTo>
                    <a:pt x="260591" y="170180"/>
                  </a:lnTo>
                  <a:lnTo>
                    <a:pt x="256171" y="172720"/>
                  </a:lnTo>
                  <a:lnTo>
                    <a:pt x="252704" y="172720"/>
                  </a:lnTo>
                  <a:lnTo>
                    <a:pt x="251663" y="177800"/>
                  </a:lnTo>
                  <a:lnTo>
                    <a:pt x="251917" y="177800"/>
                  </a:lnTo>
                  <a:lnTo>
                    <a:pt x="253047" y="173990"/>
                  </a:lnTo>
                  <a:lnTo>
                    <a:pt x="255333" y="173990"/>
                  </a:lnTo>
                  <a:lnTo>
                    <a:pt x="256425" y="172720"/>
                  </a:lnTo>
                  <a:lnTo>
                    <a:pt x="258051" y="172720"/>
                  </a:lnTo>
                  <a:lnTo>
                    <a:pt x="260858" y="171450"/>
                  </a:lnTo>
                  <a:lnTo>
                    <a:pt x="262826" y="166370"/>
                  </a:lnTo>
                  <a:lnTo>
                    <a:pt x="263347" y="163830"/>
                  </a:lnTo>
                  <a:close/>
                </a:path>
                <a:path w="541019" h="444500">
                  <a:moveTo>
                    <a:pt x="263931" y="109474"/>
                  </a:moveTo>
                  <a:lnTo>
                    <a:pt x="262356" y="110490"/>
                  </a:lnTo>
                  <a:lnTo>
                    <a:pt x="263931" y="109474"/>
                  </a:lnTo>
                  <a:close/>
                </a:path>
                <a:path w="541019" h="444500">
                  <a:moveTo>
                    <a:pt x="264325" y="109220"/>
                  </a:moveTo>
                  <a:lnTo>
                    <a:pt x="263931" y="109474"/>
                  </a:lnTo>
                  <a:lnTo>
                    <a:pt x="264325" y="109220"/>
                  </a:lnTo>
                  <a:close/>
                </a:path>
                <a:path w="541019" h="444500">
                  <a:moveTo>
                    <a:pt x="268859" y="92710"/>
                  </a:moveTo>
                  <a:lnTo>
                    <a:pt x="267957" y="92710"/>
                  </a:lnTo>
                  <a:lnTo>
                    <a:pt x="267182" y="91440"/>
                  </a:lnTo>
                  <a:lnTo>
                    <a:pt x="264782" y="90170"/>
                  </a:lnTo>
                  <a:lnTo>
                    <a:pt x="263182" y="90157"/>
                  </a:lnTo>
                  <a:lnTo>
                    <a:pt x="261467" y="88900"/>
                  </a:lnTo>
                  <a:lnTo>
                    <a:pt x="260007" y="88900"/>
                  </a:lnTo>
                  <a:lnTo>
                    <a:pt x="262724" y="90170"/>
                  </a:lnTo>
                  <a:lnTo>
                    <a:pt x="264185" y="91440"/>
                  </a:lnTo>
                  <a:lnTo>
                    <a:pt x="265988" y="92710"/>
                  </a:lnTo>
                  <a:lnTo>
                    <a:pt x="262102" y="93980"/>
                  </a:lnTo>
                  <a:lnTo>
                    <a:pt x="262318" y="93980"/>
                  </a:lnTo>
                  <a:lnTo>
                    <a:pt x="266852" y="92710"/>
                  </a:lnTo>
                  <a:lnTo>
                    <a:pt x="267309" y="93980"/>
                  </a:lnTo>
                  <a:lnTo>
                    <a:pt x="268859" y="93980"/>
                  </a:lnTo>
                  <a:lnTo>
                    <a:pt x="268859" y="92710"/>
                  </a:lnTo>
                  <a:close/>
                </a:path>
                <a:path w="541019" h="444500">
                  <a:moveTo>
                    <a:pt x="275831" y="118110"/>
                  </a:moveTo>
                  <a:lnTo>
                    <a:pt x="273875" y="118110"/>
                  </a:lnTo>
                  <a:lnTo>
                    <a:pt x="273773" y="119380"/>
                  </a:lnTo>
                  <a:lnTo>
                    <a:pt x="274040" y="119380"/>
                  </a:lnTo>
                  <a:lnTo>
                    <a:pt x="273532" y="120650"/>
                  </a:lnTo>
                  <a:lnTo>
                    <a:pt x="272757" y="120650"/>
                  </a:lnTo>
                  <a:lnTo>
                    <a:pt x="271081" y="121920"/>
                  </a:lnTo>
                  <a:lnTo>
                    <a:pt x="273240" y="121920"/>
                  </a:lnTo>
                  <a:lnTo>
                    <a:pt x="274180" y="120650"/>
                  </a:lnTo>
                  <a:lnTo>
                    <a:pt x="274777" y="119380"/>
                  </a:lnTo>
                  <a:lnTo>
                    <a:pt x="275831" y="118110"/>
                  </a:lnTo>
                  <a:close/>
                </a:path>
                <a:path w="541019" h="444500">
                  <a:moveTo>
                    <a:pt x="277698" y="113030"/>
                  </a:moveTo>
                  <a:lnTo>
                    <a:pt x="275094" y="111760"/>
                  </a:lnTo>
                  <a:lnTo>
                    <a:pt x="274421" y="111760"/>
                  </a:lnTo>
                  <a:lnTo>
                    <a:pt x="274256" y="110490"/>
                  </a:lnTo>
                  <a:lnTo>
                    <a:pt x="273621" y="109220"/>
                  </a:lnTo>
                  <a:lnTo>
                    <a:pt x="271208" y="107950"/>
                  </a:lnTo>
                  <a:lnTo>
                    <a:pt x="268452" y="107950"/>
                  </a:lnTo>
                  <a:lnTo>
                    <a:pt x="266509" y="109220"/>
                  </a:lnTo>
                  <a:lnTo>
                    <a:pt x="273240" y="109220"/>
                  </a:lnTo>
                  <a:lnTo>
                    <a:pt x="273685" y="111760"/>
                  </a:lnTo>
                  <a:lnTo>
                    <a:pt x="276860" y="114300"/>
                  </a:lnTo>
                  <a:lnTo>
                    <a:pt x="276364" y="118110"/>
                  </a:lnTo>
                  <a:lnTo>
                    <a:pt x="277215" y="118110"/>
                  </a:lnTo>
                  <a:lnTo>
                    <a:pt x="277698" y="113030"/>
                  </a:lnTo>
                  <a:close/>
                </a:path>
                <a:path w="541019" h="444500">
                  <a:moveTo>
                    <a:pt x="278079" y="45720"/>
                  </a:moveTo>
                  <a:lnTo>
                    <a:pt x="277901" y="45720"/>
                  </a:lnTo>
                  <a:lnTo>
                    <a:pt x="275297" y="46990"/>
                  </a:lnTo>
                  <a:lnTo>
                    <a:pt x="275856" y="46990"/>
                  </a:lnTo>
                  <a:lnTo>
                    <a:pt x="278079" y="45720"/>
                  </a:lnTo>
                  <a:close/>
                </a:path>
                <a:path w="541019" h="444500">
                  <a:moveTo>
                    <a:pt x="285394" y="114300"/>
                  </a:moveTo>
                  <a:lnTo>
                    <a:pt x="284886" y="109220"/>
                  </a:lnTo>
                  <a:lnTo>
                    <a:pt x="284010" y="109220"/>
                  </a:lnTo>
                  <a:lnTo>
                    <a:pt x="284086" y="110490"/>
                  </a:lnTo>
                  <a:lnTo>
                    <a:pt x="284213" y="111760"/>
                  </a:lnTo>
                  <a:lnTo>
                    <a:pt x="284226" y="114300"/>
                  </a:lnTo>
                  <a:lnTo>
                    <a:pt x="284111" y="115570"/>
                  </a:lnTo>
                  <a:lnTo>
                    <a:pt x="283235" y="118110"/>
                  </a:lnTo>
                  <a:lnTo>
                    <a:pt x="281266" y="119380"/>
                  </a:lnTo>
                  <a:lnTo>
                    <a:pt x="280123" y="120650"/>
                  </a:lnTo>
                  <a:lnTo>
                    <a:pt x="280225" y="119380"/>
                  </a:lnTo>
                  <a:lnTo>
                    <a:pt x="281393" y="113030"/>
                  </a:lnTo>
                  <a:lnTo>
                    <a:pt x="281292" y="106680"/>
                  </a:lnTo>
                  <a:lnTo>
                    <a:pt x="281165" y="105410"/>
                  </a:lnTo>
                  <a:lnTo>
                    <a:pt x="279069" y="99060"/>
                  </a:lnTo>
                  <a:lnTo>
                    <a:pt x="277152" y="96520"/>
                  </a:lnTo>
                  <a:lnTo>
                    <a:pt x="275526" y="93980"/>
                  </a:lnTo>
                  <a:lnTo>
                    <a:pt x="274485" y="93980"/>
                  </a:lnTo>
                  <a:lnTo>
                    <a:pt x="276110" y="96520"/>
                  </a:lnTo>
                  <a:lnTo>
                    <a:pt x="278231" y="99072"/>
                  </a:lnTo>
                  <a:lnTo>
                    <a:pt x="279806" y="104140"/>
                  </a:lnTo>
                  <a:lnTo>
                    <a:pt x="281089" y="109220"/>
                  </a:lnTo>
                  <a:lnTo>
                    <a:pt x="279336" y="120650"/>
                  </a:lnTo>
                  <a:lnTo>
                    <a:pt x="279247" y="127000"/>
                  </a:lnTo>
                  <a:lnTo>
                    <a:pt x="279679" y="132080"/>
                  </a:lnTo>
                  <a:lnTo>
                    <a:pt x="280416" y="137160"/>
                  </a:lnTo>
                  <a:lnTo>
                    <a:pt x="282346" y="137160"/>
                  </a:lnTo>
                  <a:lnTo>
                    <a:pt x="280924" y="135890"/>
                  </a:lnTo>
                  <a:lnTo>
                    <a:pt x="279958" y="129540"/>
                  </a:lnTo>
                  <a:lnTo>
                    <a:pt x="280035" y="121920"/>
                  </a:lnTo>
                  <a:lnTo>
                    <a:pt x="280873" y="120650"/>
                  </a:lnTo>
                  <a:lnTo>
                    <a:pt x="282003" y="120650"/>
                  </a:lnTo>
                  <a:lnTo>
                    <a:pt x="283959" y="118110"/>
                  </a:lnTo>
                  <a:lnTo>
                    <a:pt x="285394" y="114300"/>
                  </a:lnTo>
                  <a:close/>
                </a:path>
                <a:path w="541019" h="444500">
                  <a:moveTo>
                    <a:pt x="285813" y="157480"/>
                  </a:moveTo>
                  <a:lnTo>
                    <a:pt x="280085" y="157480"/>
                  </a:lnTo>
                  <a:lnTo>
                    <a:pt x="277761" y="156210"/>
                  </a:lnTo>
                  <a:lnTo>
                    <a:pt x="277622" y="156210"/>
                  </a:lnTo>
                  <a:lnTo>
                    <a:pt x="277406" y="157480"/>
                  </a:lnTo>
                  <a:lnTo>
                    <a:pt x="276733" y="161290"/>
                  </a:lnTo>
                  <a:lnTo>
                    <a:pt x="270967" y="163830"/>
                  </a:lnTo>
                  <a:lnTo>
                    <a:pt x="263347" y="163830"/>
                  </a:lnTo>
                  <a:lnTo>
                    <a:pt x="264248" y="165100"/>
                  </a:lnTo>
                  <a:lnTo>
                    <a:pt x="271272" y="165100"/>
                  </a:lnTo>
                  <a:lnTo>
                    <a:pt x="276567" y="162560"/>
                  </a:lnTo>
                  <a:lnTo>
                    <a:pt x="277723" y="158750"/>
                  </a:lnTo>
                  <a:lnTo>
                    <a:pt x="278028" y="157480"/>
                  </a:lnTo>
                  <a:lnTo>
                    <a:pt x="278828" y="157480"/>
                  </a:lnTo>
                  <a:lnTo>
                    <a:pt x="280581" y="158750"/>
                  </a:lnTo>
                  <a:lnTo>
                    <a:pt x="283933" y="158750"/>
                  </a:lnTo>
                  <a:lnTo>
                    <a:pt x="285813" y="157480"/>
                  </a:lnTo>
                  <a:close/>
                </a:path>
                <a:path w="541019" h="444500">
                  <a:moveTo>
                    <a:pt x="287020" y="83820"/>
                  </a:moveTo>
                  <a:lnTo>
                    <a:pt x="285800" y="83578"/>
                  </a:lnTo>
                  <a:lnTo>
                    <a:pt x="285724" y="83820"/>
                  </a:lnTo>
                  <a:lnTo>
                    <a:pt x="286791" y="83820"/>
                  </a:lnTo>
                  <a:lnTo>
                    <a:pt x="286994" y="84150"/>
                  </a:lnTo>
                  <a:lnTo>
                    <a:pt x="287020" y="83820"/>
                  </a:lnTo>
                  <a:close/>
                </a:path>
                <a:path w="541019" h="444500">
                  <a:moveTo>
                    <a:pt x="287845" y="156959"/>
                  </a:moveTo>
                  <a:lnTo>
                    <a:pt x="287248" y="157480"/>
                  </a:lnTo>
                  <a:lnTo>
                    <a:pt x="287451" y="157480"/>
                  </a:lnTo>
                  <a:lnTo>
                    <a:pt x="287845" y="156959"/>
                  </a:lnTo>
                  <a:close/>
                </a:path>
                <a:path w="541019" h="444500">
                  <a:moveTo>
                    <a:pt x="292798" y="112928"/>
                  </a:moveTo>
                  <a:lnTo>
                    <a:pt x="292125" y="110490"/>
                  </a:lnTo>
                  <a:lnTo>
                    <a:pt x="291122" y="110490"/>
                  </a:lnTo>
                  <a:lnTo>
                    <a:pt x="291960" y="112928"/>
                  </a:lnTo>
                  <a:lnTo>
                    <a:pt x="291998" y="114300"/>
                  </a:lnTo>
                  <a:lnTo>
                    <a:pt x="290563" y="116840"/>
                  </a:lnTo>
                  <a:lnTo>
                    <a:pt x="289267" y="116840"/>
                  </a:lnTo>
                  <a:lnTo>
                    <a:pt x="288239" y="115570"/>
                  </a:lnTo>
                  <a:lnTo>
                    <a:pt x="287375" y="114300"/>
                  </a:lnTo>
                  <a:lnTo>
                    <a:pt x="286740" y="113030"/>
                  </a:lnTo>
                  <a:lnTo>
                    <a:pt x="286689" y="109220"/>
                  </a:lnTo>
                  <a:lnTo>
                    <a:pt x="286372" y="109220"/>
                  </a:lnTo>
                  <a:lnTo>
                    <a:pt x="285673" y="107950"/>
                  </a:lnTo>
                  <a:lnTo>
                    <a:pt x="284975" y="109220"/>
                  </a:lnTo>
                  <a:lnTo>
                    <a:pt x="285877" y="109220"/>
                  </a:lnTo>
                  <a:lnTo>
                    <a:pt x="285927" y="113030"/>
                  </a:lnTo>
                  <a:lnTo>
                    <a:pt x="287870" y="116840"/>
                  </a:lnTo>
                  <a:lnTo>
                    <a:pt x="289648" y="118110"/>
                  </a:lnTo>
                  <a:lnTo>
                    <a:pt x="289877" y="118110"/>
                  </a:lnTo>
                  <a:lnTo>
                    <a:pt x="291350" y="116840"/>
                  </a:lnTo>
                  <a:lnTo>
                    <a:pt x="292798" y="115595"/>
                  </a:lnTo>
                  <a:lnTo>
                    <a:pt x="292798" y="112928"/>
                  </a:lnTo>
                  <a:close/>
                </a:path>
                <a:path w="541019" h="444500">
                  <a:moveTo>
                    <a:pt x="293624" y="166370"/>
                  </a:moveTo>
                  <a:lnTo>
                    <a:pt x="293458" y="166370"/>
                  </a:lnTo>
                  <a:lnTo>
                    <a:pt x="293268" y="166497"/>
                  </a:lnTo>
                  <a:lnTo>
                    <a:pt x="293624" y="166370"/>
                  </a:lnTo>
                  <a:close/>
                </a:path>
                <a:path w="541019" h="444500">
                  <a:moveTo>
                    <a:pt x="293865" y="95250"/>
                  </a:moveTo>
                  <a:lnTo>
                    <a:pt x="293395" y="93980"/>
                  </a:lnTo>
                  <a:lnTo>
                    <a:pt x="292544" y="93980"/>
                  </a:lnTo>
                  <a:lnTo>
                    <a:pt x="293027" y="95250"/>
                  </a:lnTo>
                  <a:lnTo>
                    <a:pt x="293865" y="95250"/>
                  </a:lnTo>
                  <a:close/>
                </a:path>
                <a:path w="541019" h="444500">
                  <a:moveTo>
                    <a:pt x="293928" y="66687"/>
                  </a:moveTo>
                  <a:lnTo>
                    <a:pt x="293751" y="66040"/>
                  </a:lnTo>
                  <a:lnTo>
                    <a:pt x="293649" y="65493"/>
                  </a:lnTo>
                  <a:lnTo>
                    <a:pt x="293560" y="66040"/>
                  </a:lnTo>
                  <a:lnTo>
                    <a:pt x="293928" y="66687"/>
                  </a:lnTo>
                  <a:close/>
                </a:path>
                <a:path w="541019" h="444500">
                  <a:moveTo>
                    <a:pt x="293966" y="95288"/>
                  </a:moveTo>
                  <a:close/>
                </a:path>
                <a:path w="541019" h="444500">
                  <a:moveTo>
                    <a:pt x="297307" y="72390"/>
                  </a:moveTo>
                  <a:lnTo>
                    <a:pt x="296278" y="71120"/>
                  </a:lnTo>
                  <a:lnTo>
                    <a:pt x="295846" y="69850"/>
                  </a:lnTo>
                  <a:lnTo>
                    <a:pt x="295046" y="68580"/>
                  </a:lnTo>
                  <a:lnTo>
                    <a:pt x="293928" y="66687"/>
                  </a:lnTo>
                  <a:lnTo>
                    <a:pt x="294487" y="68580"/>
                  </a:lnTo>
                  <a:lnTo>
                    <a:pt x="296049" y="71120"/>
                  </a:lnTo>
                  <a:lnTo>
                    <a:pt x="297091" y="72390"/>
                  </a:lnTo>
                  <a:lnTo>
                    <a:pt x="297307" y="72390"/>
                  </a:lnTo>
                  <a:close/>
                </a:path>
                <a:path w="541019" h="444500">
                  <a:moveTo>
                    <a:pt x="297942" y="133350"/>
                  </a:moveTo>
                  <a:lnTo>
                    <a:pt x="296506" y="133350"/>
                  </a:lnTo>
                  <a:lnTo>
                    <a:pt x="294627" y="134620"/>
                  </a:lnTo>
                  <a:lnTo>
                    <a:pt x="293535" y="134620"/>
                  </a:lnTo>
                  <a:lnTo>
                    <a:pt x="293077" y="133350"/>
                  </a:lnTo>
                  <a:lnTo>
                    <a:pt x="292671" y="132080"/>
                  </a:lnTo>
                  <a:lnTo>
                    <a:pt x="292214" y="132080"/>
                  </a:lnTo>
                  <a:lnTo>
                    <a:pt x="291960" y="129540"/>
                  </a:lnTo>
                  <a:lnTo>
                    <a:pt x="291960" y="125730"/>
                  </a:lnTo>
                  <a:lnTo>
                    <a:pt x="292112" y="125730"/>
                  </a:lnTo>
                  <a:lnTo>
                    <a:pt x="292912" y="120650"/>
                  </a:lnTo>
                  <a:lnTo>
                    <a:pt x="291553" y="119380"/>
                  </a:lnTo>
                  <a:lnTo>
                    <a:pt x="290817" y="119380"/>
                  </a:lnTo>
                  <a:lnTo>
                    <a:pt x="289636" y="120650"/>
                  </a:lnTo>
                  <a:lnTo>
                    <a:pt x="289458" y="123190"/>
                  </a:lnTo>
                  <a:lnTo>
                    <a:pt x="290220" y="128270"/>
                  </a:lnTo>
                  <a:lnTo>
                    <a:pt x="288340" y="132080"/>
                  </a:lnTo>
                  <a:lnTo>
                    <a:pt x="284683" y="135890"/>
                  </a:lnTo>
                  <a:lnTo>
                    <a:pt x="283121" y="137160"/>
                  </a:lnTo>
                  <a:lnTo>
                    <a:pt x="283946" y="137160"/>
                  </a:lnTo>
                  <a:lnTo>
                    <a:pt x="285546" y="135890"/>
                  </a:lnTo>
                  <a:lnTo>
                    <a:pt x="286219" y="135890"/>
                  </a:lnTo>
                  <a:lnTo>
                    <a:pt x="288048" y="133350"/>
                  </a:lnTo>
                  <a:lnTo>
                    <a:pt x="291172" y="129540"/>
                  </a:lnTo>
                  <a:lnTo>
                    <a:pt x="290385" y="123190"/>
                  </a:lnTo>
                  <a:lnTo>
                    <a:pt x="290449" y="121920"/>
                  </a:lnTo>
                  <a:lnTo>
                    <a:pt x="290703" y="120650"/>
                  </a:lnTo>
                  <a:lnTo>
                    <a:pt x="291871" y="120650"/>
                  </a:lnTo>
                  <a:lnTo>
                    <a:pt x="291782" y="123190"/>
                  </a:lnTo>
                  <a:lnTo>
                    <a:pt x="291109" y="127000"/>
                  </a:lnTo>
                  <a:lnTo>
                    <a:pt x="291299" y="129540"/>
                  </a:lnTo>
                  <a:lnTo>
                    <a:pt x="291795" y="133350"/>
                  </a:lnTo>
                  <a:lnTo>
                    <a:pt x="293306" y="135890"/>
                  </a:lnTo>
                  <a:lnTo>
                    <a:pt x="294563" y="135890"/>
                  </a:lnTo>
                  <a:lnTo>
                    <a:pt x="295567" y="134620"/>
                  </a:lnTo>
                  <a:lnTo>
                    <a:pt x="296608" y="134620"/>
                  </a:lnTo>
                  <a:lnTo>
                    <a:pt x="297942" y="133350"/>
                  </a:lnTo>
                  <a:close/>
                </a:path>
                <a:path w="541019" h="444500">
                  <a:moveTo>
                    <a:pt x="299656" y="153670"/>
                  </a:moveTo>
                  <a:lnTo>
                    <a:pt x="293712" y="153670"/>
                  </a:lnTo>
                  <a:lnTo>
                    <a:pt x="293281" y="152400"/>
                  </a:lnTo>
                  <a:lnTo>
                    <a:pt x="292849" y="151130"/>
                  </a:lnTo>
                  <a:lnTo>
                    <a:pt x="292277" y="151130"/>
                  </a:lnTo>
                  <a:lnTo>
                    <a:pt x="287845" y="156959"/>
                  </a:lnTo>
                  <a:lnTo>
                    <a:pt x="290169" y="154940"/>
                  </a:lnTo>
                  <a:lnTo>
                    <a:pt x="291592" y="153670"/>
                  </a:lnTo>
                  <a:lnTo>
                    <a:pt x="292417" y="152400"/>
                  </a:lnTo>
                  <a:lnTo>
                    <a:pt x="292925" y="153670"/>
                  </a:lnTo>
                  <a:lnTo>
                    <a:pt x="294182" y="154940"/>
                  </a:lnTo>
                  <a:lnTo>
                    <a:pt x="297281" y="154940"/>
                  </a:lnTo>
                  <a:lnTo>
                    <a:pt x="299656" y="153670"/>
                  </a:lnTo>
                  <a:close/>
                </a:path>
                <a:path w="541019" h="444500">
                  <a:moveTo>
                    <a:pt x="299897" y="109220"/>
                  </a:moveTo>
                  <a:lnTo>
                    <a:pt x="298932" y="105410"/>
                  </a:lnTo>
                  <a:lnTo>
                    <a:pt x="295287" y="104140"/>
                  </a:lnTo>
                  <a:lnTo>
                    <a:pt x="292912" y="102870"/>
                  </a:lnTo>
                  <a:lnTo>
                    <a:pt x="293306" y="101231"/>
                  </a:lnTo>
                  <a:lnTo>
                    <a:pt x="293763" y="99060"/>
                  </a:lnTo>
                  <a:lnTo>
                    <a:pt x="292112" y="99060"/>
                  </a:lnTo>
                  <a:lnTo>
                    <a:pt x="286385" y="97790"/>
                  </a:lnTo>
                  <a:lnTo>
                    <a:pt x="284238" y="96520"/>
                  </a:lnTo>
                  <a:lnTo>
                    <a:pt x="282435" y="95250"/>
                  </a:lnTo>
                  <a:lnTo>
                    <a:pt x="286270" y="95250"/>
                  </a:lnTo>
                  <a:lnTo>
                    <a:pt x="286766" y="93980"/>
                  </a:lnTo>
                  <a:lnTo>
                    <a:pt x="290055" y="93980"/>
                  </a:lnTo>
                  <a:lnTo>
                    <a:pt x="288163" y="92710"/>
                  </a:lnTo>
                  <a:lnTo>
                    <a:pt x="287337" y="92710"/>
                  </a:lnTo>
                  <a:lnTo>
                    <a:pt x="287578" y="91440"/>
                  </a:lnTo>
                  <a:lnTo>
                    <a:pt x="287616" y="85090"/>
                  </a:lnTo>
                  <a:lnTo>
                    <a:pt x="286994" y="84150"/>
                  </a:lnTo>
                  <a:lnTo>
                    <a:pt x="286867" y="86563"/>
                  </a:lnTo>
                  <a:lnTo>
                    <a:pt x="286753" y="92710"/>
                  </a:lnTo>
                  <a:lnTo>
                    <a:pt x="286626" y="93980"/>
                  </a:lnTo>
                  <a:lnTo>
                    <a:pt x="282181" y="93980"/>
                  </a:lnTo>
                  <a:lnTo>
                    <a:pt x="280720" y="92710"/>
                  </a:lnTo>
                  <a:lnTo>
                    <a:pt x="280136" y="92710"/>
                  </a:lnTo>
                  <a:lnTo>
                    <a:pt x="279095" y="91440"/>
                  </a:lnTo>
                  <a:lnTo>
                    <a:pt x="278625" y="91440"/>
                  </a:lnTo>
                  <a:lnTo>
                    <a:pt x="277888" y="90170"/>
                  </a:lnTo>
                  <a:lnTo>
                    <a:pt x="277482" y="88900"/>
                  </a:lnTo>
                  <a:lnTo>
                    <a:pt x="277253" y="87630"/>
                  </a:lnTo>
                  <a:lnTo>
                    <a:pt x="277139" y="88900"/>
                  </a:lnTo>
                  <a:lnTo>
                    <a:pt x="277329" y="90170"/>
                  </a:lnTo>
                  <a:lnTo>
                    <a:pt x="277901" y="91440"/>
                  </a:lnTo>
                  <a:lnTo>
                    <a:pt x="278307" y="91440"/>
                  </a:lnTo>
                  <a:lnTo>
                    <a:pt x="279082" y="92710"/>
                  </a:lnTo>
                  <a:lnTo>
                    <a:pt x="279361" y="92710"/>
                  </a:lnTo>
                  <a:lnTo>
                    <a:pt x="279666" y="93980"/>
                  </a:lnTo>
                  <a:lnTo>
                    <a:pt x="278803" y="93980"/>
                  </a:lnTo>
                  <a:lnTo>
                    <a:pt x="280644" y="95288"/>
                  </a:lnTo>
                  <a:lnTo>
                    <a:pt x="282067" y="96520"/>
                  </a:lnTo>
                  <a:lnTo>
                    <a:pt x="284111" y="97790"/>
                  </a:lnTo>
                  <a:lnTo>
                    <a:pt x="285940" y="99060"/>
                  </a:lnTo>
                  <a:lnTo>
                    <a:pt x="291846" y="99060"/>
                  </a:lnTo>
                  <a:lnTo>
                    <a:pt x="292747" y="100330"/>
                  </a:lnTo>
                  <a:lnTo>
                    <a:pt x="292417" y="101600"/>
                  </a:lnTo>
                  <a:lnTo>
                    <a:pt x="291947" y="102870"/>
                  </a:lnTo>
                  <a:lnTo>
                    <a:pt x="294449" y="104140"/>
                  </a:lnTo>
                  <a:lnTo>
                    <a:pt x="297992" y="106680"/>
                  </a:lnTo>
                  <a:lnTo>
                    <a:pt x="298856" y="109220"/>
                  </a:lnTo>
                  <a:lnTo>
                    <a:pt x="298513" y="110490"/>
                  </a:lnTo>
                  <a:lnTo>
                    <a:pt x="292328" y="110490"/>
                  </a:lnTo>
                  <a:lnTo>
                    <a:pt x="294474" y="111760"/>
                  </a:lnTo>
                  <a:lnTo>
                    <a:pt x="298018" y="111760"/>
                  </a:lnTo>
                  <a:lnTo>
                    <a:pt x="298932" y="110490"/>
                  </a:lnTo>
                  <a:lnTo>
                    <a:pt x="299720" y="110490"/>
                  </a:lnTo>
                  <a:lnTo>
                    <a:pt x="299897" y="109220"/>
                  </a:lnTo>
                  <a:close/>
                </a:path>
                <a:path w="541019" h="444500">
                  <a:moveTo>
                    <a:pt x="303161" y="162560"/>
                  </a:moveTo>
                  <a:lnTo>
                    <a:pt x="297078" y="161290"/>
                  </a:lnTo>
                  <a:lnTo>
                    <a:pt x="293039" y="161290"/>
                  </a:lnTo>
                  <a:lnTo>
                    <a:pt x="291896" y="162560"/>
                  </a:lnTo>
                  <a:lnTo>
                    <a:pt x="290779" y="162560"/>
                  </a:lnTo>
                  <a:lnTo>
                    <a:pt x="284645" y="163830"/>
                  </a:lnTo>
                  <a:lnTo>
                    <a:pt x="278930" y="167678"/>
                  </a:lnTo>
                  <a:lnTo>
                    <a:pt x="273862" y="171450"/>
                  </a:lnTo>
                  <a:lnTo>
                    <a:pt x="269367" y="176530"/>
                  </a:lnTo>
                  <a:lnTo>
                    <a:pt x="263588" y="182880"/>
                  </a:lnTo>
                  <a:lnTo>
                    <a:pt x="261137" y="184150"/>
                  </a:lnTo>
                  <a:lnTo>
                    <a:pt x="259486" y="185420"/>
                  </a:lnTo>
                  <a:lnTo>
                    <a:pt x="261594" y="185420"/>
                  </a:lnTo>
                  <a:lnTo>
                    <a:pt x="267550" y="179070"/>
                  </a:lnTo>
                  <a:lnTo>
                    <a:pt x="272923" y="173990"/>
                  </a:lnTo>
                  <a:lnTo>
                    <a:pt x="279336" y="168910"/>
                  </a:lnTo>
                  <a:lnTo>
                    <a:pt x="286626" y="163830"/>
                  </a:lnTo>
                  <a:lnTo>
                    <a:pt x="294627" y="162560"/>
                  </a:lnTo>
                  <a:lnTo>
                    <a:pt x="303161" y="162560"/>
                  </a:lnTo>
                  <a:close/>
                </a:path>
                <a:path w="541019" h="444500">
                  <a:moveTo>
                    <a:pt x="306819" y="156210"/>
                  </a:moveTo>
                  <a:lnTo>
                    <a:pt x="303517" y="153670"/>
                  </a:lnTo>
                  <a:lnTo>
                    <a:pt x="301472" y="152400"/>
                  </a:lnTo>
                  <a:lnTo>
                    <a:pt x="300939" y="152412"/>
                  </a:lnTo>
                  <a:lnTo>
                    <a:pt x="300469" y="153670"/>
                  </a:lnTo>
                  <a:lnTo>
                    <a:pt x="302945" y="153670"/>
                  </a:lnTo>
                  <a:lnTo>
                    <a:pt x="306654" y="156210"/>
                  </a:lnTo>
                  <a:lnTo>
                    <a:pt x="306819" y="156210"/>
                  </a:lnTo>
                  <a:close/>
                </a:path>
                <a:path w="541019" h="444500">
                  <a:moveTo>
                    <a:pt x="307009" y="100330"/>
                  </a:moveTo>
                  <a:lnTo>
                    <a:pt x="300723" y="97790"/>
                  </a:lnTo>
                  <a:lnTo>
                    <a:pt x="299669" y="97790"/>
                  </a:lnTo>
                  <a:lnTo>
                    <a:pt x="299834" y="96520"/>
                  </a:lnTo>
                  <a:lnTo>
                    <a:pt x="299046" y="96520"/>
                  </a:lnTo>
                  <a:lnTo>
                    <a:pt x="296976" y="96520"/>
                  </a:lnTo>
                  <a:lnTo>
                    <a:pt x="296214" y="96520"/>
                  </a:lnTo>
                  <a:lnTo>
                    <a:pt x="297751" y="97790"/>
                  </a:lnTo>
                  <a:lnTo>
                    <a:pt x="298958" y="97790"/>
                  </a:lnTo>
                  <a:lnTo>
                    <a:pt x="299097" y="99060"/>
                  </a:lnTo>
                  <a:lnTo>
                    <a:pt x="300316" y="99072"/>
                  </a:lnTo>
                  <a:lnTo>
                    <a:pt x="306781" y="100330"/>
                  </a:lnTo>
                  <a:lnTo>
                    <a:pt x="307009" y="100330"/>
                  </a:lnTo>
                  <a:close/>
                </a:path>
                <a:path w="541019" h="444500">
                  <a:moveTo>
                    <a:pt x="312635" y="166192"/>
                  </a:moveTo>
                  <a:lnTo>
                    <a:pt x="311137" y="162560"/>
                  </a:lnTo>
                  <a:lnTo>
                    <a:pt x="306705" y="162560"/>
                  </a:lnTo>
                  <a:lnTo>
                    <a:pt x="311416" y="165100"/>
                  </a:lnTo>
                  <a:lnTo>
                    <a:pt x="312635" y="166192"/>
                  </a:lnTo>
                  <a:close/>
                </a:path>
                <a:path w="541019" h="444500">
                  <a:moveTo>
                    <a:pt x="319112" y="134620"/>
                  </a:moveTo>
                  <a:lnTo>
                    <a:pt x="318960" y="133350"/>
                  </a:lnTo>
                  <a:lnTo>
                    <a:pt x="318554" y="133350"/>
                  </a:lnTo>
                  <a:lnTo>
                    <a:pt x="318960" y="134620"/>
                  </a:lnTo>
                  <a:lnTo>
                    <a:pt x="319112" y="134620"/>
                  </a:lnTo>
                  <a:close/>
                </a:path>
                <a:path w="541019" h="444500">
                  <a:moveTo>
                    <a:pt x="319227" y="140677"/>
                  </a:moveTo>
                  <a:lnTo>
                    <a:pt x="318477" y="140246"/>
                  </a:lnTo>
                  <a:lnTo>
                    <a:pt x="318287" y="140309"/>
                  </a:lnTo>
                  <a:lnTo>
                    <a:pt x="317944" y="140449"/>
                  </a:lnTo>
                  <a:lnTo>
                    <a:pt x="317995" y="140728"/>
                  </a:lnTo>
                  <a:lnTo>
                    <a:pt x="318300" y="141312"/>
                  </a:lnTo>
                  <a:lnTo>
                    <a:pt x="318477" y="141541"/>
                  </a:lnTo>
                  <a:lnTo>
                    <a:pt x="318719" y="141439"/>
                  </a:lnTo>
                  <a:lnTo>
                    <a:pt x="318998" y="141211"/>
                  </a:lnTo>
                  <a:lnTo>
                    <a:pt x="319100" y="141033"/>
                  </a:lnTo>
                  <a:lnTo>
                    <a:pt x="319189" y="140855"/>
                  </a:lnTo>
                  <a:lnTo>
                    <a:pt x="319227" y="140677"/>
                  </a:lnTo>
                  <a:close/>
                </a:path>
                <a:path w="541019" h="444500">
                  <a:moveTo>
                    <a:pt x="320217" y="119380"/>
                  </a:moveTo>
                  <a:lnTo>
                    <a:pt x="318897" y="118402"/>
                  </a:lnTo>
                  <a:lnTo>
                    <a:pt x="319290" y="119380"/>
                  </a:lnTo>
                  <a:lnTo>
                    <a:pt x="319608" y="121996"/>
                  </a:lnTo>
                  <a:lnTo>
                    <a:pt x="320217" y="119380"/>
                  </a:lnTo>
                  <a:close/>
                </a:path>
                <a:path w="541019" h="444500">
                  <a:moveTo>
                    <a:pt x="321132" y="140855"/>
                  </a:moveTo>
                  <a:lnTo>
                    <a:pt x="320992" y="140766"/>
                  </a:lnTo>
                  <a:lnTo>
                    <a:pt x="320751" y="140855"/>
                  </a:lnTo>
                  <a:lnTo>
                    <a:pt x="320471" y="141008"/>
                  </a:lnTo>
                  <a:lnTo>
                    <a:pt x="320205" y="141147"/>
                  </a:lnTo>
                  <a:lnTo>
                    <a:pt x="319874" y="141376"/>
                  </a:lnTo>
                  <a:lnTo>
                    <a:pt x="319481" y="141947"/>
                  </a:lnTo>
                  <a:lnTo>
                    <a:pt x="319430" y="142201"/>
                  </a:lnTo>
                  <a:lnTo>
                    <a:pt x="319481" y="142379"/>
                  </a:lnTo>
                  <a:lnTo>
                    <a:pt x="319519" y="142544"/>
                  </a:lnTo>
                  <a:lnTo>
                    <a:pt x="319659" y="142633"/>
                  </a:lnTo>
                  <a:lnTo>
                    <a:pt x="319963" y="142735"/>
                  </a:lnTo>
                  <a:lnTo>
                    <a:pt x="320128" y="142748"/>
                  </a:lnTo>
                  <a:lnTo>
                    <a:pt x="320395" y="142671"/>
                  </a:lnTo>
                  <a:lnTo>
                    <a:pt x="320522" y="142570"/>
                  </a:lnTo>
                  <a:lnTo>
                    <a:pt x="320675" y="142341"/>
                  </a:lnTo>
                  <a:lnTo>
                    <a:pt x="320827" y="142113"/>
                  </a:lnTo>
                  <a:lnTo>
                    <a:pt x="320979" y="141757"/>
                  </a:lnTo>
                  <a:lnTo>
                    <a:pt x="321132" y="141122"/>
                  </a:lnTo>
                  <a:lnTo>
                    <a:pt x="321132" y="140855"/>
                  </a:lnTo>
                  <a:close/>
                </a:path>
                <a:path w="541019" h="444500">
                  <a:moveTo>
                    <a:pt x="322961" y="142100"/>
                  </a:moveTo>
                  <a:lnTo>
                    <a:pt x="322668" y="141998"/>
                  </a:lnTo>
                  <a:lnTo>
                    <a:pt x="322503" y="142024"/>
                  </a:lnTo>
                  <a:lnTo>
                    <a:pt x="322338" y="142074"/>
                  </a:lnTo>
                  <a:lnTo>
                    <a:pt x="321868" y="142290"/>
                  </a:lnTo>
                  <a:lnTo>
                    <a:pt x="321500" y="142748"/>
                  </a:lnTo>
                  <a:lnTo>
                    <a:pt x="321411" y="143154"/>
                  </a:lnTo>
                  <a:lnTo>
                    <a:pt x="321360" y="143357"/>
                  </a:lnTo>
                  <a:lnTo>
                    <a:pt x="321348" y="143522"/>
                  </a:lnTo>
                  <a:lnTo>
                    <a:pt x="321373" y="143662"/>
                  </a:lnTo>
                  <a:lnTo>
                    <a:pt x="321386" y="143789"/>
                  </a:lnTo>
                  <a:lnTo>
                    <a:pt x="321589" y="144106"/>
                  </a:lnTo>
                  <a:lnTo>
                    <a:pt x="321729" y="144145"/>
                  </a:lnTo>
                  <a:lnTo>
                    <a:pt x="322249" y="144145"/>
                  </a:lnTo>
                  <a:lnTo>
                    <a:pt x="322478" y="143967"/>
                  </a:lnTo>
                  <a:lnTo>
                    <a:pt x="322580" y="143446"/>
                  </a:lnTo>
                  <a:lnTo>
                    <a:pt x="322643" y="143192"/>
                  </a:lnTo>
                  <a:lnTo>
                    <a:pt x="322656" y="142913"/>
                  </a:lnTo>
                  <a:lnTo>
                    <a:pt x="322757" y="142646"/>
                  </a:lnTo>
                  <a:lnTo>
                    <a:pt x="322821" y="142443"/>
                  </a:lnTo>
                  <a:lnTo>
                    <a:pt x="322897" y="142278"/>
                  </a:lnTo>
                  <a:lnTo>
                    <a:pt x="322961" y="142100"/>
                  </a:lnTo>
                  <a:close/>
                </a:path>
                <a:path w="541019" h="444500">
                  <a:moveTo>
                    <a:pt x="324840" y="142519"/>
                  </a:moveTo>
                  <a:lnTo>
                    <a:pt x="324688" y="142468"/>
                  </a:lnTo>
                  <a:lnTo>
                    <a:pt x="324510" y="142544"/>
                  </a:lnTo>
                  <a:lnTo>
                    <a:pt x="324332" y="142608"/>
                  </a:lnTo>
                  <a:lnTo>
                    <a:pt x="324129" y="142760"/>
                  </a:lnTo>
                  <a:lnTo>
                    <a:pt x="323443" y="143370"/>
                  </a:lnTo>
                  <a:lnTo>
                    <a:pt x="323062" y="144081"/>
                  </a:lnTo>
                  <a:lnTo>
                    <a:pt x="322973" y="144729"/>
                  </a:lnTo>
                  <a:lnTo>
                    <a:pt x="322922" y="145046"/>
                  </a:lnTo>
                  <a:lnTo>
                    <a:pt x="322935" y="145313"/>
                  </a:lnTo>
                  <a:lnTo>
                    <a:pt x="322986" y="145732"/>
                  </a:lnTo>
                  <a:lnTo>
                    <a:pt x="323049" y="145884"/>
                  </a:lnTo>
                  <a:lnTo>
                    <a:pt x="323240" y="146215"/>
                  </a:lnTo>
                  <a:lnTo>
                    <a:pt x="323405" y="146265"/>
                  </a:lnTo>
                  <a:lnTo>
                    <a:pt x="323735" y="146215"/>
                  </a:lnTo>
                  <a:lnTo>
                    <a:pt x="323875" y="146126"/>
                  </a:lnTo>
                  <a:lnTo>
                    <a:pt x="323964" y="145910"/>
                  </a:lnTo>
                  <a:lnTo>
                    <a:pt x="324078" y="145516"/>
                  </a:lnTo>
                  <a:lnTo>
                    <a:pt x="324167" y="144907"/>
                  </a:lnTo>
                  <a:lnTo>
                    <a:pt x="324231" y="144411"/>
                  </a:lnTo>
                  <a:lnTo>
                    <a:pt x="324332" y="143840"/>
                  </a:lnTo>
                  <a:lnTo>
                    <a:pt x="324535" y="143256"/>
                  </a:lnTo>
                  <a:lnTo>
                    <a:pt x="324662" y="142938"/>
                  </a:lnTo>
                  <a:lnTo>
                    <a:pt x="324739" y="142786"/>
                  </a:lnTo>
                  <a:lnTo>
                    <a:pt x="324815" y="142633"/>
                  </a:lnTo>
                  <a:close/>
                </a:path>
                <a:path w="541019" h="444500">
                  <a:moveTo>
                    <a:pt x="326885" y="146685"/>
                  </a:moveTo>
                  <a:lnTo>
                    <a:pt x="326872" y="146024"/>
                  </a:lnTo>
                  <a:lnTo>
                    <a:pt x="326821" y="144691"/>
                  </a:lnTo>
                  <a:lnTo>
                    <a:pt x="326783" y="142925"/>
                  </a:lnTo>
                  <a:lnTo>
                    <a:pt x="326631" y="142875"/>
                  </a:lnTo>
                  <a:lnTo>
                    <a:pt x="326339" y="143281"/>
                  </a:lnTo>
                  <a:lnTo>
                    <a:pt x="326097" y="143891"/>
                  </a:lnTo>
                  <a:lnTo>
                    <a:pt x="325843" y="144500"/>
                  </a:lnTo>
                  <a:lnTo>
                    <a:pt x="325640" y="145326"/>
                  </a:lnTo>
                  <a:lnTo>
                    <a:pt x="325666" y="146050"/>
                  </a:lnTo>
                  <a:lnTo>
                    <a:pt x="325666" y="146227"/>
                  </a:lnTo>
                  <a:lnTo>
                    <a:pt x="325691" y="146545"/>
                  </a:lnTo>
                  <a:lnTo>
                    <a:pt x="325755" y="146875"/>
                  </a:lnTo>
                  <a:lnTo>
                    <a:pt x="325831" y="147167"/>
                  </a:lnTo>
                  <a:lnTo>
                    <a:pt x="325907" y="147345"/>
                  </a:lnTo>
                  <a:lnTo>
                    <a:pt x="326161" y="147701"/>
                  </a:lnTo>
                  <a:lnTo>
                    <a:pt x="326859" y="147154"/>
                  </a:lnTo>
                  <a:lnTo>
                    <a:pt x="326859" y="147002"/>
                  </a:lnTo>
                  <a:lnTo>
                    <a:pt x="326885" y="146685"/>
                  </a:lnTo>
                  <a:close/>
                </a:path>
                <a:path w="541019" h="444500">
                  <a:moveTo>
                    <a:pt x="328028" y="167678"/>
                  </a:moveTo>
                  <a:lnTo>
                    <a:pt x="327533" y="167373"/>
                  </a:lnTo>
                  <a:lnTo>
                    <a:pt x="327774" y="167640"/>
                  </a:lnTo>
                  <a:lnTo>
                    <a:pt x="328028" y="167678"/>
                  </a:lnTo>
                  <a:close/>
                </a:path>
                <a:path w="541019" h="444500">
                  <a:moveTo>
                    <a:pt x="328803" y="107950"/>
                  </a:moveTo>
                  <a:lnTo>
                    <a:pt x="328256" y="107950"/>
                  </a:lnTo>
                  <a:lnTo>
                    <a:pt x="327380" y="109220"/>
                  </a:lnTo>
                  <a:lnTo>
                    <a:pt x="328561" y="109220"/>
                  </a:lnTo>
                  <a:lnTo>
                    <a:pt x="328803" y="107950"/>
                  </a:lnTo>
                  <a:close/>
                </a:path>
                <a:path w="541019" h="444500">
                  <a:moveTo>
                    <a:pt x="330466" y="148475"/>
                  </a:moveTo>
                  <a:lnTo>
                    <a:pt x="330390" y="148005"/>
                  </a:lnTo>
                  <a:lnTo>
                    <a:pt x="330200" y="147307"/>
                  </a:lnTo>
                  <a:lnTo>
                    <a:pt x="330149" y="147167"/>
                  </a:lnTo>
                  <a:lnTo>
                    <a:pt x="329933" y="146405"/>
                  </a:lnTo>
                  <a:lnTo>
                    <a:pt x="329869" y="146138"/>
                  </a:lnTo>
                  <a:lnTo>
                    <a:pt x="329704" y="145326"/>
                  </a:lnTo>
                  <a:lnTo>
                    <a:pt x="329628" y="144767"/>
                  </a:lnTo>
                  <a:lnTo>
                    <a:pt x="329615" y="143573"/>
                  </a:lnTo>
                  <a:lnTo>
                    <a:pt x="329653" y="143319"/>
                  </a:lnTo>
                  <a:lnTo>
                    <a:pt x="329666" y="142913"/>
                  </a:lnTo>
                  <a:lnTo>
                    <a:pt x="328663" y="145275"/>
                  </a:lnTo>
                  <a:lnTo>
                    <a:pt x="328688" y="146253"/>
                  </a:lnTo>
                  <a:lnTo>
                    <a:pt x="329260" y="148005"/>
                  </a:lnTo>
                  <a:lnTo>
                    <a:pt x="329387" y="148272"/>
                  </a:lnTo>
                  <a:lnTo>
                    <a:pt x="329539" y="148450"/>
                  </a:lnTo>
                  <a:lnTo>
                    <a:pt x="329666" y="148577"/>
                  </a:lnTo>
                  <a:lnTo>
                    <a:pt x="329933" y="148818"/>
                  </a:lnTo>
                  <a:lnTo>
                    <a:pt x="330111" y="148818"/>
                  </a:lnTo>
                  <a:lnTo>
                    <a:pt x="330390" y="148653"/>
                  </a:lnTo>
                  <a:lnTo>
                    <a:pt x="330466" y="148475"/>
                  </a:lnTo>
                  <a:close/>
                </a:path>
                <a:path w="541019" h="444500">
                  <a:moveTo>
                    <a:pt x="330873" y="86360"/>
                  </a:moveTo>
                  <a:lnTo>
                    <a:pt x="329501" y="84150"/>
                  </a:lnTo>
                  <a:lnTo>
                    <a:pt x="329577" y="89865"/>
                  </a:lnTo>
                  <a:lnTo>
                    <a:pt x="330873" y="86360"/>
                  </a:lnTo>
                  <a:close/>
                </a:path>
                <a:path w="541019" h="444500">
                  <a:moveTo>
                    <a:pt x="332435" y="77470"/>
                  </a:moveTo>
                  <a:lnTo>
                    <a:pt x="332333" y="76200"/>
                  </a:lnTo>
                  <a:lnTo>
                    <a:pt x="331952" y="77470"/>
                  </a:lnTo>
                  <a:lnTo>
                    <a:pt x="332435" y="77470"/>
                  </a:lnTo>
                  <a:close/>
                </a:path>
                <a:path w="541019" h="444500">
                  <a:moveTo>
                    <a:pt x="333946" y="99060"/>
                  </a:moveTo>
                  <a:lnTo>
                    <a:pt x="333756" y="97790"/>
                  </a:lnTo>
                  <a:lnTo>
                    <a:pt x="333349" y="97790"/>
                  </a:lnTo>
                  <a:lnTo>
                    <a:pt x="333082" y="96520"/>
                  </a:lnTo>
                  <a:lnTo>
                    <a:pt x="332587" y="97790"/>
                  </a:lnTo>
                  <a:lnTo>
                    <a:pt x="332320" y="97790"/>
                  </a:lnTo>
                  <a:lnTo>
                    <a:pt x="332638" y="99060"/>
                  </a:lnTo>
                  <a:lnTo>
                    <a:pt x="330860" y="99060"/>
                  </a:lnTo>
                  <a:lnTo>
                    <a:pt x="331177" y="100330"/>
                  </a:lnTo>
                  <a:lnTo>
                    <a:pt x="329006" y="100330"/>
                  </a:lnTo>
                  <a:lnTo>
                    <a:pt x="329095" y="101600"/>
                  </a:lnTo>
                  <a:lnTo>
                    <a:pt x="325932" y="101600"/>
                  </a:lnTo>
                  <a:lnTo>
                    <a:pt x="326758" y="100330"/>
                  </a:lnTo>
                  <a:lnTo>
                    <a:pt x="327469" y="99060"/>
                  </a:lnTo>
                  <a:lnTo>
                    <a:pt x="329184" y="93929"/>
                  </a:lnTo>
                  <a:lnTo>
                    <a:pt x="329603" y="91440"/>
                  </a:lnTo>
                  <a:lnTo>
                    <a:pt x="329577" y="89865"/>
                  </a:lnTo>
                  <a:lnTo>
                    <a:pt x="325729" y="100330"/>
                  </a:lnTo>
                  <a:lnTo>
                    <a:pt x="324078" y="102870"/>
                  </a:lnTo>
                  <a:lnTo>
                    <a:pt x="319760" y="106680"/>
                  </a:lnTo>
                  <a:lnTo>
                    <a:pt x="307352" y="106680"/>
                  </a:lnTo>
                  <a:lnTo>
                    <a:pt x="306946" y="109220"/>
                  </a:lnTo>
                  <a:lnTo>
                    <a:pt x="311658" y="113030"/>
                  </a:lnTo>
                  <a:lnTo>
                    <a:pt x="318897" y="118402"/>
                  </a:lnTo>
                  <a:lnTo>
                    <a:pt x="317754" y="115570"/>
                  </a:lnTo>
                  <a:lnTo>
                    <a:pt x="310349" y="110490"/>
                  </a:lnTo>
                  <a:lnTo>
                    <a:pt x="308838" y="109220"/>
                  </a:lnTo>
                  <a:lnTo>
                    <a:pt x="308571" y="107950"/>
                  </a:lnTo>
                  <a:lnTo>
                    <a:pt x="322491" y="107950"/>
                  </a:lnTo>
                  <a:lnTo>
                    <a:pt x="323824" y="109220"/>
                  </a:lnTo>
                  <a:lnTo>
                    <a:pt x="327380" y="109220"/>
                  </a:lnTo>
                  <a:lnTo>
                    <a:pt x="326301" y="107950"/>
                  </a:lnTo>
                  <a:lnTo>
                    <a:pt x="323303" y="107950"/>
                  </a:lnTo>
                  <a:lnTo>
                    <a:pt x="321043" y="106680"/>
                  </a:lnTo>
                  <a:lnTo>
                    <a:pt x="325831" y="105410"/>
                  </a:lnTo>
                  <a:lnTo>
                    <a:pt x="329044" y="105410"/>
                  </a:lnTo>
                  <a:lnTo>
                    <a:pt x="330809" y="104140"/>
                  </a:lnTo>
                  <a:lnTo>
                    <a:pt x="331482" y="104140"/>
                  </a:lnTo>
                  <a:lnTo>
                    <a:pt x="331927" y="102870"/>
                  </a:lnTo>
                  <a:lnTo>
                    <a:pt x="331736" y="102870"/>
                  </a:lnTo>
                  <a:lnTo>
                    <a:pt x="330530" y="104140"/>
                  </a:lnTo>
                  <a:lnTo>
                    <a:pt x="327761" y="104140"/>
                  </a:lnTo>
                  <a:lnTo>
                    <a:pt x="325653" y="105410"/>
                  </a:lnTo>
                  <a:lnTo>
                    <a:pt x="323342" y="105410"/>
                  </a:lnTo>
                  <a:lnTo>
                    <a:pt x="324065" y="104140"/>
                  </a:lnTo>
                  <a:lnTo>
                    <a:pt x="324713" y="104140"/>
                  </a:lnTo>
                  <a:lnTo>
                    <a:pt x="325323" y="102870"/>
                  </a:lnTo>
                  <a:lnTo>
                    <a:pt x="329311" y="102870"/>
                  </a:lnTo>
                  <a:lnTo>
                    <a:pt x="329755" y="101600"/>
                  </a:lnTo>
                  <a:lnTo>
                    <a:pt x="331063" y="101600"/>
                  </a:lnTo>
                  <a:lnTo>
                    <a:pt x="332181" y="100330"/>
                  </a:lnTo>
                  <a:lnTo>
                    <a:pt x="332727" y="100330"/>
                  </a:lnTo>
                  <a:lnTo>
                    <a:pt x="333870" y="99060"/>
                  </a:lnTo>
                  <a:close/>
                </a:path>
                <a:path w="541019" h="444500">
                  <a:moveTo>
                    <a:pt x="334860" y="97790"/>
                  </a:moveTo>
                  <a:lnTo>
                    <a:pt x="333946" y="99060"/>
                  </a:lnTo>
                  <a:lnTo>
                    <a:pt x="334162" y="99060"/>
                  </a:lnTo>
                  <a:lnTo>
                    <a:pt x="334860" y="97790"/>
                  </a:lnTo>
                  <a:close/>
                </a:path>
                <a:path w="541019" h="444500">
                  <a:moveTo>
                    <a:pt x="335495" y="148818"/>
                  </a:moveTo>
                  <a:lnTo>
                    <a:pt x="335432" y="148666"/>
                  </a:lnTo>
                  <a:lnTo>
                    <a:pt x="335229" y="148539"/>
                  </a:lnTo>
                  <a:lnTo>
                    <a:pt x="335026" y="148501"/>
                  </a:lnTo>
                  <a:lnTo>
                    <a:pt x="334784" y="148475"/>
                  </a:lnTo>
                  <a:lnTo>
                    <a:pt x="334568" y="148437"/>
                  </a:lnTo>
                  <a:lnTo>
                    <a:pt x="334302" y="148424"/>
                  </a:lnTo>
                  <a:lnTo>
                    <a:pt x="333679" y="148221"/>
                  </a:lnTo>
                  <a:lnTo>
                    <a:pt x="333324" y="148043"/>
                  </a:lnTo>
                  <a:lnTo>
                    <a:pt x="332689" y="147294"/>
                  </a:lnTo>
                  <a:lnTo>
                    <a:pt x="332460" y="146748"/>
                  </a:lnTo>
                  <a:lnTo>
                    <a:pt x="332460" y="146202"/>
                  </a:lnTo>
                  <a:lnTo>
                    <a:pt x="332447" y="145643"/>
                  </a:lnTo>
                  <a:lnTo>
                    <a:pt x="334645" y="143573"/>
                  </a:lnTo>
                  <a:lnTo>
                    <a:pt x="334391" y="143471"/>
                  </a:lnTo>
                  <a:lnTo>
                    <a:pt x="334010" y="143548"/>
                  </a:lnTo>
                  <a:lnTo>
                    <a:pt x="333629" y="143611"/>
                  </a:lnTo>
                  <a:lnTo>
                    <a:pt x="331279" y="146964"/>
                  </a:lnTo>
                  <a:lnTo>
                    <a:pt x="331558" y="147840"/>
                  </a:lnTo>
                  <a:lnTo>
                    <a:pt x="332600" y="149047"/>
                  </a:lnTo>
                  <a:lnTo>
                    <a:pt x="333248" y="149326"/>
                  </a:lnTo>
                  <a:lnTo>
                    <a:pt x="333743" y="149402"/>
                  </a:lnTo>
                  <a:lnTo>
                    <a:pt x="333933" y="149440"/>
                  </a:lnTo>
                  <a:lnTo>
                    <a:pt x="334086" y="149440"/>
                  </a:lnTo>
                  <a:lnTo>
                    <a:pt x="334238" y="149428"/>
                  </a:lnTo>
                  <a:lnTo>
                    <a:pt x="334518" y="149428"/>
                  </a:lnTo>
                  <a:lnTo>
                    <a:pt x="334733" y="149377"/>
                  </a:lnTo>
                  <a:lnTo>
                    <a:pt x="335165" y="149225"/>
                  </a:lnTo>
                  <a:lnTo>
                    <a:pt x="335318" y="149110"/>
                  </a:lnTo>
                  <a:lnTo>
                    <a:pt x="335483" y="148907"/>
                  </a:lnTo>
                  <a:close/>
                </a:path>
                <a:path w="541019" h="444500">
                  <a:moveTo>
                    <a:pt x="336372" y="157568"/>
                  </a:moveTo>
                  <a:lnTo>
                    <a:pt x="336359" y="157353"/>
                  </a:lnTo>
                  <a:lnTo>
                    <a:pt x="336042" y="157238"/>
                  </a:lnTo>
                  <a:lnTo>
                    <a:pt x="335788" y="157314"/>
                  </a:lnTo>
                  <a:lnTo>
                    <a:pt x="335559" y="157391"/>
                  </a:lnTo>
                  <a:lnTo>
                    <a:pt x="335292" y="157581"/>
                  </a:lnTo>
                  <a:lnTo>
                    <a:pt x="335178" y="157784"/>
                  </a:lnTo>
                  <a:lnTo>
                    <a:pt x="334962" y="158178"/>
                  </a:lnTo>
                  <a:lnTo>
                    <a:pt x="335165" y="158394"/>
                  </a:lnTo>
                  <a:lnTo>
                    <a:pt x="335457" y="158546"/>
                  </a:lnTo>
                  <a:lnTo>
                    <a:pt x="335762" y="158699"/>
                  </a:lnTo>
                  <a:lnTo>
                    <a:pt x="336042" y="158711"/>
                  </a:lnTo>
                  <a:lnTo>
                    <a:pt x="336232" y="158381"/>
                  </a:lnTo>
                  <a:lnTo>
                    <a:pt x="336321" y="158216"/>
                  </a:lnTo>
                  <a:lnTo>
                    <a:pt x="336346" y="158000"/>
                  </a:lnTo>
                  <a:lnTo>
                    <a:pt x="336372" y="157568"/>
                  </a:lnTo>
                  <a:close/>
                </a:path>
                <a:path w="541019" h="444500">
                  <a:moveTo>
                    <a:pt x="337781" y="132080"/>
                  </a:moveTo>
                  <a:lnTo>
                    <a:pt x="337527" y="129540"/>
                  </a:lnTo>
                  <a:lnTo>
                    <a:pt x="336918" y="128270"/>
                  </a:lnTo>
                  <a:lnTo>
                    <a:pt x="336765" y="128270"/>
                  </a:lnTo>
                  <a:lnTo>
                    <a:pt x="336575" y="129540"/>
                  </a:lnTo>
                  <a:lnTo>
                    <a:pt x="337185" y="130810"/>
                  </a:lnTo>
                  <a:lnTo>
                    <a:pt x="336029" y="133350"/>
                  </a:lnTo>
                  <a:lnTo>
                    <a:pt x="330962" y="133350"/>
                  </a:lnTo>
                  <a:lnTo>
                    <a:pt x="325882" y="130810"/>
                  </a:lnTo>
                  <a:lnTo>
                    <a:pt x="324472" y="129540"/>
                  </a:lnTo>
                  <a:lnTo>
                    <a:pt x="322795" y="129540"/>
                  </a:lnTo>
                  <a:lnTo>
                    <a:pt x="324218" y="130810"/>
                  </a:lnTo>
                  <a:lnTo>
                    <a:pt x="325450" y="130810"/>
                  </a:lnTo>
                  <a:lnTo>
                    <a:pt x="330708" y="134620"/>
                  </a:lnTo>
                  <a:lnTo>
                    <a:pt x="335737" y="134620"/>
                  </a:lnTo>
                  <a:lnTo>
                    <a:pt x="336613" y="133350"/>
                  </a:lnTo>
                  <a:lnTo>
                    <a:pt x="337781" y="132080"/>
                  </a:lnTo>
                  <a:close/>
                </a:path>
                <a:path w="541019" h="444500">
                  <a:moveTo>
                    <a:pt x="338632" y="157683"/>
                  </a:moveTo>
                  <a:lnTo>
                    <a:pt x="338607" y="157556"/>
                  </a:lnTo>
                  <a:lnTo>
                    <a:pt x="338416" y="157518"/>
                  </a:lnTo>
                  <a:lnTo>
                    <a:pt x="338137" y="157708"/>
                  </a:lnTo>
                  <a:lnTo>
                    <a:pt x="337908" y="157937"/>
                  </a:lnTo>
                  <a:lnTo>
                    <a:pt x="337693" y="158153"/>
                  </a:lnTo>
                  <a:lnTo>
                    <a:pt x="337502" y="158470"/>
                  </a:lnTo>
                  <a:lnTo>
                    <a:pt x="337388" y="158788"/>
                  </a:lnTo>
                  <a:lnTo>
                    <a:pt x="337312" y="158940"/>
                  </a:lnTo>
                  <a:lnTo>
                    <a:pt x="337261" y="159105"/>
                  </a:lnTo>
                  <a:lnTo>
                    <a:pt x="337159" y="159727"/>
                  </a:lnTo>
                  <a:lnTo>
                    <a:pt x="337223" y="160032"/>
                  </a:lnTo>
                  <a:lnTo>
                    <a:pt x="337439" y="160375"/>
                  </a:lnTo>
                  <a:lnTo>
                    <a:pt x="337578" y="160426"/>
                  </a:lnTo>
                  <a:lnTo>
                    <a:pt x="338010" y="160426"/>
                  </a:lnTo>
                  <a:lnTo>
                    <a:pt x="338201" y="160299"/>
                  </a:lnTo>
                  <a:lnTo>
                    <a:pt x="338328" y="159943"/>
                  </a:lnTo>
                  <a:lnTo>
                    <a:pt x="338404" y="159651"/>
                  </a:lnTo>
                  <a:lnTo>
                    <a:pt x="338429" y="159461"/>
                  </a:lnTo>
                  <a:lnTo>
                    <a:pt x="338493" y="159080"/>
                  </a:lnTo>
                  <a:lnTo>
                    <a:pt x="338505" y="158635"/>
                  </a:lnTo>
                  <a:lnTo>
                    <a:pt x="338556" y="158254"/>
                  </a:lnTo>
                  <a:lnTo>
                    <a:pt x="338582" y="157937"/>
                  </a:lnTo>
                  <a:lnTo>
                    <a:pt x="338632" y="157683"/>
                  </a:lnTo>
                  <a:close/>
                </a:path>
                <a:path w="541019" h="444500">
                  <a:moveTo>
                    <a:pt x="341033" y="147320"/>
                  </a:moveTo>
                  <a:lnTo>
                    <a:pt x="335813" y="147320"/>
                  </a:lnTo>
                  <a:lnTo>
                    <a:pt x="335445" y="146050"/>
                  </a:lnTo>
                  <a:lnTo>
                    <a:pt x="334492" y="146050"/>
                  </a:lnTo>
                  <a:lnTo>
                    <a:pt x="334657" y="147320"/>
                  </a:lnTo>
                  <a:lnTo>
                    <a:pt x="335203" y="147320"/>
                  </a:lnTo>
                  <a:lnTo>
                    <a:pt x="336804" y="148590"/>
                  </a:lnTo>
                  <a:lnTo>
                    <a:pt x="339318" y="148590"/>
                  </a:lnTo>
                  <a:lnTo>
                    <a:pt x="341033" y="147320"/>
                  </a:lnTo>
                  <a:close/>
                </a:path>
                <a:path w="541019" h="444500">
                  <a:moveTo>
                    <a:pt x="341172" y="158584"/>
                  </a:moveTo>
                  <a:lnTo>
                    <a:pt x="341033" y="158496"/>
                  </a:lnTo>
                  <a:lnTo>
                    <a:pt x="340715" y="158762"/>
                  </a:lnTo>
                  <a:lnTo>
                    <a:pt x="340360" y="159169"/>
                  </a:lnTo>
                  <a:lnTo>
                    <a:pt x="340004" y="159562"/>
                  </a:lnTo>
                  <a:lnTo>
                    <a:pt x="339585" y="160121"/>
                  </a:lnTo>
                  <a:lnTo>
                    <a:pt x="339331" y="160578"/>
                  </a:lnTo>
                  <a:lnTo>
                    <a:pt x="339217" y="160807"/>
                  </a:lnTo>
                  <a:lnTo>
                    <a:pt x="339077" y="161150"/>
                  </a:lnTo>
                  <a:lnTo>
                    <a:pt x="338886" y="161696"/>
                  </a:lnTo>
                  <a:lnTo>
                    <a:pt x="339001" y="161950"/>
                  </a:lnTo>
                  <a:lnTo>
                    <a:pt x="339217" y="162090"/>
                  </a:lnTo>
                  <a:lnTo>
                    <a:pt x="339394" y="162166"/>
                  </a:lnTo>
                  <a:lnTo>
                    <a:pt x="339737" y="162115"/>
                  </a:lnTo>
                  <a:lnTo>
                    <a:pt x="340029" y="161861"/>
                  </a:lnTo>
                  <a:lnTo>
                    <a:pt x="340398" y="161150"/>
                  </a:lnTo>
                  <a:lnTo>
                    <a:pt x="340664" y="160642"/>
                  </a:lnTo>
                  <a:lnTo>
                    <a:pt x="340868" y="160032"/>
                  </a:lnTo>
                  <a:lnTo>
                    <a:pt x="341122" y="159004"/>
                  </a:lnTo>
                  <a:lnTo>
                    <a:pt x="341172" y="158584"/>
                  </a:lnTo>
                  <a:close/>
                </a:path>
                <a:path w="541019" h="444500">
                  <a:moveTo>
                    <a:pt x="344639" y="152869"/>
                  </a:moveTo>
                  <a:lnTo>
                    <a:pt x="344563" y="152603"/>
                  </a:lnTo>
                  <a:lnTo>
                    <a:pt x="344474" y="152349"/>
                  </a:lnTo>
                  <a:lnTo>
                    <a:pt x="344411" y="152120"/>
                  </a:lnTo>
                  <a:lnTo>
                    <a:pt x="344309" y="151892"/>
                  </a:lnTo>
                  <a:lnTo>
                    <a:pt x="344157" y="151841"/>
                  </a:lnTo>
                  <a:lnTo>
                    <a:pt x="343522" y="152666"/>
                  </a:lnTo>
                  <a:lnTo>
                    <a:pt x="343471" y="152806"/>
                  </a:lnTo>
                  <a:lnTo>
                    <a:pt x="343433" y="152946"/>
                  </a:lnTo>
                  <a:lnTo>
                    <a:pt x="343408" y="153619"/>
                  </a:lnTo>
                  <a:lnTo>
                    <a:pt x="343687" y="153746"/>
                  </a:lnTo>
                  <a:lnTo>
                    <a:pt x="344017" y="153746"/>
                  </a:lnTo>
                  <a:lnTo>
                    <a:pt x="344347" y="153746"/>
                  </a:lnTo>
                  <a:lnTo>
                    <a:pt x="344614" y="153606"/>
                  </a:lnTo>
                  <a:lnTo>
                    <a:pt x="344627" y="153123"/>
                  </a:lnTo>
                  <a:lnTo>
                    <a:pt x="344639" y="152869"/>
                  </a:lnTo>
                  <a:close/>
                </a:path>
                <a:path w="541019" h="444500">
                  <a:moveTo>
                    <a:pt x="344792" y="146189"/>
                  </a:moveTo>
                  <a:lnTo>
                    <a:pt x="343014" y="147320"/>
                  </a:lnTo>
                  <a:lnTo>
                    <a:pt x="343954" y="147320"/>
                  </a:lnTo>
                  <a:lnTo>
                    <a:pt x="344792" y="146189"/>
                  </a:lnTo>
                  <a:close/>
                </a:path>
                <a:path w="541019" h="444500">
                  <a:moveTo>
                    <a:pt x="345020" y="146050"/>
                  </a:moveTo>
                  <a:lnTo>
                    <a:pt x="344792" y="146189"/>
                  </a:lnTo>
                  <a:lnTo>
                    <a:pt x="345020" y="146050"/>
                  </a:lnTo>
                  <a:close/>
                </a:path>
                <a:path w="541019" h="444500">
                  <a:moveTo>
                    <a:pt x="345668" y="250304"/>
                  </a:moveTo>
                  <a:lnTo>
                    <a:pt x="342938" y="252730"/>
                  </a:lnTo>
                  <a:lnTo>
                    <a:pt x="342734" y="253492"/>
                  </a:lnTo>
                  <a:lnTo>
                    <a:pt x="343712" y="252730"/>
                  </a:lnTo>
                  <a:lnTo>
                    <a:pt x="344690" y="251460"/>
                  </a:lnTo>
                  <a:lnTo>
                    <a:pt x="345668" y="250304"/>
                  </a:lnTo>
                  <a:close/>
                </a:path>
                <a:path w="541019" h="444500">
                  <a:moveTo>
                    <a:pt x="347306" y="153149"/>
                  </a:moveTo>
                  <a:lnTo>
                    <a:pt x="346976" y="151663"/>
                  </a:lnTo>
                  <a:lnTo>
                    <a:pt x="346913" y="151218"/>
                  </a:lnTo>
                  <a:lnTo>
                    <a:pt x="346837" y="150787"/>
                  </a:lnTo>
                  <a:lnTo>
                    <a:pt x="346811" y="150431"/>
                  </a:lnTo>
                  <a:lnTo>
                    <a:pt x="346659" y="150380"/>
                  </a:lnTo>
                  <a:lnTo>
                    <a:pt x="346379" y="150660"/>
                  </a:lnTo>
                  <a:lnTo>
                    <a:pt x="345998" y="151599"/>
                  </a:lnTo>
                  <a:lnTo>
                    <a:pt x="345884" y="152247"/>
                  </a:lnTo>
                  <a:lnTo>
                    <a:pt x="346113" y="153365"/>
                  </a:lnTo>
                  <a:lnTo>
                    <a:pt x="346392" y="153720"/>
                  </a:lnTo>
                  <a:lnTo>
                    <a:pt x="346760" y="153911"/>
                  </a:lnTo>
                  <a:lnTo>
                    <a:pt x="347040" y="153873"/>
                  </a:lnTo>
                  <a:lnTo>
                    <a:pt x="347141" y="153746"/>
                  </a:lnTo>
                  <a:lnTo>
                    <a:pt x="347230" y="153593"/>
                  </a:lnTo>
                  <a:lnTo>
                    <a:pt x="347268" y="153454"/>
                  </a:lnTo>
                  <a:lnTo>
                    <a:pt x="347294" y="153301"/>
                  </a:lnTo>
                  <a:lnTo>
                    <a:pt x="347306" y="153149"/>
                  </a:lnTo>
                  <a:close/>
                </a:path>
                <a:path w="541019" h="444500">
                  <a:moveTo>
                    <a:pt x="349465" y="154127"/>
                  </a:moveTo>
                  <a:lnTo>
                    <a:pt x="349453" y="153860"/>
                  </a:lnTo>
                  <a:lnTo>
                    <a:pt x="349402" y="153441"/>
                  </a:lnTo>
                  <a:lnTo>
                    <a:pt x="349326" y="153123"/>
                  </a:lnTo>
                  <a:lnTo>
                    <a:pt x="349275" y="152857"/>
                  </a:lnTo>
                  <a:lnTo>
                    <a:pt x="349199" y="152527"/>
                  </a:lnTo>
                  <a:lnTo>
                    <a:pt x="348932" y="151206"/>
                  </a:lnTo>
                  <a:lnTo>
                    <a:pt x="348576" y="149148"/>
                  </a:lnTo>
                  <a:lnTo>
                    <a:pt x="348322" y="149161"/>
                  </a:lnTo>
                  <a:lnTo>
                    <a:pt x="348157" y="149656"/>
                  </a:lnTo>
                  <a:lnTo>
                    <a:pt x="347929" y="151066"/>
                  </a:lnTo>
                  <a:lnTo>
                    <a:pt x="347865" y="151980"/>
                  </a:lnTo>
                  <a:lnTo>
                    <a:pt x="348018" y="152768"/>
                  </a:lnTo>
                  <a:lnTo>
                    <a:pt x="348107" y="153149"/>
                  </a:lnTo>
                  <a:lnTo>
                    <a:pt x="348208" y="153466"/>
                  </a:lnTo>
                  <a:lnTo>
                    <a:pt x="348335" y="153708"/>
                  </a:lnTo>
                  <a:lnTo>
                    <a:pt x="348437" y="153936"/>
                  </a:lnTo>
                  <a:lnTo>
                    <a:pt x="348564" y="154101"/>
                  </a:lnTo>
                  <a:lnTo>
                    <a:pt x="348678" y="154228"/>
                  </a:lnTo>
                  <a:lnTo>
                    <a:pt x="348907" y="154444"/>
                  </a:lnTo>
                  <a:lnTo>
                    <a:pt x="349084" y="154457"/>
                  </a:lnTo>
                  <a:lnTo>
                    <a:pt x="349224" y="154368"/>
                  </a:lnTo>
                  <a:lnTo>
                    <a:pt x="349377" y="154292"/>
                  </a:lnTo>
                  <a:lnTo>
                    <a:pt x="349465" y="154127"/>
                  </a:lnTo>
                  <a:close/>
                </a:path>
                <a:path w="541019" h="444500">
                  <a:moveTo>
                    <a:pt x="350469" y="210820"/>
                  </a:moveTo>
                  <a:lnTo>
                    <a:pt x="349643" y="209867"/>
                  </a:lnTo>
                  <a:lnTo>
                    <a:pt x="349948" y="210820"/>
                  </a:lnTo>
                  <a:lnTo>
                    <a:pt x="350469" y="210820"/>
                  </a:lnTo>
                  <a:close/>
                </a:path>
                <a:path w="541019" h="444500">
                  <a:moveTo>
                    <a:pt x="352069" y="152400"/>
                  </a:moveTo>
                  <a:lnTo>
                    <a:pt x="350126" y="152400"/>
                  </a:lnTo>
                  <a:lnTo>
                    <a:pt x="350253" y="153670"/>
                  </a:lnTo>
                  <a:lnTo>
                    <a:pt x="350481" y="153670"/>
                  </a:lnTo>
                  <a:lnTo>
                    <a:pt x="352069" y="152400"/>
                  </a:lnTo>
                  <a:close/>
                </a:path>
                <a:path w="541019" h="444500">
                  <a:moveTo>
                    <a:pt x="354787" y="92710"/>
                  </a:moveTo>
                  <a:lnTo>
                    <a:pt x="353999" y="92710"/>
                  </a:lnTo>
                  <a:lnTo>
                    <a:pt x="354088" y="93980"/>
                  </a:lnTo>
                  <a:lnTo>
                    <a:pt x="354787" y="92710"/>
                  </a:lnTo>
                  <a:close/>
                </a:path>
                <a:path w="541019" h="444500">
                  <a:moveTo>
                    <a:pt x="355434" y="116586"/>
                  </a:moveTo>
                  <a:lnTo>
                    <a:pt x="355180" y="116840"/>
                  </a:lnTo>
                  <a:lnTo>
                    <a:pt x="355434" y="116586"/>
                  </a:lnTo>
                  <a:close/>
                </a:path>
                <a:path w="541019" h="444500">
                  <a:moveTo>
                    <a:pt x="356717" y="93980"/>
                  </a:moveTo>
                  <a:lnTo>
                    <a:pt x="354774" y="93980"/>
                  </a:lnTo>
                  <a:lnTo>
                    <a:pt x="354152" y="95250"/>
                  </a:lnTo>
                  <a:lnTo>
                    <a:pt x="355498" y="95250"/>
                  </a:lnTo>
                  <a:lnTo>
                    <a:pt x="356717" y="93980"/>
                  </a:lnTo>
                  <a:close/>
                </a:path>
                <a:path w="541019" h="444500">
                  <a:moveTo>
                    <a:pt x="359918" y="309880"/>
                  </a:moveTo>
                  <a:lnTo>
                    <a:pt x="359397" y="308610"/>
                  </a:lnTo>
                  <a:lnTo>
                    <a:pt x="358914" y="308610"/>
                  </a:lnTo>
                  <a:lnTo>
                    <a:pt x="356171" y="300990"/>
                  </a:lnTo>
                  <a:lnTo>
                    <a:pt x="353745" y="299720"/>
                  </a:lnTo>
                  <a:lnTo>
                    <a:pt x="352818" y="299720"/>
                  </a:lnTo>
                  <a:lnTo>
                    <a:pt x="355498" y="302260"/>
                  </a:lnTo>
                  <a:lnTo>
                    <a:pt x="358190" y="308610"/>
                  </a:lnTo>
                  <a:lnTo>
                    <a:pt x="359054" y="309880"/>
                  </a:lnTo>
                  <a:lnTo>
                    <a:pt x="359918" y="309880"/>
                  </a:lnTo>
                  <a:close/>
                </a:path>
                <a:path w="541019" h="444500">
                  <a:moveTo>
                    <a:pt x="366585" y="105816"/>
                  </a:moveTo>
                  <a:lnTo>
                    <a:pt x="365201" y="106680"/>
                  </a:lnTo>
                  <a:lnTo>
                    <a:pt x="365734" y="106680"/>
                  </a:lnTo>
                  <a:lnTo>
                    <a:pt x="366585" y="105816"/>
                  </a:lnTo>
                  <a:close/>
                </a:path>
                <a:path w="541019" h="444500">
                  <a:moveTo>
                    <a:pt x="367233" y="105410"/>
                  </a:moveTo>
                  <a:lnTo>
                    <a:pt x="366991" y="105410"/>
                  </a:lnTo>
                  <a:lnTo>
                    <a:pt x="366585" y="105816"/>
                  </a:lnTo>
                  <a:lnTo>
                    <a:pt x="367233" y="105410"/>
                  </a:lnTo>
                  <a:close/>
                </a:path>
                <a:path w="541019" h="444500">
                  <a:moveTo>
                    <a:pt x="368973" y="247789"/>
                  </a:moveTo>
                  <a:lnTo>
                    <a:pt x="367944" y="248920"/>
                  </a:lnTo>
                  <a:lnTo>
                    <a:pt x="368147" y="248920"/>
                  </a:lnTo>
                  <a:lnTo>
                    <a:pt x="368973" y="247789"/>
                  </a:lnTo>
                  <a:close/>
                </a:path>
                <a:path w="541019" h="444500">
                  <a:moveTo>
                    <a:pt x="369112" y="247650"/>
                  </a:moveTo>
                  <a:lnTo>
                    <a:pt x="368973" y="247789"/>
                  </a:lnTo>
                  <a:lnTo>
                    <a:pt x="369112" y="247650"/>
                  </a:lnTo>
                  <a:close/>
                </a:path>
                <a:path w="541019" h="444500">
                  <a:moveTo>
                    <a:pt x="372846" y="323850"/>
                  </a:moveTo>
                  <a:lnTo>
                    <a:pt x="371055" y="323850"/>
                  </a:lnTo>
                  <a:lnTo>
                    <a:pt x="371094" y="322580"/>
                  </a:lnTo>
                  <a:lnTo>
                    <a:pt x="370547" y="325120"/>
                  </a:lnTo>
                  <a:lnTo>
                    <a:pt x="371576" y="325120"/>
                  </a:lnTo>
                  <a:lnTo>
                    <a:pt x="372846" y="323850"/>
                  </a:lnTo>
                  <a:close/>
                </a:path>
                <a:path w="541019" h="444500">
                  <a:moveTo>
                    <a:pt x="373748" y="93116"/>
                  </a:moveTo>
                  <a:lnTo>
                    <a:pt x="373468" y="92710"/>
                  </a:lnTo>
                  <a:lnTo>
                    <a:pt x="373303" y="92710"/>
                  </a:lnTo>
                  <a:lnTo>
                    <a:pt x="373748" y="93116"/>
                  </a:lnTo>
                  <a:close/>
                </a:path>
                <a:path w="541019" h="444500">
                  <a:moveTo>
                    <a:pt x="375119" y="86563"/>
                  </a:moveTo>
                  <a:lnTo>
                    <a:pt x="373240" y="85090"/>
                  </a:lnTo>
                  <a:lnTo>
                    <a:pt x="372478" y="85090"/>
                  </a:lnTo>
                  <a:lnTo>
                    <a:pt x="374523" y="86360"/>
                  </a:lnTo>
                  <a:lnTo>
                    <a:pt x="375119" y="86563"/>
                  </a:lnTo>
                  <a:close/>
                </a:path>
                <a:path w="541019" h="444500">
                  <a:moveTo>
                    <a:pt x="376580" y="224790"/>
                  </a:moveTo>
                  <a:lnTo>
                    <a:pt x="375145" y="223520"/>
                  </a:lnTo>
                  <a:lnTo>
                    <a:pt x="372160" y="224790"/>
                  </a:lnTo>
                  <a:lnTo>
                    <a:pt x="376580" y="224790"/>
                  </a:lnTo>
                  <a:close/>
                </a:path>
                <a:path w="541019" h="444500">
                  <a:moveTo>
                    <a:pt x="383933" y="326390"/>
                  </a:moveTo>
                  <a:lnTo>
                    <a:pt x="382422" y="327660"/>
                  </a:lnTo>
                  <a:lnTo>
                    <a:pt x="383933" y="326390"/>
                  </a:lnTo>
                  <a:close/>
                </a:path>
                <a:path w="541019" h="444500">
                  <a:moveTo>
                    <a:pt x="384949" y="233680"/>
                  </a:moveTo>
                  <a:lnTo>
                    <a:pt x="384721" y="233959"/>
                  </a:lnTo>
                  <a:lnTo>
                    <a:pt x="384949" y="233680"/>
                  </a:lnTo>
                  <a:close/>
                </a:path>
                <a:path w="541019" h="444500">
                  <a:moveTo>
                    <a:pt x="385737" y="237909"/>
                  </a:moveTo>
                  <a:lnTo>
                    <a:pt x="385419" y="238760"/>
                  </a:lnTo>
                  <a:lnTo>
                    <a:pt x="385737" y="237909"/>
                  </a:lnTo>
                  <a:close/>
                </a:path>
                <a:path w="541019" h="444500">
                  <a:moveTo>
                    <a:pt x="385902" y="237490"/>
                  </a:moveTo>
                  <a:lnTo>
                    <a:pt x="385737" y="237909"/>
                  </a:lnTo>
                  <a:lnTo>
                    <a:pt x="385902" y="237490"/>
                  </a:lnTo>
                  <a:close/>
                </a:path>
                <a:path w="541019" h="444500">
                  <a:moveTo>
                    <a:pt x="389077" y="327660"/>
                  </a:moveTo>
                  <a:lnTo>
                    <a:pt x="388289" y="328930"/>
                  </a:lnTo>
                  <a:lnTo>
                    <a:pt x="389077" y="327660"/>
                  </a:lnTo>
                  <a:close/>
                </a:path>
                <a:path w="541019" h="444500">
                  <a:moveTo>
                    <a:pt x="395236" y="199390"/>
                  </a:moveTo>
                  <a:lnTo>
                    <a:pt x="395173" y="198120"/>
                  </a:lnTo>
                  <a:lnTo>
                    <a:pt x="394169" y="199390"/>
                  </a:lnTo>
                  <a:lnTo>
                    <a:pt x="395236" y="199390"/>
                  </a:lnTo>
                  <a:close/>
                </a:path>
                <a:path w="541019" h="444500">
                  <a:moveTo>
                    <a:pt x="396163" y="176530"/>
                  </a:moveTo>
                  <a:lnTo>
                    <a:pt x="396011" y="175260"/>
                  </a:lnTo>
                  <a:lnTo>
                    <a:pt x="395770" y="175260"/>
                  </a:lnTo>
                  <a:lnTo>
                    <a:pt x="394868" y="176530"/>
                  </a:lnTo>
                  <a:lnTo>
                    <a:pt x="396163" y="176530"/>
                  </a:lnTo>
                  <a:close/>
                </a:path>
                <a:path w="541019" h="444500">
                  <a:moveTo>
                    <a:pt x="396189" y="237490"/>
                  </a:moveTo>
                  <a:lnTo>
                    <a:pt x="395757" y="238760"/>
                  </a:lnTo>
                  <a:lnTo>
                    <a:pt x="396189" y="237490"/>
                  </a:lnTo>
                  <a:close/>
                </a:path>
                <a:path w="541019" h="444500">
                  <a:moveTo>
                    <a:pt x="396760" y="327431"/>
                  </a:moveTo>
                  <a:lnTo>
                    <a:pt x="396163" y="327660"/>
                  </a:lnTo>
                  <a:lnTo>
                    <a:pt x="396316" y="327660"/>
                  </a:lnTo>
                  <a:lnTo>
                    <a:pt x="396760" y="327431"/>
                  </a:lnTo>
                  <a:close/>
                </a:path>
                <a:path w="541019" h="444500">
                  <a:moveTo>
                    <a:pt x="398716" y="209359"/>
                  </a:moveTo>
                  <a:lnTo>
                    <a:pt x="397459" y="210820"/>
                  </a:lnTo>
                  <a:lnTo>
                    <a:pt x="398043" y="210820"/>
                  </a:lnTo>
                  <a:lnTo>
                    <a:pt x="398716" y="209359"/>
                  </a:lnTo>
                  <a:close/>
                </a:path>
                <a:path w="541019" h="444500">
                  <a:moveTo>
                    <a:pt x="399389" y="326390"/>
                  </a:moveTo>
                  <a:lnTo>
                    <a:pt x="398716" y="326390"/>
                  </a:lnTo>
                  <a:lnTo>
                    <a:pt x="396760" y="327431"/>
                  </a:lnTo>
                  <a:lnTo>
                    <a:pt x="399389" y="326390"/>
                  </a:lnTo>
                  <a:close/>
                </a:path>
                <a:path w="541019" h="444500">
                  <a:moveTo>
                    <a:pt x="400126" y="182880"/>
                  </a:moveTo>
                  <a:lnTo>
                    <a:pt x="398932" y="182880"/>
                  </a:lnTo>
                  <a:lnTo>
                    <a:pt x="398094" y="184150"/>
                  </a:lnTo>
                  <a:lnTo>
                    <a:pt x="400062" y="184150"/>
                  </a:lnTo>
                  <a:lnTo>
                    <a:pt x="400126" y="182880"/>
                  </a:lnTo>
                  <a:close/>
                </a:path>
                <a:path w="541019" h="444500">
                  <a:moveTo>
                    <a:pt x="400799" y="325120"/>
                  </a:moveTo>
                  <a:lnTo>
                    <a:pt x="399389" y="326390"/>
                  </a:lnTo>
                  <a:lnTo>
                    <a:pt x="400519" y="326390"/>
                  </a:lnTo>
                  <a:lnTo>
                    <a:pt x="400799" y="325120"/>
                  </a:lnTo>
                  <a:close/>
                </a:path>
                <a:path w="541019" h="444500">
                  <a:moveTo>
                    <a:pt x="405320" y="327660"/>
                  </a:moveTo>
                  <a:close/>
                </a:path>
                <a:path w="541019" h="444500">
                  <a:moveTo>
                    <a:pt x="406984" y="331470"/>
                  </a:moveTo>
                  <a:lnTo>
                    <a:pt x="406361" y="332740"/>
                  </a:lnTo>
                  <a:lnTo>
                    <a:pt x="406514" y="332740"/>
                  </a:lnTo>
                  <a:lnTo>
                    <a:pt x="406984" y="331470"/>
                  </a:lnTo>
                  <a:close/>
                </a:path>
                <a:path w="541019" h="444500">
                  <a:moveTo>
                    <a:pt x="407009" y="182880"/>
                  </a:moveTo>
                  <a:lnTo>
                    <a:pt x="406844" y="182880"/>
                  </a:lnTo>
                  <a:lnTo>
                    <a:pt x="406615" y="184150"/>
                  </a:lnTo>
                  <a:lnTo>
                    <a:pt x="407009" y="182880"/>
                  </a:lnTo>
                  <a:close/>
                </a:path>
                <a:path w="541019" h="444500">
                  <a:moveTo>
                    <a:pt x="407492" y="236220"/>
                  </a:moveTo>
                  <a:lnTo>
                    <a:pt x="407098" y="237490"/>
                  </a:lnTo>
                  <a:lnTo>
                    <a:pt x="407250" y="237490"/>
                  </a:lnTo>
                  <a:lnTo>
                    <a:pt x="407492" y="236220"/>
                  </a:lnTo>
                  <a:close/>
                </a:path>
                <a:path w="541019" h="444500">
                  <a:moveTo>
                    <a:pt x="408889" y="332422"/>
                  </a:moveTo>
                  <a:lnTo>
                    <a:pt x="408813" y="332740"/>
                  </a:lnTo>
                  <a:lnTo>
                    <a:pt x="408889" y="332422"/>
                  </a:lnTo>
                  <a:close/>
                </a:path>
                <a:path w="541019" h="444500">
                  <a:moveTo>
                    <a:pt x="408965" y="205740"/>
                  </a:moveTo>
                  <a:lnTo>
                    <a:pt x="408419" y="205740"/>
                  </a:lnTo>
                  <a:lnTo>
                    <a:pt x="407479" y="207010"/>
                  </a:lnTo>
                  <a:lnTo>
                    <a:pt x="407136" y="208280"/>
                  </a:lnTo>
                  <a:lnTo>
                    <a:pt x="407530" y="208280"/>
                  </a:lnTo>
                  <a:lnTo>
                    <a:pt x="407847" y="207010"/>
                  </a:lnTo>
                  <a:lnTo>
                    <a:pt x="408762" y="207010"/>
                  </a:lnTo>
                  <a:lnTo>
                    <a:pt x="408965" y="205740"/>
                  </a:lnTo>
                  <a:close/>
                </a:path>
                <a:path w="541019" h="444500">
                  <a:moveTo>
                    <a:pt x="409143" y="331470"/>
                  </a:moveTo>
                  <a:lnTo>
                    <a:pt x="408889" y="332422"/>
                  </a:lnTo>
                  <a:lnTo>
                    <a:pt x="409143" y="331470"/>
                  </a:lnTo>
                  <a:close/>
                </a:path>
                <a:path w="541019" h="444500">
                  <a:moveTo>
                    <a:pt x="409600" y="205193"/>
                  </a:moveTo>
                  <a:lnTo>
                    <a:pt x="409181" y="205740"/>
                  </a:lnTo>
                  <a:lnTo>
                    <a:pt x="409524" y="205740"/>
                  </a:lnTo>
                  <a:lnTo>
                    <a:pt x="409600" y="205193"/>
                  </a:lnTo>
                  <a:close/>
                </a:path>
                <a:path w="541019" h="444500">
                  <a:moveTo>
                    <a:pt x="409905" y="151130"/>
                  </a:moveTo>
                  <a:lnTo>
                    <a:pt x="409486" y="151130"/>
                  </a:lnTo>
                  <a:lnTo>
                    <a:pt x="408216" y="152361"/>
                  </a:lnTo>
                  <a:lnTo>
                    <a:pt x="409905" y="151130"/>
                  </a:lnTo>
                  <a:close/>
                </a:path>
                <a:path w="541019" h="444500">
                  <a:moveTo>
                    <a:pt x="410184" y="204330"/>
                  </a:moveTo>
                  <a:lnTo>
                    <a:pt x="410108" y="204470"/>
                  </a:lnTo>
                  <a:lnTo>
                    <a:pt x="409702" y="204470"/>
                  </a:lnTo>
                  <a:lnTo>
                    <a:pt x="409600" y="205193"/>
                  </a:lnTo>
                  <a:lnTo>
                    <a:pt x="410159" y="204470"/>
                  </a:lnTo>
                  <a:lnTo>
                    <a:pt x="410184" y="204330"/>
                  </a:lnTo>
                  <a:close/>
                </a:path>
                <a:path w="541019" h="444500">
                  <a:moveTo>
                    <a:pt x="410819" y="89027"/>
                  </a:moveTo>
                  <a:lnTo>
                    <a:pt x="409575" y="87579"/>
                  </a:lnTo>
                  <a:lnTo>
                    <a:pt x="409384" y="87490"/>
                  </a:lnTo>
                  <a:lnTo>
                    <a:pt x="409232" y="87452"/>
                  </a:lnTo>
                  <a:lnTo>
                    <a:pt x="409092" y="87439"/>
                  </a:lnTo>
                  <a:lnTo>
                    <a:pt x="408901" y="87439"/>
                  </a:lnTo>
                  <a:lnTo>
                    <a:pt x="408762" y="87477"/>
                  </a:lnTo>
                  <a:lnTo>
                    <a:pt x="408584" y="87541"/>
                  </a:lnTo>
                  <a:lnTo>
                    <a:pt x="408508" y="87668"/>
                  </a:lnTo>
                  <a:lnTo>
                    <a:pt x="408470" y="87833"/>
                  </a:lnTo>
                  <a:lnTo>
                    <a:pt x="408432" y="87998"/>
                  </a:lnTo>
                  <a:lnTo>
                    <a:pt x="408432" y="88150"/>
                  </a:lnTo>
                  <a:lnTo>
                    <a:pt x="408520" y="88303"/>
                  </a:lnTo>
                  <a:lnTo>
                    <a:pt x="408635" y="88442"/>
                  </a:lnTo>
                  <a:lnTo>
                    <a:pt x="408800" y="88531"/>
                  </a:lnTo>
                  <a:lnTo>
                    <a:pt x="408965" y="88633"/>
                  </a:lnTo>
                  <a:lnTo>
                    <a:pt x="409384" y="88811"/>
                  </a:lnTo>
                  <a:lnTo>
                    <a:pt x="409752" y="88912"/>
                  </a:lnTo>
                  <a:lnTo>
                    <a:pt x="410095" y="88988"/>
                  </a:lnTo>
                  <a:lnTo>
                    <a:pt x="410400" y="89090"/>
                  </a:lnTo>
                  <a:lnTo>
                    <a:pt x="410705" y="89141"/>
                  </a:lnTo>
                  <a:close/>
                </a:path>
                <a:path w="541019" h="444500">
                  <a:moveTo>
                    <a:pt x="410845" y="80556"/>
                  </a:moveTo>
                  <a:lnTo>
                    <a:pt x="410819" y="80365"/>
                  </a:lnTo>
                  <a:lnTo>
                    <a:pt x="410768" y="80149"/>
                  </a:lnTo>
                  <a:lnTo>
                    <a:pt x="410679" y="79717"/>
                  </a:lnTo>
                  <a:lnTo>
                    <a:pt x="410362" y="79171"/>
                  </a:lnTo>
                  <a:lnTo>
                    <a:pt x="409956" y="78879"/>
                  </a:lnTo>
                  <a:lnTo>
                    <a:pt x="409549" y="78574"/>
                  </a:lnTo>
                  <a:lnTo>
                    <a:pt x="409244" y="78524"/>
                  </a:lnTo>
                  <a:lnTo>
                    <a:pt x="409041" y="78549"/>
                  </a:lnTo>
                  <a:lnTo>
                    <a:pt x="408838" y="78587"/>
                  </a:lnTo>
                  <a:lnTo>
                    <a:pt x="408609" y="79006"/>
                  </a:lnTo>
                  <a:lnTo>
                    <a:pt x="408609" y="79171"/>
                  </a:lnTo>
                  <a:lnTo>
                    <a:pt x="409854" y="80276"/>
                  </a:lnTo>
                  <a:lnTo>
                    <a:pt x="410146" y="80518"/>
                  </a:lnTo>
                  <a:lnTo>
                    <a:pt x="410438" y="80759"/>
                  </a:lnTo>
                  <a:lnTo>
                    <a:pt x="410679" y="80975"/>
                  </a:lnTo>
                  <a:lnTo>
                    <a:pt x="410819" y="80835"/>
                  </a:lnTo>
                  <a:lnTo>
                    <a:pt x="410845" y="80556"/>
                  </a:lnTo>
                  <a:close/>
                </a:path>
                <a:path w="541019" h="444500">
                  <a:moveTo>
                    <a:pt x="410997" y="309880"/>
                  </a:moveTo>
                  <a:lnTo>
                    <a:pt x="410413" y="308610"/>
                  </a:lnTo>
                  <a:lnTo>
                    <a:pt x="410832" y="309880"/>
                  </a:lnTo>
                  <a:lnTo>
                    <a:pt x="410997" y="309880"/>
                  </a:lnTo>
                  <a:close/>
                </a:path>
                <a:path w="541019" h="444500">
                  <a:moveTo>
                    <a:pt x="411302" y="86360"/>
                  </a:moveTo>
                  <a:lnTo>
                    <a:pt x="411276" y="86207"/>
                  </a:lnTo>
                  <a:lnTo>
                    <a:pt x="411213" y="85877"/>
                  </a:lnTo>
                  <a:lnTo>
                    <a:pt x="410946" y="85496"/>
                  </a:lnTo>
                  <a:lnTo>
                    <a:pt x="410603" y="85344"/>
                  </a:lnTo>
                  <a:lnTo>
                    <a:pt x="410438" y="85267"/>
                  </a:lnTo>
                  <a:lnTo>
                    <a:pt x="410286" y="85242"/>
                  </a:lnTo>
                  <a:lnTo>
                    <a:pt x="410044" y="85242"/>
                  </a:lnTo>
                  <a:lnTo>
                    <a:pt x="409879" y="85331"/>
                  </a:lnTo>
                  <a:lnTo>
                    <a:pt x="409740" y="85432"/>
                  </a:lnTo>
                  <a:lnTo>
                    <a:pt x="409714" y="85572"/>
                  </a:lnTo>
                  <a:lnTo>
                    <a:pt x="409714" y="85915"/>
                  </a:lnTo>
                  <a:lnTo>
                    <a:pt x="409752" y="86067"/>
                  </a:lnTo>
                  <a:lnTo>
                    <a:pt x="409841" y="86233"/>
                  </a:lnTo>
                  <a:lnTo>
                    <a:pt x="410019" y="86410"/>
                  </a:lnTo>
                  <a:lnTo>
                    <a:pt x="410248" y="86512"/>
                  </a:lnTo>
                  <a:lnTo>
                    <a:pt x="410464" y="86537"/>
                  </a:lnTo>
                  <a:lnTo>
                    <a:pt x="410679" y="86626"/>
                  </a:lnTo>
                  <a:lnTo>
                    <a:pt x="410895" y="86690"/>
                  </a:lnTo>
                  <a:lnTo>
                    <a:pt x="411086" y="86817"/>
                  </a:lnTo>
                  <a:lnTo>
                    <a:pt x="411213" y="86779"/>
                  </a:lnTo>
                  <a:lnTo>
                    <a:pt x="411302" y="86512"/>
                  </a:lnTo>
                  <a:lnTo>
                    <a:pt x="411302" y="86360"/>
                  </a:lnTo>
                  <a:close/>
                </a:path>
                <a:path w="541019" h="444500">
                  <a:moveTo>
                    <a:pt x="412178" y="78511"/>
                  </a:moveTo>
                  <a:lnTo>
                    <a:pt x="411276" y="77355"/>
                  </a:lnTo>
                  <a:lnTo>
                    <a:pt x="411137" y="77330"/>
                  </a:lnTo>
                  <a:lnTo>
                    <a:pt x="410794" y="77495"/>
                  </a:lnTo>
                  <a:lnTo>
                    <a:pt x="410756" y="77647"/>
                  </a:lnTo>
                  <a:lnTo>
                    <a:pt x="410756" y="77978"/>
                  </a:lnTo>
                  <a:lnTo>
                    <a:pt x="410794" y="78130"/>
                  </a:lnTo>
                  <a:lnTo>
                    <a:pt x="410845" y="78308"/>
                  </a:lnTo>
                  <a:lnTo>
                    <a:pt x="410933" y="78473"/>
                  </a:lnTo>
                  <a:lnTo>
                    <a:pt x="411086" y="78587"/>
                  </a:lnTo>
                  <a:lnTo>
                    <a:pt x="411314" y="78701"/>
                  </a:lnTo>
                  <a:lnTo>
                    <a:pt x="411518" y="78841"/>
                  </a:lnTo>
                  <a:lnTo>
                    <a:pt x="411734" y="78968"/>
                  </a:lnTo>
                  <a:lnTo>
                    <a:pt x="411924" y="79095"/>
                  </a:lnTo>
                  <a:lnTo>
                    <a:pt x="412076" y="79044"/>
                  </a:lnTo>
                  <a:lnTo>
                    <a:pt x="412178" y="78816"/>
                  </a:lnTo>
                  <a:lnTo>
                    <a:pt x="412178" y="78511"/>
                  </a:lnTo>
                  <a:close/>
                </a:path>
                <a:path w="541019" h="444500">
                  <a:moveTo>
                    <a:pt x="412203" y="328930"/>
                  </a:moveTo>
                  <a:lnTo>
                    <a:pt x="411988" y="328930"/>
                  </a:lnTo>
                  <a:lnTo>
                    <a:pt x="412115" y="329069"/>
                  </a:lnTo>
                  <a:lnTo>
                    <a:pt x="412203" y="328930"/>
                  </a:lnTo>
                  <a:close/>
                </a:path>
                <a:path w="541019" h="444500">
                  <a:moveTo>
                    <a:pt x="412229" y="84061"/>
                  </a:moveTo>
                  <a:lnTo>
                    <a:pt x="412191" y="83769"/>
                  </a:lnTo>
                  <a:lnTo>
                    <a:pt x="411721" y="83350"/>
                  </a:lnTo>
                  <a:lnTo>
                    <a:pt x="411441" y="83350"/>
                  </a:lnTo>
                  <a:lnTo>
                    <a:pt x="411200" y="83540"/>
                  </a:lnTo>
                  <a:lnTo>
                    <a:pt x="411175" y="83693"/>
                  </a:lnTo>
                  <a:lnTo>
                    <a:pt x="411175" y="84023"/>
                  </a:lnTo>
                  <a:lnTo>
                    <a:pt x="411200" y="84175"/>
                  </a:lnTo>
                  <a:lnTo>
                    <a:pt x="411200" y="84391"/>
                  </a:lnTo>
                  <a:lnTo>
                    <a:pt x="411861" y="84785"/>
                  </a:lnTo>
                  <a:lnTo>
                    <a:pt x="412076" y="84658"/>
                  </a:lnTo>
                  <a:lnTo>
                    <a:pt x="412165" y="84493"/>
                  </a:lnTo>
                  <a:lnTo>
                    <a:pt x="412203" y="84277"/>
                  </a:lnTo>
                  <a:lnTo>
                    <a:pt x="412229" y="84061"/>
                  </a:lnTo>
                  <a:close/>
                </a:path>
                <a:path w="541019" h="444500">
                  <a:moveTo>
                    <a:pt x="412254" y="76530"/>
                  </a:moveTo>
                  <a:close/>
                </a:path>
                <a:path w="541019" h="444500">
                  <a:moveTo>
                    <a:pt x="413245" y="75984"/>
                  </a:moveTo>
                  <a:lnTo>
                    <a:pt x="413118" y="75615"/>
                  </a:lnTo>
                  <a:lnTo>
                    <a:pt x="412864" y="75488"/>
                  </a:lnTo>
                  <a:lnTo>
                    <a:pt x="412623" y="75361"/>
                  </a:lnTo>
                  <a:lnTo>
                    <a:pt x="412419" y="75425"/>
                  </a:lnTo>
                  <a:lnTo>
                    <a:pt x="412242" y="75628"/>
                  </a:lnTo>
                  <a:lnTo>
                    <a:pt x="412216" y="75780"/>
                  </a:lnTo>
                  <a:lnTo>
                    <a:pt x="412216" y="75946"/>
                  </a:lnTo>
                  <a:lnTo>
                    <a:pt x="412229" y="76238"/>
                  </a:lnTo>
                  <a:lnTo>
                    <a:pt x="412267" y="76479"/>
                  </a:lnTo>
                  <a:lnTo>
                    <a:pt x="412470" y="76466"/>
                  </a:lnTo>
                  <a:lnTo>
                    <a:pt x="412610" y="76466"/>
                  </a:lnTo>
                  <a:lnTo>
                    <a:pt x="412762" y="76568"/>
                  </a:lnTo>
                  <a:lnTo>
                    <a:pt x="412915" y="76568"/>
                  </a:lnTo>
                  <a:lnTo>
                    <a:pt x="413092" y="76479"/>
                  </a:lnTo>
                  <a:lnTo>
                    <a:pt x="413156" y="76225"/>
                  </a:lnTo>
                  <a:lnTo>
                    <a:pt x="413245" y="75984"/>
                  </a:lnTo>
                  <a:close/>
                </a:path>
                <a:path w="541019" h="444500">
                  <a:moveTo>
                    <a:pt x="413537" y="326390"/>
                  </a:moveTo>
                  <a:lnTo>
                    <a:pt x="413308" y="326390"/>
                  </a:lnTo>
                  <a:lnTo>
                    <a:pt x="412203" y="328930"/>
                  </a:lnTo>
                  <a:lnTo>
                    <a:pt x="412407" y="328930"/>
                  </a:lnTo>
                  <a:lnTo>
                    <a:pt x="413537" y="326390"/>
                  </a:lnTo>
                  <a:close/>
                </a:path>
                <a:path w="541019" h="444500">
                  <a:moveTo>
                    <a:pt x="413854" y="151130"/>
                  </a:moveTo>
                  <a:lnTo>
                    <a:pt x="412826" y="149860"/>
                  </a:lnTo>
                  <a:lnTo>
                    <a:pt x="411949" y="149860"/>
                  </a:lnTo>
                  <a:lnTo>
                    <a:pt x="410260" y="151130"/>
                  </a:lnTo>
                  <a:lnTo>
                    <a:pt x="413854" y="151130"/>
                  </a:lnTo>
                  <a:close/>
                </a:path>
                <a:path w="541019" h="444500">
                  <a:moveTo>
                    <a:pt x="415251" y="156210"/>
                  </a:moveTo>
                  <a:lnTo>
                    <a:pt x="413740" y="154940"/>
                  </a:lnTo>
                  <a:lnTo>
                    <a:pt x="412940" y="154940"/>
                  </a:lnTo>
                  <a:lnTo>
                    <a:pt x="415023" y="156210"/>
                  </a:lnTo>
                  <a:lnTo>
                    <a:pt x="415251" y="156210"/>
                  </a:lnTo>
                  <a:close/>
                </a:path>
                <a:path w="541019" h="444500">
                  <a:moveTo>
                    <a:pt x="415569" y="89712"/>
                  </a:moveTo>
                  <a:lnTo>
                    <a:pt x="415556" y="89560"/>
                  </a:lnTo>
                  <a:lnTo>
                    <a:pt x="414934" y="89077"/>
                  </a:lnTo>
                  <a:lnTo>
                    <a:pt x="414362" y="89166"/>
                  </a:lnTo>
                  <a:lnTo>
                    <a:pt x="414096" y="89192"/>
                  </a:lnTo>
                  <a:lnTo>
                    <a:pt x="413905" y="89344"/>
                  </a:lnTo>
                  <a:lnTo>
                    <a:pt x="413778" y="89623"/>
                  </a:lnTo>
                  <a:lnTo>
                    <a:pt x="413816" y="89763"/>
                  </a:lnTo>
                  <a:lnTo>
                    <a:pt x="413969" y="90068"/>
                  </a:lnTo>
                  <a:lnTo>
                    <a:pt x="414070" y="90195"/>
                  </a:lnTo>
                  <a:lnTo>
                    <a:pt x="414274" y="90360"/>
                  </a:lnTo>
                  <a:lnTo>
                    <a:pt x="414553" y="90360"/>
                  </a:lnTo>
                  <a:lnTo>
                    <a:pt x="414909" y="90297"/>
                  </a:lnTo>
                  <a:lnTo>
                    <a:pt x="415569" y="89877"/>
                  </a:lnTo>
                  <a:lnTo>
                    <a:pt x="415569" y="89712"/>
                  </a:lnTo>
                  <a:close/>
                </a:path>
                <a:path w="541019" h="444500">
                  <a:moveTo>
                    <a:pt x="416598" y="91719"/>
                  </a:moveTo>
                  <a:lnTo>
                    <a:pt x="416356" y="91579"/>
                  </a:lnTo>
                  <a:lnTo>
                    <a:pt x="416001" y="91465"/>
                  </a:lnTo>
                  <a:lnTo>
                    <a:pt x="415645" y="91376"/>
                  </a:lnTo>
                  <a:lnTo>
                    <a:pt x="415175" y="91338"/>
                  </a:lnTo>
                  <a:lnTo>
                    <a:pt x="414820" y="91427"/>
                  </a:lnTo>
                  <a:lnTo>
                    <a:pt x="414108" y="91579"/>
                  </a:lnTo>
                  <a:lnTo>
                    <a:pt x="414020" y="91897"/>
                  </a:lnTo>
                  <a:lnTo>
                    <a:pt x="414096" y="92214"/>
                  </a:lnTo>
                  <a:lnTo>
                    <a:pt x="414172" y="92544"/>
                  </a:lnTo>
                  <a:lnTo>
                    <a:pt x="414413" y="92748"/>
                  </a:lnTo>
                  <a:lnTo>
                    <a:pt x="415074" y="92608"/>
                  </a:lnTo>
                  <a:lnTo>
                    <a:pt x="415404" y="92519"/>
                  </a:lnTo>
                  <a:lnTo>
                    <a:pt x="415772" y="92367"/>
                  </a:lnTo>
                  <a:lnTo>
                    <a:pt x="416064" y="92189"/>
                  </a:lnTo>
                  <a:lnTo>
                    <a:pt x="416356" y="92049"/>
                  </a:lnTo>
                  <a:lnTo>
                    <a:pt x="416598" y="91884"/>
                  </a:lnTo>
                  <a:lnTo>
                    <a:pt x="416598" y="91719"/>
                  </a:lnTo>
                  <a:close/>
                </a:path>
                <a:path w="541019" h="444500">
                  <a:moveTo>
                    <a:pt x="417017" y="187960"/>
                  </a:moveTo>
                  <a:lnTo>
                    <a:pt x="416306" y="189230"/>
                  </a:lnTo>
                  <a:lnTo>
                    <a:pt x="416471" y="189230"/>
                  </a:lnTo>
                  <a:lnTo>
                    <a:pt x="417017" y="187960"/>
                  </a:lnTo>
                  <a:close/>
                </a:path>
                <a:path w="541019" h="444500">
                  <a:moveTo>
                    <a:pt x="417029" y="173990"/>
                  </a:moveTo>
                  <a:lnTo>
                    <a:pt x="417017" y="172720"/>
                  </a:lnTo>
                  <a:lnTo>
                    <a:pt x="416902" y="173990"/>
                  </a:lnTo>
                  <a:lnTo>
                    <a:pt x="416598" y="175450"/>
                  </a:lnTo>
                  <a:lnTo>
                    <a:pt x="416293" y="176530"/>
                  </a:lnTo>
                  <a:lnTo>
                    <a:pt x="416547" y="176530"/>
                  </a:lnTo>
                  <a:lnTo>
                    <a:pt x="416826" y="175450"/>
                  </a:lnTo>
                  <a:lnTo>
                    <a:pt x="416915" y="175260"/>
                  </a:lnTo>
                  <a:lnTo>
                    <a:pt x="416979" y="173990"/>
                  </a:lnTo>
                  <a:close/>
                </a:path>
                <a:path w="541019" h="444500">
                  <a:moveTo>
                    <a:pt x="417093" y="152400"/>
                  </a:moveTo>
                  <a:lnTo>
                    <a:pt x="416255" y="151130"/>
                  </a:lnTo>
                  <a:lnTo>
                    <a:pt x="414934" y="151130"/>
                  </a:lnTo>
                  <a:lnTo>
                    <a:pt x="416369" y="152400"/>
                  </a:lnTo>
                  <a:lnTo>
                    <a:pt x="417093" y="152400"/>
                  </a:lnTo>
                  <a:close/>
                </a:path>
                <a:path w="541019" h="444500">
                  <a:moveTo>
                    <a:pt x="417995" y="154940"/>
                  </a:moveTo>
                  <a:lnTo>
                    <a:pt x="417639" y="156210"/>
                  </a:lnTo>
                  <a:lnTo>
                    <a:pt x="417995" y="154940"/>
                  </a:lnTo>
                  <a:close/>
                </a:path>
                <a:path w="541019" h="444500">
                  <a:moveTo>
                    <a:pt x="420979" y="152044"/>
                  </a:moveTo>
                  <a:lnTo>
                    <a:pt x="420687" y="152400"/>
                  </a:lnTo>
                  <a:lnTo>
                    <a:pt x="420839" y="152400"/>
                  </a:lnTo>
                  <a:lnTo>
                    <a:pt x="420979" y="152044"/>
                  </a:lnTo>
                  <a:close/>
                </a:path>
                <a:path w="541019" h="444500">
                  <a:moveTo>
                    <a:pt x="421754" y="151130"/>
                  </a:moveTo>
                  <a:lnTo>
                    <a:pt x="421360" y="151130"/>
                  </a:lnTo>
                  <a:lnTo>
                    <a:pt x="420979" y="152044"/>
                  </a:lnTo>
                  <a:lnTo>
                    <a:pt x="421754" y="151130"/>
                  </a:lnTo>
                  <a:close/>
                </a:path>
                <a:path w="541019" h="444500">
                  <a:moveTo>
                    <a:pt x="421792" y="157480"/>
                  </a:moveTo>
                  <a:lnTo>
                    <a:pt x="420395" y="158750"/>
                  </a:lnTo>
                  <a:lnTo>
                    <a:pt x="421347" y="158750"/>
                  </a:lnTo>
                  <a:lnTo>
                    <a:pt x="421792" y="157480"/>
                  </a:lnTo>
                  <a:close/>
                </a:path>
                <a:path w="541019" h="444500">
                  <a:moveTo>
                    <a:pt x="422224" y="142240"/>
                  </a:moveTo>
                  <a:lnTo>
                    <a:pt x="421830" y="140970"/>
                  </a:lnTo>
                  <a:lnTo>
                    <a:pt x="421284" y="140970"/>
                  </a:lnTo>
                  <a:lnTo>
                    <a:pt x="422122" y="142240"/>
                  </a:lnTo>
                  <a:close/>
                </a:path>
                <a:path w="541019" h="444500">
                  <a:moveTo>
                    <a:pt x="422351" y="139700"/>
                  </a:moveTo>
                  <a:lnTo>
                    <a:pt x="421525" y="138430"/>
                  </a:lnTo>
                  <a:lnTo>
                    <a:pt x="419658" y="138430"/>
                  </a:lnTo>
                  <a:lnTo>
                    <a:pt x="421233" y="139700"/>
                  </a:lnTo>
                  <a:lnTo>
                    <a:pt x="422351" y="139700"/>
                  </a:lnTo>
                  <a:close/>
                </a:path>
                <a:path w="541019" h="444500">
                  <a:moveTo>
                    <a:pt x="423405" y="140970"/>
                  </a:moveTo>
                  <a:lnTo>
                    <a:pt x="423087" y="139700"/>
                  </a:lnTo>
                  <a:lnTo>
                    <a:pt x="422617" y="139700"/>
                  </a:lnTo>
                  <a:lnTo>
                    <a:pt x="422706" y="140970"/>
                  </a:lnTo>
                  <a:lnTo>
                    <a:pt x="423405" y="140970"/>
                  </a:lnTo>
                  <a:close/>
                </a:path>
                <a:path w="541019" h="444500">
                  <a:moveTo>
                    <a:pt x="423900" y="142240"/>
                  </a:moveTo>
                  <a:lnTo>
                    <a:pt x="423710" y="140970"/>
                  </a:lnTo>
                  <a:lnTo>
                    <a:pt x="423519" y="140970"/>
                  </a:lnTo>
                  <a:lnTo>
                    <a:pt x="423837" y="142240"/>
                  </a:lnTo>
                  <a:close/>
                </a:path>
                <a:path w="541019" h="444500">
                  <a:moveTo>
                    <a:pt x="424497" y="146050"/>
                  </a:moveTo>
                  <a:lnTo>
                    <a:pt x="424294" y="146050"/>
                  </a:lnTo>
                  <a:lnTo>
                    <a:pt x="422567" y="147320"/>
                  </a:lnTo>
                  <a:lnTo>
                    <a:pt x="421208" y="147320"/>
                  </a:lnTo>
                  <a:lnTo>
                    <a:pt x="418871" y="148590"/>
                  </a:lnTo>
                  <a:lnTo>
                    <a:pt x="421665" y="148590"/>
                  </a:lnTo>
                  <a:lnTo>
                    <a:pt x="422948" y="147320"/>
                  </a:lnTo>
                  <a:lnTo>
                    <a:pt x="424497" y="146050"/>
                  </a:lnTo>
                  <a:close/>
                </a:path>
                <a:path w="541019" h="444500">
                  <a:moveTo>
                    <a:pt x="424611" y="393700"/>
                  </a:moveTo>
                  <a:lnTo>
                    <a:pt x="423456" y="393700"/>
                  </a:lnTo>
                  <a:lnTo>
                    <a:pt x="419747" y="394970"/>
                  </a:lnTo>
                  <a:lnTo>
                    <a:pt x="418680" y="394970"/>
                  </a:lnTo>
                  <a:lnTo>
                    <a:pt x="416521" y="396240"/>
                  </a:lnTo>
                  <a:lnTo>
                    <a:pt x="420116" y="396240"/>
                  </a:lnTo>
                  <a:lnTo>
                    <a:pt x="422249" y="394970"/>
                  </a:lnTo>
                  <a:lnTo>
                    <a:pt x="423278" y="394970"/>
                  </a:lnTo>
                  <a:lnTo>
                    <a:pt x="424611" y="393700"/>
                  </a:lnTo>
                  <a:close/>
                </a:path>
                <a:path w="541019" h="444500">
                  <a:moveTo>
                    <a:pt x="425132" y="176530"/>
                  </a:moveTo>
                  <a:lnTo>
                    <a:pt x="424599" y="175260"/>
                  </a:lnTo>
                  <a:lnTo>
                    <a:pt x="423824" y="175260"/>
                  </a:lnTo>
                  <a:lnTo>
                    <a:pt x="424434" y="176530"/>
                  </a:lnTo>
                  <a:lnTo>
                    <a:pt x="425132" y="176530"/>
                  </a:lnTo>
                  <a:close/>
                </a:path>
                <a:path w="541019" h="444500">
                  <a:moveTo>
                    <a:pt x="425894" y="175260"/>
                  </a:moveTo>
                  <a:lnTo>
                    <a:pt x="425462" y="173990"/>
                  </a:lnTo>
                  <a:lnTo>
                    <a:pt x="425780" y="175260"/>
                  </a:lnTo>
                  <a:close/>
                </a:path>
                <a:path w="541019" h="444500">
                  <a:moveTo>
                    <a:pt x="426618" y="279450"/>
                  </a:moveTo>
                  <a:lnTo>
                    <a:pt x="425043" y="280670"/>
                  </a:lnTo>
                  <a:lnTo>
                    <a:pt x="422541" y="281940"/>
                  </a:lnTo>
                  <a:lnTo>
                    <a:pt x="421665" y="283210"/>
                  </a:lnTo>
                  <a:lnTo>
                    <a:pt x="421157" y="284480"/>
                  </a:lnTo>
                  <a:lnTo>
                    <a:pt x="420878" y="284480"/>
                  </a:lnTo>
                  <a:lnTo>
                    <a:pt x="420725" y="285750"/>
                  </a:lnTo>
                  <a:lnTo>
                    <a:pt x="421944" y="284480"/>
                  </a:lnTo>
                  <a:lnTo>
                    <a:pt x="422871" y="283210"/>
                  </a:lnTo>
                  <a:lnTo>
                    <a:pt x="426618" y="279450"/>
                  </a:lnTo>
                  <a:close/>
                </a:path>
                <a:path w="541019" h="444500">
                  <a:moveTo>
                    <a:pt x="428955" y="158750"/>
                  </a:moveTo>
                  <a:lnTo>
                    <a:pt x="427164" y="158750"/>
                  </a:lnTo>
                  <a:lnTo>
                    <a:pt x="426237" y="160020"/>
                  </a:lnTo>
                  <a:lnTo>
                    <a:pt x="425094" y="161290"/>
                  </a:lnTo>
                  <a:lnTo>
                    <a:pt x="424802" y="162560"/>
                  </a:lnTo>
                  <a:lnTo>
                    <a:pt x="425373" y="161290"/>
                  </a:lnTo>
                  <a:lnTo>
                    <a:pt x="426758" y="160020"/>
                  </a:lnTo>
                  <a:lnTo>
                    <a:pt x="427685" y="160020"/>
                  </a:lnTo>
                  <a:lnTo>
                    <a:pt x="428955" y="158750"/>
                  </a:lnTo>
                  <a:close/>
                </a:path>
                <a:path w="541019" h="444500">
                  <a:moveTo>
                    <a:pt x="431241" y="165430"/>
                  </a:moveTo>
                  <a:lnTo>
                    <a:pt x="430949" y="165100"/>
                  </a:lnTo>
                  <a:lnTo>
                    <a:pt x="430695" y="165100"/>
                  </a:lnTo>
                  <a:lnTo>
                    <a:pt x="431241" y="165430"/>
                  </a:lnTo>
                  <a:close/>
                </a:path>
                <a:path w="541019" h="444500">
                  <a:moveTo>
                    <a:pt x="431660" y="132080"/>
                  </a:moveTo>
                  <a:lnTo>
                    <a:pt x="431292" y="132080"/>
                  </a:lnTo>
                  <a:lnTo>
                    <a:pt x="431266" y="133350"/>
                  </a:lnTo>
                  <a:lnTo>
                    <a:pt x="431660" y="132080"/>
                  </a:lnTo>
                  <a:close/>
                </a:path>
                <a:path w="541019" h="444500">
                  <a:moveTo>
                    <a:pt x="432498" y="130810"/>
                  </a:moveTo>
                  <a:lnTo>
                    <a:pt x="432181" y="130810"/>
                  </a:lnTo>
                  <a:lnTo>
                    <a:pt x="431685" y="132080"/>
                  </a:lnTo>
                  <a:lnTo>
                    <a:pt x="431927" y="132080"/>
                  </a:lnTo>
                  <a:lnTo>
                    <a:pt x="432498" y="130810"/>
                  </a:lnTo>
                  <a:close/>
                </a:path>
                <a:path w="541019" h="444500">
                  <a:moveTo>
                    <a:pt x="432841" y="166370"/>
                  </a:moveTo>
                  <a:lnTo>
                    <a:pt x="431241" y="165430"/>
                  </a:lnTo>
                  <a:lnTo>
                    <a:pt x="432104" y="166370"/>
                  </a:lnTo>
                  <a:lnTo>
                    <a:pt x="432841" y="166370"/>
                  </a:lnTo>
                  <a:close/>
                </a:path>
                <a:path w="541019" h="444500">
                  <a:moveTo>
                    <a:pt x="433260" y="176530"/>
                  </a:moveTo>
                  <a:lnTo>
                    <a:pt x="432549" y="176530"/>
                  </a:lnTo>
                  <a:lnTo>
                    <a:pt x="432282" y="177800"/>
                  </a:lnTo>
                  <a:lnTo>
                    <a:pt x="432587" y="177800"/>
                  </a:lnTo>
                  <a:lnTo>
                    <a:pt x="433260" y="176530"/>
                  </a:lnTo>
                  <a:close/>
                </a:path>
                <a:path w="541019" h="444500">
                  <a:moveTo>
                    <a:pt x="433692" y="129540"/>
                  </a:moveTo>
                  <a:lnTo>
                    <a:pt x="433438" y="129540"/>
                  </a:lnTo>
                  <a:lnTo>
                    <a:pt x="432498" y="130810"/>
                  </a:lnTo>
                  <a:lnTo>
                    <a:pt x="433108" y="130810"/>
                  </a:lnTo>
                  <a:lnTo>
                    <a:pt x="433692" y="129540"/>
                  </a:lnTo>
                  <a:close/>
                </a:path>
                <a:path w="541019" h="444500">
                  <a:moveTo>
                    <a:pt x="434073" y="382270"/>
                  </a:moveTo>
                  <a:lnTo>
                    <a:pt x="432663" y="382270"/>
                  </a:lnTo>
                  <a:lnTo>
                    <a:pt x="431698" y="383540"/>
                  </a:lnTo>
                  <a:lnTo>
                    <a:pt x="432955" y="383540"/>
                  </a:lnTo>
                  <a:lnTo>
                    <a:pt x="434073" y="382270"/>
                  </a:lnTo>
                  <a:close/>
                </a:path>
                <a:path w="541019" h="444500">
                  <a:moveTo>
                    <a:pt x="437921" y="168910"/>
                  </a:moveTo>
                  <a:lnTo>
                    <a:pt x="436562" y="168910"/>
                  </a:lnTo>
                  <a:lnTo>
                    <a:pt x="436054" y="170180"/>
                  </a:lnTo>
                  <a:lnTo>
                    <a:pt x="435368" y="171450"/>
                  </a:lnTo>
                  <a:lnTo>
                    <a:pt x="435013" y="171450"/>
                  </a:lnTo>
                  <a:lnTo>
                    <a:pt x="434606" y="172720"/>
                  </a:lnTo>
                  <a:lnTo>
                    <a:pt x="434378" y="173990"/>
                  </a:lnTo>
                  <a:lnTo>
                    <a:pt x="433679" y="176530"/>
                  </a:lnTo>
                  <a:lnTo>
                    <a:pt x="434238" y="176530"/>
                  </a:lnTo>
                  <a:lnTo>
                    <a:pt x="434975" y="175260"/>
                  </a:lnTo>
                  <a:lnTo>
                    <a:pt x="435317" y="173990"/>
                  </a:lnTo>
                  <a:lnTo>
                    <a:pt x="435914" y="171450"/>
                  </a:lnTo>
                  <a:lnTo>
                    <a:pt x="436143" y="171450"/>
                  </a:lnTo>
                  <a:lnTo>
                    <a:pt x="436791" y="170180"/>
                  </a:lnTo>
                  <a:lnTo>
                    <a:pt x="437184" y="170180"/>
                  </a:lnTo>
                  <a:lnTo>
                    <a:pt x="437921" y="168910"/>
                  </a:lnTo>
                  <a:close/>
                </a:path>
                <a:path w="541019" h="444500">
                  <a:moveTo>
                    <a:pt x="440220" y="199669"/>
                  </a:moveTo>
                  <a:lnTo>
                    <a:pt x="440207" y="199390"/>
                  </a:lnTo>
                  <a:lnTo>
                    <a:pt x="439813" y="198120"/>
                  </a:lnTo>
                  <a:lnTo>
                    <a:pt x="440131" y="199390"/>
                  </a:lnTo>
                  <a:lnTo>
                    <a:pt x="440220" y="199669"/>
                  </a:lnTo>
                  <a:close/>
                </a:path>
                <a:path w="541019" h="444500">
                  <a:moveTo>
                    <a:pt x="440918" y="202031"/>
                  </a:moveTo>
                  <a:lnTo>
                    <a:pt x="440829" y="200660"/>
                  </a:lnTo>
                  <a:lnTo>
                    <a:pt x="440588" y="200660"/>
                  </a:lnTo>
                  <a:lnTo>
                    <a:pt x="440220" y="199669"/>
                  </a:lnTo>
                  <a:lnTo>
                    <a:pt x="440309" y="200660"/>
                  </a:lnTo>
                  <a:lnTo>
                    <a:pt x="440436" y="200660"/>
                  </a:lnTo>
                  <a:lnTo>
                    <a:pt x="440423" y="202031"/>
                  </a:lnTo>
                  <a:lnTo>
                    <a:pt x="440207" y="203200"/>
                  </a:lnTo>
                  <a:lnTo>
                    <a:pt x="440029" y="204470"/>
                  </a:lnTo>
                  <a:lnTo>
                    <a:pt x="439559" y="205740"/>
                  </a:lnTo>
                  <a:lnTo>
                    <a:pt x="438416" y="208318"/>
                  </a:lnTo>
                  <a:lnTo>
                    <a:pt x="437857" y="209550"/>
                  </a:lnTo>
                  <a:lnTo>
                    <a:pt x="437489" y="210820"/>
                  </a:lnTo>
                  <a:lnTo>
                    <a:pt x="437337" y="212090"/>
                  </a:lnTo>
                  <a:lnTo>
                    <a:pt x="437273" y="213360"/>
                  </a:lnTo>
                  <a:lnTo>
                    <a:pt x="437362" y="214630"/>
                  </a:lnTo>
                  <a:lnTo>
                    <a:pt x="437883" y="215900"/>
                  </a:lnTo>
                  <a:lnTo>
                    <a:pt x="439521" y="215900"/>
                  </a:lnTo>
                  <a:lnTo>
                    <a:pt x="438581" y="214630"/>
                  </a:lnTo>
                  <a:lnTo>
                    <a:pt x="437959" y="213360"/>
                  </a:lnTo>
                  <a:lnTo>
                    <a:pt x="437870" y="212090"/>
                  </a:lnTo>
                  <a:lnTo>
                    <a:pt x="438531" y="209550"/>
                  </a:lnTo>
                  <a:lnTo>
                    <a:pt x="439127" y="208318"/>
                  </a:lnTo>
                  <a:lnTo>
                    <a:pt x="439978" y="207010"/>
                  </a:lnTo>
                  <a:lnTo>
                    <a:pt x="440232" y="205740"/>
                  </a:lnTo>
                  <a:lnTo>
                    <a:pt x="440651" y="204470"/>
                  </a:lnTo>
                  <a:lnTo>
                    <a:pt x="440918" y="202031"/>
                  </a:lnTo>
                  <a:close/>
                </a:path>
                <a:path w="541019" h="444500">
                  <a:moveTo>
                    <a:pt x="442087" y="153670"/>
                  </a:moveTo>
                  <a:lnTo>
                    <a:pt x="440829" y="153670"/>
                  </a:lnTo>
                  <a:lnTo>
                    <a:pt x="439991" y="154940"/>
                  </a:lnTo>
                  <a:lnTo>
                    <a:pt x="439445" y="154940"/>
                  </a:lnTo>
                  <a:lnTo>
                    <a:pt x="439254" y="156210"/>
                  </a:lnTo>
                  <a:lnTo>
                    <a:pt x="438670" y="156210"/>
                  </a:lnTo>
                  <a:lnTo>
                    <a:pt x="437997" y="157480"/>
                  </a:lnTo>
                  <a:lnTo>
                    <a:pt x="439267" y="157480"/>
                  </a:lnTo>
                  <a:lnTo>
                    <a:pt x="440067" y="156210"/>
                  </a:lnTo>
                  <a:lnTo>
                    <a:pt x="440791" y="156210"/>
                  </a:lnTo>
                  <a:lnTo>
                    <a:pt x="441198" y="154940"/>
                  </a:lnTo>
                  <a:lnTo>
                    <a:pt x="441515" y="154940"/>
                  </a:lnTo>
                  <a:lnTo>
                    <a:pt x="442087" y="153670"/>
                  </a:lnTo>
                  <a:close/>
                </a:path>
                <a:path w="541019" h="444500">
                  <a:moveTo>
                    <a:pt x="442455" y="408940"/>
                  </a:moveTo>
                  <a:lnTo>
                    <a:pt x="442277" y="409155"/>
                  </a:lnTo>
                  <a:lnTo>
                    <a:pt x="442455" y="408940"/>
                  </a:lnTo>
                  <a:close/>
                </a:path>
                <a:path w="541019" h="444500">
                  <a:moveTo>
                    <a:pt x="443585" y="186690"/>
                  </a:moveTo>
                  <a:lnTo>
                    <a:pt x="443014" y="185420"/>
                  </a:lnTo>
                  <a:lnTo>
                    <a:pt x="442633" y="185420"/>
                  </a:lnTo>
                  <a:lnTo>
                    <a:pt x="443128" y="186690"/>
                  </a:lnTo>
                  <a:lnTo>
                    <a:pt x="443280" y="189230"/>
                  </a:lnTo>
                  <a:lnTo>
                    <a:pt x="443496" y="189230"/>
                  </a:lnTo>
                  <a:lnTo>
                    <a:pt x="443585" y="186690"/>
                  </a:lnTo>
                  <a:close/>
                </a:path>
                <a:path w="541019" h="444500">
                  <a:moveTo>
                    <a:pt x="444969" y="152400"/>
                  </a:moveTo>
                  <a:lnTo>
                    <a:pt x="443877" y="152412"/>
                  </a:lnTo>
                  <a:lnTo>
                    <a:pt x="442442" y="153670"/>
                  </a:lnTo>
                  <a:lnTo>
                    <a:pt x="444068" y="153670"/>
                  </a:lnTo>
                  <a:lnTo>
                    <a:pt x="444969" y="152400"/>
                  </a:lnTo>
                  <a:close/>
                </a:path>
                <a:path w="541019" h="444500">
                  <a:moveTo>
                    <a:pt x="447370" y="144780"/>
                  </a:moveTo>
                  <a:lnTo>
                    <a:pt x="446595" y="144780"/>
                  </a:lnTo>
                  <a:lnTo>
                    <a:pt x="444080" y="147320"/>
                  </a:lnTo>
                  <a:lnTo>
                    <a:pt x="444500" y="147320"/>
                  </a:lnTo>
                  <a:lnTo>
                    <a:pt x="447370" y="144780"/>
                  </a:lnTo>
                  <a:close/>
                </a:path>
                <a:path w="541019" h="444500">
                  <a:moveTo>
                    <a:pt x="451091" y="172720"/>
                  </a:moveTo>
                  <a:lnTo>
                    <a:pt x="450951" y="172808"/>
                  </a:lnTo>
                  <a:lnTo>
                    <a:pt x="451091" y="172720"/>
                  </a:lnTo>
                  <a:close/>
                </a:path>
                <a:path w="541019" h="444500">
                  <a:moveTo>
                    <a:pt x="451688" y="130810"/>
                  </a:moveTo>
                  <a:lnTo>
                    <a:pt x="451332" y="130810"/>
                  </a:lnTo>
                  <a:lnTo>
                    <a:pt x="450773" y="132080"/>
                  </a:lnTo>
                  <a:lnTo>
                    <a:pt x="450481" y="132080"/>
                  </a:lnTo>
                  <a:lnTo>
                    <a:pt x="450075" y="133350"/>
                  </a:lnTo>
                  <a:lnTo>
                    <a:pt x="449427" y="135890"/>
                  </a:lnTo>
                  <a:lnTo>
                    <a:pt x="449326" y="137160"/>
                  </a:lnTo>
                  <a:lnTo>
                    <a:pt x="449262" y="138430"/>
                  </a:lnTo>
                  <a:lnTo>
                    <a:pt x="449110" y="138430"/>
                  </a:lnTo>
                  <a:lnTo>
                    <a:pt x="448881" y="139700"/>
                  </a:lnTo>
                  <a:lnTo>
                    <a:pt x="447903" y="139700"/>
                  </a:lnTo>
                  <a:lnTo>
                    <a:pt x="447586" y="140970"/>
                  </a:lnTo>
                  <a:lnTo>
                    <a:pt x="447433" y="140970"/>
                  </a:lnTo>
                  <a:lnTo>
                    <a:pt x="447459" y="142240"/>
                  </a:lnTo>
                  <a:lnTo>
                    <a:pt x="444055" y="139700"/>
                  </a:lnTo>
                  <a:lnTo>
                    <a:pt x="443611" y="138430"/>
                  </a:lnTo>
                  <a:lnTo>
                    <a:pt x="444144" y="137160"/>
                  </a:lnTo>
                  <a:lnTo>
                    <a:pt x="445084" y="135890"/>
                  </a:lnTo>
                  <a:lnTo>
                    <a:pt x="445414" y="135890"/>
                  </a:lnTo>
                  <a:lnTo>
                    <a:pt x="445884" y="134620"/>
                  </a:lnTo>
                  <a:lnTo>
                    <a:pt x="445833" y="133350"/>
                  </a:lnTo>
                  <a:lnTo>
                    <a:pt x="444881" y="130810"/>
                  </a:lnTo>
                  <a:lnTo>
                    <a:pt x="444614" y="129540"/>
                  </a:lnTo>
                  <a:lnTo>
                    <a:pt x="444119" y="129540"/>
                  </a:lnTo>
                  <a:lnTo>
                    <a:pt x="444055" y="130810"/>
                  </a:lnTo>
                  <a:lnTo>
                    <a:pt x="444893" y="133350"/>
                  </a:lnTo>
                  <a:lnTo>
                    <a:pt x="445008" y="134620"/>
                  </a:lnTo>
                  <a:lnTo>
                    <a:pt x="444690" y="134620"/>
                  </a:lnTo>
                  <a:lnTo>
                    <a:pt x="443865" y="135890"/>
                  </a:lnTo>
                  <a:lnTo>
                    <a:pt x="443547" y="137160"/>
                  </a:lnTo>
                  <a:lnTo>
                    <a:pt x="443090" y="137160"/>
                  </a:lnTo>
                  <a:lnTo>
                    <a:pt x="442963" y="138303"/>
                  </a:lnTo>
                  <a:lnTo>
                    <a:pt x="441363" y="137160"/>
                  </a:lnTo>
                  <a:lnTo>
                    <a:pt x="441375" y="138430"/>
                  </a:lnTo>
                  <a:lnTo>
                    <a:pt x="442544" y="139700"/>
                  </a:lnTo>
                  <a:lnTo>
                    <a:pt x="442417" y="139700"/>
                  </a:lnTo>
                  <a:lnTo>
                    <a:pt x="439267" y="142189"/>
                  </a:lnTo>
                  <a:lnTo>
                    <a:pt x="439267" y="146050"/>
                  </a:lnTo>
                  <a:lnTo>
                    <a:pt x="439559" y="146050"/>
                  </a:lnTo>
                  <a:lnTo>
                    <a:pt x="440664" y="147320"/>
                  </a:lnTo>
                  <a:lnTo>
                    <a:pt x="441058" y="147320"/>
                  </a:lnTo>
                  <a:lnTo>
                    <a:pt x="440283" y="146050"/>
                  </a:lnTo>
                  <a:lnTo>
                    <a:pt x="440093" y="146050"/>
                  </a:lnTo>
                  <a:lnTo>
                    <a:pt x="440055" y="143510"/>
                  </a:lnTo>
                  <a:lnTo>
                    <a:pt x="442925" y="139700"/>
                  </a:lnTo>
                  <a:lnTo>
                    <a:pt x="443090" y="140970"/>
                  </a:lnTo>
                  <a:lnTo>
                    <a:pt x="443738" y="140970"/>
                  </a:lnTo>
                  <a:lnTo>
                    <a:pt x="442899" y="142240"/>
                  </a:lnTo>
                  <a:lnTo>
                    <a:pt x="440740" y="143510"/>
                  </a:lnTo>
                  <a:lnTo>
                    <a:pt x="443204" y="146050"/>
                  </a:lnTo>
                  <a:lnTo>
                    <a:pt x="445973" y="143510"/>
                  </a:lnTo>
                  <a:lnTo>
                    <a:pt x="446760" y="143510"/>
                  </a:lnTo>
                  <a:lnTo>
                    <a:pt x="447459" y="144780"/>
                  </a:lnTo>
                  <a:lnTo>
                    <a:pt x="448322" y="144780"/>
                  </a:lnTo>
                  <a:lnTo>
                    <a:pt x="448843" y="146050"/>
                  </a:lnTo>
                  <a:lnTo>
                    <a:pt x="449732" y="146050"/>
                  </a:lnTo>
                  <a:lnTo>
                    <a:pt x="449033" y="144780"/>
                  </a:lnTo>
                  <a:lnTo>
                    <a:pt x="448576" y="144780"/>
                  </a:lnTo>
                  <a:lnTo>
                    <a:pt x="448475" y="143510"/>
                  </a:lnTo>
                  <a:lnTo>
                    <a:pt x="448284" y="142240"/>
                  </a:lnTo>
                  <a:lnTo>
                    <a:pt x="448310" y="140970"/>
                  </a:lnTo>
                  <a:lnTo>
                    <a:pt x="448602" y="140970"/>
                  </a:lnTo>
                  <a:lnTo>
                    <a:pt x="449262" y="139700"/>
                  </a:lnTo>
                  <a:lnTo>
                    <a:pt x="449846" y="139700"/>
                  </a:lnTo>
                  <a:lnTo>
                    <a:pt x="449986" y="138430"/>
                  </a:lnTo>
                  <a:lnTo>
                    <a:pt x="450138" y="137160"/>
                  </a:lnTo>
                  <a:lnTo>
                    <a:pt x="450100" y="135890"/>
                  </a:lnTo>
                  <a:lnTo>
                    <a:pt x="450354" y="134620"/>
                  </a:lnTo>
                  <a:lnTo>
                    <a:pt x="450507" y="133350"/>
                  </a:lnTo>
                  <a:lnTo>
                    <a:pt x="450786" y="132080"/>
                  </a:lnTo>
                  <a:lnTo>
                    <a:pt x="451002" y="132080"/>
                  </a:lnTo>
                  <a:lnTo>
                    <a:pt x="451688" y="130810"/>
                  </a:lnTo>
                  <a:close/>
                </a:path>
                <a:path w="541019" h="444500">
                  <a:moveTo>
                    <a:pt x="452158" y="180340"/>
                  </a:moveTo>
                  <a:lnTo>
                    <a:pt x="451980" y="179070"/>
                  </a:lnTo>
                  <a:lnTo>
                    <a:pt x="451840" y="177800"/>
                  </a:lnTo>
                  <a:lnTo>
                    <a:pt x="451243" y="176530"/>
                  </a:lnTo>
                  <a:lnTo>
                    <a:pt x="450189" y="176530"/>
                  </a:lnTo>
                  <a:lnTo>
                    <a:pt x="451027" y="179070"/>
                  </a:lnTo>
                  <a:lnTo>
                    <a:pt x="451192" y="179070"/>
                  </a:lnTo>
                  <a:lnTo>
                    <a:pt x="451243" y="180340"/>
                  </a:lnTo>
                  <a:lnTo>
                    <a:pt x="451040" y="182981"/>
                  </a:lnTo>
                  <a:lnTo>
                    <a:pt x="450278" y="186690"/>
                  </a:lnTo>
                  <a:lnTo>
                    <a:pt x="449834" y="190500"/>
                  </a:lnTo>
                  <a:lnTo>
                    <a:pt x="450176" y="193040"/>
                  </a:lnTo>
                  <a:lnTo>
                    <a:pt x="450151" y="190500"/>
                  </a:lnTo>
                  <a:lnTo>
                    <a:pt x="450291" y="190500"/>
                  </a:lnTo>
                  <a:lnTo>
                    <a:pt x="451002" y="186690"/>
                  </a:lnTo>
                  <a:lnTo>
                    <a:pt x="451840" y="184442"/>
                  </a:lnTo>
                  <a:lnTo>
                    <a:pt x="451967" y="183857"/>
                  </a:lnTo>
                  <a:lnTo>
                    <a:pt x="452158" y="180340"/>
                  </a:lnTo>
                  <a:close/>
                </a:path>
                <a:path w="541019" h="444500">
                  <a:moveTo>
                    <a:pt x="452247" y="195922"/>
                  </a:moveTo>
                  <a:lnTo>
                    <a:pt x="451815" y="196850"/>
                  </a:lnTo>
                  <a:lnTo>
                    <a:pt x="452120" y="196850"/>
                  </a:lnTo>
                  <a:lnTo>
                    <a:pt x="452247" y="195922"/>
                  </a:lnTo>
                  <a:close/>
                </a:path>
                <a:path w="541019" h="444500">
                  <a:moveTo>
                    <a:pt x="452412" y="195580"/>
                  </a:moveTo>
                  <a:lnTo>
                    <a:pt x="452247" y="195922"/>
                  </a:lnTo>
                  <a:lnTo>
                    <a:pt x="452412" y="195580"/>
                  </a:lnTo>
                  <a:close/>
                </a:path>
                <a:path w="541019" h="444500">
                  <a:moveTo>
                    <a:pt x="453034" y="143510"/>
                  </a:moveTo>
                  <a:lnTo>
                    <a:pt x="452932" y="142189"/>
                  </a:lnTo>
                  <a:lnTo>
                    <a:pt x="452767" y="140970"/>
                  </a:lnTo>
                  <a:lnTo>
                    <a:pt x="452208" y="139700"/>
                  </a:lnTo>
                  <a:lnTo>
                    <a:pt x="452094" y="138430"/>
                  </a:lnTo>
                  <a:lnTo>
                    <a:pt x="451929" y="138430"/>
                  </a:lnTo>
                  <a:lnTo>
                    <a:pt x="451929" y="140970"/>
                  </a:lnTo>
                  <a:lnTo>
                    <a:pt x="452107" y="143510"/>
                  </a:lnTo>
                  <a:lnTo>
                    <a:pt x="451967" y="144780"/>
                  </a:lnTo>
                  <a:lnTo>
                    <a:pt x="451269" y="144780"/>
                  </a:lnTo>
                  <a:lnTo>
                    <a:pt x="450850" y="146050"/>
                  </a:lnTo>
                  <a:lnTo>
                    <a:pt x="450088" y="146050"/>
                  </a:lnTo>
                  <a:lnTo>
                    <a:pt x="447802" y="148590"/>
                  </a:lnTo>
                  <a:lnTo>
                    <a:pt x="446595" y="149860"/>
                  </a:lnTo>
                  <a:lnTo>
                    <a:pt x="445770" y="151130"/>
                  </a:lnTo>
                  <a:lnTo>
                    <a:pt x="439496" y="151130"/>
                  </a:lnTo>
                  <a:lnTo>
                    <a:pt x="439039" y="149860"/>
                  </a:lnTo>
                  <a:lnTo>
                    <a:pt x="438632" y="149860"/>
                  </a:lnTo>
                  <a:lnTo>
                    <a:pt x="437972" y="148590"/>
                  </a:lnTo>
                  <a:lnTo>
                    <a:pt x="437832" y="148590"/>
                  </a:lnTo>
                  <a:lnTo>
                    <a:pt x="438035" y="149860"/>
                  </a:lnTo>
                  <a:lnTo>
                    <a:pt x="438226" y="149860"/>
                  </a:lnTo>
                  <a:lnTo>
                    <a:pt x="438810" y="151130"/>
                  </a:lnTo>
                  <a:lnTo>
                    <a:pt x="439039" y="151130"/>
                  </a:lnTo>
                  <a:lnTo>
                    <a:pt x="439674" y="152400"/>
                  </a:lnTo>
                  <a:lnTo>
                    <a:pt x="444969" y="152400"/>
                  </a:lnTo>
                  <a:lnTo>
                    <a:pt x="446278" y="152400"/>
                  </a:lnTo>
                  <a:lnTo>
                    <a:pt x="447459" y="151130"/>
                  </a:lnTo>
                  <a:lnTo>
                    <a:pt x="449135" y="149860"/>
                  </a:lnTo>
                  <a:lnTo>
                    <a:pt x="450938" y="147320"/>
                  </a:lnTo>
                  <a:lnTo>
                    <a:pt x="451688" y="146050"/>
                  </a:lnTo>
                  <a:lnTo>
                    <a:pt x="452818" y="144780"/>
                  </a:lnTo>
                  <a:lnTo>
                    <a:pt x="452958" y="143510"/>
                  </a:lnTo>
                  <a:close/>
                </a:path>
                <a:path w="541019" h="444500">
                  <a:moveTo>
                    <a:pt x="453250" y="375920"/>
                  </a:moveTo>
                  <a:lnTo>
                    <a:pt x="453110" y="375920"/>
                  </a:lnTo>
                  <a:lnTo>
                    <a:pt x="452653" y="374650"/>
                  </a:lnTo>
                  <a:lnTo>
                    <a:pt x="452450" y="375920"/>
                  </a:lnTo>
                  <a:lnTo>
                    <a:pt x="452145" y="377190"/>
                  </a:lnTo>
                  <a:lnTo>
                    <a:pt x="452310" y="378460"/>
                  </a:lnTo>
                  <a:lnTo>
                    <a:pt x="448564" y="382270"/>
                  </a:lnTo>
                  <a:lnTo>
                    <a:pt x="450037" y="382270"/>
                  </a:lnTo>
                  <a:lnTo>
                    <a:pt x="452437" y="379730"/>
                  </a:lnTo>
                  <a:lnTo>
                    <a:pt x="453250" y="375920"/>
                  </a:lnTo>
                  <a:close/>
                </a:path>
                <a:path w="541019" h="444500">
                  <a:moveTo>
                    <a:pt x="453745" y="125730"/>
                  </a:moveTo>
                  <a:lnTo>
                    <a:pt x="452335" y="125730"/>
                  </a:lnTo>
                  <a:lnTo>
                    <a:pt x="451396" y="127000"/>
                  </a:lnTo>
                  <a:lnTo>
                    <a:pt x="451002" y="127000"/>
                  </a:lnTo>
                  <a:lnTo>
                    <a:pt x="450088" y="128270"/>
                  </a:lnTo>
                  <a:lnTo>
                    <a:pt x="449567" y="130810"/>
                  </a:lnTo>
                  <a:lnTo>
                    <a:pt x="449719" y="130810"/>
                  </a:lnTo>
                  <a:lnTo>
                    <a:pt x="450494" y="128270"/>
                  </a:lnTo>
                  <a:lnTo>
                    <a:pt x="451142" y="128270"/>
                  </a:lnTo>
                  <a:lnTo>
                    <a:pt x="451751" y="127000"/>
                  </a:lnTo>
                  <a:lnTo>
                    <a:pt x="452678" y="127000"/>
                  </a:lnTo>
                  <a:lnTo>
                    <a:pt x="453745" y="125730"/>
                  </a:lnTo>
                  <a:close/>
                </a:path>
                <a:path w="541019" h="444500">
                  <a:moveTo>
                    <a:pt x="454698" y="101600"/>
                  </a:moveTo>
                  <a:lnTo>
                    <a:pt x="453720" y="101600"/>
                  </a:lnTo>
                  <a:lnTo>
                    <a:pt x="453478" y="102870"/>
                  </a:lnTo>
                  <a:lnTo>
                    <a:pt x="454698" y="101600"/>
                  </a:lnTo>
                  <a:close/>
                </a:path>
                <a:path w="541019" h="444500">
                  <a:moveTo>
                    <a:pt x="455333" y="191350"/>
                  </a:moveTo>
                  <a:lnTo>
                    <a:pt x="455231" y="190500"/>
                  </a:lnTo>
                  <a:lnTo>
                    <a:pt x="455079" y="190500"/>
                  </a:lnTo>
                  <a:lnTo>
                    <a:pt x="455333" y="191350"/>
                  </a:lnTo>
                  <a:close/>
                </a:path>
                <a:path w="541019" h="444500">
                  <a:moveTo>
                    <a:pt x="455447" y="101231"/>
                  </a:moveTo>
                  <a:lnTo>
                    <a:pt x="454698" y="101600"/>
                  </a:lnTo>
                  <a:lnTo>
                    <a:pt x="455345" y="101600"/>
                  </a:lnTo>
                  <a:lnTo>
                    <a:pt x="455447" y="101231"/>
                  </a:lnTo>
                  <a:close/>
                </a:path>
                <a:path w="541019" h="444500">
                  <a:moveTo>
                    <a:pt x="455460" y="191770"/>
                  </a:moveTo>
                  <a:lnTo>
                    <a:pt x="455333" y="191350"/>
                  </a:lnTo>
                  <a:lnTo>
                    <a:pt x="455383" y="191770"/>
                  </a:lnTo>
                  <a:close/>
                </a:path>
                <a:path w="541019" h="444500">
                  <a:moveTo>
                    <a:pt x="456984" y="111760"/>
                  </a:moveTo>
                  <a:lnTo>
                    <a:pt x="455955" y="110490"/>
                  </a:lnTo>
                  <a:lnTo>
                    <a:pt x="455764" y="110490"/>
                  </a:lnTo>
                  <a:lnTo>
                    <a:pt x="456717" y="111760"/>
                  </a:lnTo>
                  <a:lnTo>
                    <a:pt x="456984" y="111760"/>
                  </a:lnTo>
                  <a:close/>
                </a:path>
                <a:path w="541019" h="444500">
                  <a:moveTo>
                    <a:pt x="457263" y="100330"/>
                  </a:moveTo>
                  <a:lnTo>
                    <a:pt x="455701" y="100330"/>
                  </a:lnTo>
                  <a:lnTo>
                    <a:pt x="455447" y="101231"/>
                  </a:lnTo>
                  <a:lnTo>
                    <a:pt x="457263" y="100330"/>
                  </a:lnTo>
                  <a:close/>
                </a:path>
                <a:path w="541019" h="444500">
                  <a:moveTo>
                    <a:pt x="457847" y="134112"/>
                  </a:moveTo>
                  <a:lnTo>
                    <a:pt x="457555" y="134620"/>
                  </a:lnTo>
                  <a:lnTo>
                    <a:pt x="457733" y="134620"/>
                  </a:lnTo>
                  <a:lnTo>
                    <a:pt x="457847" y="134112"/>
                  </a:lnTo>
                  <a:close/>
                </a:path>
                <a:path w="541019" h="444500">
                  <a:moveTo>
                    <a:pt x="458292" y="133350"/>
                  </a:moveTo>
                  <a:lnTo>
                    <a:pt x="458025" y="133350"/>
                  </a:lnTo>
                  <a:lnTo>
                    <a:pt x="457847" y="134112"/>
                  </a:lnTo>
                  <a:lnTo>
                    <a:pt x="458292" y="133350"/>
                  </a:lnTo>
                  <a:close/>
                </a:path>
                <a:path w="541019" h="444500">
                  <a:moveTo>
                    <a:pt x="459193" y="176530"/>
                  </a:moveTo>
                  <a:lnTo>
                    <a:pt x="459028" y="176530"/>
                  </a:lnTo>
                  <a:lnTo>
                    <a:pt x="458660" y="175260"/>
                  </a:lnTo>
                  <a:lnTo>
                    <a:pt x="458177" y="175260"/>
                  </a:lnTo>
                  <a:lnTo>
                    <a:pt x="458279" y="177800"/>
                  </a:lnTo>
                  <a:lnTo>
                    <a:pt x="458165" y="179070"/>
                  </a:lnTo>
                  <a:lnTo>
                    <a:pt x="457873" y="179070"/>
                  </a:lnTo>
                  <a:lnTo>
                    <a:pt x="457682" y="180340"/>
                  </a:lnTo>
                  <a:lnTo>
                    <a:pt x="454304" y="189230"/>
                  </a:lnTo>
                  <a:lnTo>
                    <a:pt x="454520" y="189230"/>
                  </a:lnTo>
                  <a:lnTo>
                    <a:pt x="454685" y="190500"/>
                  </a:lnTo>
                  <a:lnTo>
                    <a:pt x="454952" y="190500"/>
                  </a:lnTo>
                  <a:lnTo>
                    <a:pt x="454787" y="189230"/>
                  </a:lnTo>
                  <a:lnTo>
                    <a:pt x="454825" y="187553"/>
                  </a:lnTo>
                  <a:lnTo>
                    <a:pt x="458508" y="180340"/>
                  </a:lnTo>
                  <a:lnTo>
                    <a:pt x="458724" y="180340"/>
                  </a:lnTo>
                  <a:lnTo>
                    <a:pt x="459016" y="179070"/>
                  </a:lnTo>
                  <a:lnTo>
                    <a:pt x="459193" y="176530"/>
                  </a:lnTo>
                  <a:close/>
                </a:path>
                <a:path w="541019" h="444500">
                  <a:moveTo>
                    <a:pt x="459943" y="147129"/>
                  </a:moveTo>
                  <a:lnTo>
                    <a:pt x="459613" y="147320"/>
                  </a:lnTo>
                  <a:lnTo>
                    <a:pt x="459778" y="147320"/>
                  </a:lnTo>
                  <a:lnTo>
                    <a:pt x="459943" y="147129"/>
                  </a:lnTo>
                  <a:close/>
                </a:path>
                <a:path w="541019" h="444500">
                  <a:moveTo>
                    <a:pt x="460756" y="173990"/>
                  </a:moveTo>
                  <a:lnTo>
                    <a:pt x="460425" y="173990"/>
                  </a:lnTo>
                  <a:lnTo>
                    <a:pt x="459613" y="174942"/>
                  </a:lnTo>
                  <a:lnTo>
                    <a:pt x="460756" y="173990"/>
                  </a:lnTo>
                  <a:close/>
                </a:path>
                <a:path w="541019" h="444500">
                  <a:moveTo>
                    <a:pt x="461175" y="179070"/>
                  </a:moveTo>
                  <a:lnTo>
                    <a:pt x="461010" y="177800"/>
                  </a:lnTo>
                  <a:lnTo>
                    <a:pt x="460717" y="176530"/>
                  </a:lnTo>
                  <a:lnTo>
                    <a:pt x="460413" y="176530"/>
                  </a:lnTo>
                  <a:lnTo>
                    <a:pt x="460006" y="175260"/>
                  </a:lnTo>
                  <a:lnTo>
                    <a:pt x="459333" y="175260"/>
                  </a:lnTo>
                  <a:lnTo>
                    <a:pt x="459613" y="174942"/>
                  </a:lnTo>
                  <a:lnTo>
                    <a:pt x="459219" y="175260"/>
                  </a:lnTo>
                  <a:lnTo>
                    <a:pt x="460387" y="177800"/>
                  </a:lnTo>
                  <a:lnTo>
                    <a:pt x="460286" y="179070"/>
                  </a:lnTo>
                  <a:lnTo>
                    <a:pt x="460222" y="181610"/>
                  </a:lnTo>
                  <a:lnTo>
                    <a:pt x="459574" y="183857"/>
                  </a:lnTo>
                  <a:lnTo>
                    <a:pt x="459613" y="187960"/>
                  </a:lnTo>
                  <a:lnTo>
                    <a:pt x="459828" y="187960"/>
                  </a:lnTo>
                  <a:lnTo>
                    <a:pt x="460349" y="189230"/>
                  </a:lnTo>
                  <a:lnTo>
                    <a:pt x="460616" y="190500"/>
                  </a:lnTo>
                  <a:lnTo>
                    <a:pt x="460463" y="189153"/>
                  </a:lnTo>
                  <a:lnTo>
                    <a:pt x="460159" y="187960"/>
                  </a:lnTo>
                  <a:lnTo>
                    <a:pt x="460184" y="185420"/>
                  </a:lnTo>
                  <a:lnTo>
                    <a:pt x="461162" y="180340"/>
                  </a:lnTo>
                  <a:lnTo>
                    <a:pt x="461175" y="179070"/>
                  </a:lnTo>
                  <a:close/>
                </a:path>
                <a:path w="541019" h="444500">
                  <a:moveTo>
                    <a:pt x="461911" y="146050"/>
                  </a:moveTo>
                  <a:lnTo>
                    <a:pt x="460946" y="146050"/>
                  </a:lnTo>
                  <a:lnTo>
                    <a:pt x="459943" y="147129"/>
                  </a:lnTo>
                  <a:lnTo>
                    <a:pt x="461911" y="146050"/>
                  </a:lnTo>
                  <a:close/>
                </a:path>
                <a:path w="541019" h="444500">
                  <a:moveTo>
                    <a:pt x="462203" y="144780"/>
                  </a:moveTo>
                  <a:lnTo>
                    <a:pt x="461911" y="146050"/>
                  </a:lnTo>
                  <a:lnTo>
                    <a:pt x="462153" y="146050"/>
                  </a:lnTo>
                  <a:lnTo>
                    <a:pt x="462203" y="144780"/>
                  </a:lnTo>
                  <a:close/>
                </a:path>
                <a:path w="541019" h="444500">
                  <a:moveTo>
                    <a:pt x="462394" y="166370"/>
                  </a:moveTo>
                  <a:lnTo>
                    <a:pt x="461937" y="166370"/>
                  </a:lnTo>
                  <a:lnTo>
                    <a:pt x="461111" y="167640"/>
                  </a:lnTo>
                  <a:lnTo>
                    <a:pt x="462394" y="166370"/>
                  </a:lnTo>
                  <a:close/>
                </a:path>
                <a:path w="541019" h="444500">
                  <a:moveTo>
                    <a:pt x="462483" y="172720"/>
                  </a:moveTo>
                  <a:lnTo>
                    <a:pt x="462305" y="172720"/>
                  </a:lnTo>
                  <a:lnTo>
                    <a:pt x="460756" y="173990"/>
                  </a:lnTo>
                  <a:lnTo>
                    <a:pt x="461975" y="173990"/>
                  </a:lnTo>
                  <a:lnTo>
                    <a:pt x="462483" y="172720"/>
                  </a:lnTo>
                  <a:close/>
                </a:path>
                <a:path w="541019" h="444500">
                  <a:moveTo>
                    <a:pt x="464362" y="361950"/>
                  </a:moveTo>
                  <a:lnTo>
                    <a:pt x="463321" y="360680"/>
                  </a:lnTo>
                  <a:lnTo>
                    <a:pt x="464248" y="361950"/>
                  </a:lnTo>
                  <a:close/>
                </a:path>
                <a:path w="541019" h="444500">
                  <a:moveTo>
                    <a:pt x="465924" y="137160"/>
                  </a:moveTo>
                  <a:lnTo>
                    <a:pt x="464921" y="137160"/>
                  </a:lnTo>
                  <a:lnTo>
                    <a:pt x="463969" y="138430"/>
                  </a:lnTo>
                  <a:lnTo>
                    <a:pt x="463816" y="139700"/>
                  </a:lnTo>
                  <a:lnTo>
                    <a:pt x="464134" y="139700"/>
                  </a:lnTo>
                  <a:lnTo>
                    <a:pt x="464375" y="138430"/>
                  </a:lnTo>
                  <a:lnTo>
                    <a:pt x="465277" y="138430"/>
                  </a:lnTo>
                  <a:lnTo>
                    <a:pt x="465924" y="137160"/>
                  </a:lnTo>
                  <a:close/>
                </a:path>
                <a:path w="541019" h="444500">
                  <a:moveTo>
                    <a:pt x="466369" y="146050"/>
                  </a:moveTo>
                  <a:lnTo>
                    <a:pt x="465975" y="146050"/>
                  </a:lnTo>
                  <a:lnTo>
                    <a:pt x="465899" y="147320"/>
                  </a:lnTo>
                  <a:lnTo>
                    <a:pt x="466255" y="147320"/>
                  </a:lnTo>
                  <a:lnTo>
                    <a:pt x="466369" y="146050"/>
                  </a:lnTo>
                  <a:close/>
                </a:path>
                <a:path w="541019" h="444500">
                  <a:moveTo>
                    <a:pt x="468007" y="267754"/>
                  </a:moveTo>
                  <a:lnTo>
                    <a:pt x="467194" y="266700"/>
                  </a:lnTo>
                  <a:lnTo>
                    <a:pt x="466890" y="266700"/>
                  </a:lnTo>
                  <a:lnTo>
                    <a:pt x="468007" y="267754"/>
                  </a:lnTo>
                  <a:close/>
                </a:path>
                <a:path w="541019" h="444500">
                  <a:moveTo>
                    <a:pt x="468668" y="170180"/>
                  </a:moveTo>
                  <a:lnTo>
                    <a:pt x="466877" y="170180"/>
                  </a:lnTo>
                  <a:lnTo>
                    <a:pt x="467588" y="171450"/>
                  </a:lnTo>
                  <a:lnTo>
                    <a:pt x="468668" y="170180"/>
                  </a:lnTo>
                  <a:close/>
                </a:path>
                <a:path w="541019" h="444500">
                  <a:moveTo>
                    <a:pt x="469455" y="182880"/>
                  </a:moveTo>
                  <a:lnTo>
                    <a:pt x="468998" y="181610"/>
                  </a:lnTo>
                  <a:lnTo>
                    <a:pt x="468706" y="181610"/>
                  </a:lnTo>
                  <a:lnTo>
                    <a:pt x="468922" y="182880"/>
                  </a:lnTo>
                  <a:lnTo>
                    <a:pt x="469455" y="182880"/>
                  </a:lnTo>
                  <a:close/>
                </a:path>
                <a:path w="541019" h="444500">
                  <a:moveTo>
                    <a:pt x="470179" y="140970"/>
                  </a:moveTo>
                  <a:lnTo>
                    <a:pt x="469099" y="140970"/>
                  </a:lnTo>
                  <a:lnTo>
                    <a:pt x="467385" y="143510"/>
                  </a:lnTo>
                  <a:lnTo>
                    <a:pt x="467588" y="143510"/>
                  </a:lnTo>
                  <a:lnTo>
                    <a:pt x="468541" y="142240"/>
                  </a:lnTo>
                  <a:lnTo>
                    <a:pt x="469379" y="142240"/>
                  </a:lnTo>
                  <a:lnTo>
                    <a:pt x="470179" y="140970"/>
                  </a:lnTo>
                  <a:close/>
                </a:path>
                <a:path w="541019" h="444500">
                  <a:moveTo>
                    <a:pt x="470306" y="350520"/>
                  </a:moveTo>
                  <a:lnTo>
                    <a:pt x="468833" y="349250"/>
                  </a:lnTo>
                  <a:lnTo>
                    <a:pt x="468693" y="349250"/>
                  </a:lnTo>
                  <a:lnTo>
                    <a:pt x="470115" y="350520"/>
                  </a:lnTo>
                  <a:lnTo>
                    <a:pt x="470306" y="350520"/>
                  </a:lnTo>
                  <a:close/>
                </a:path>
                <a:path w="541019" h="444500">
                  <a:moveTo>
                    <a:pt x="472046" y="153670"/>
                  </a:moveTo>
                  <a:lnTo>
                    <a:pt x="468909" y="152400"/>
                  </a:lnTo>
                  <a:lnTo>
                    <a:pt x="467931" y="152400"/>
                  </a:lnTo>
                  <a:lnTo>
                    <a:pt x="468833" y="153670"/>
                  </a:lnTo>
                  <a:lnTo>
                    <a:pt x="472046" y="153670"/>
                  </a:lnTo>
                  <a:close/>
                </a:path>
                <a:path w="541019" h="444500">
                  <a:moveTo>
                    <a:pt x="473290" y="168910"/>
                  </a:moveTo>
                  <a:lnTo>
                    <a:pt x="473100" y="168910"/>
                  </a:lnTo>
                  <a:lnTo>
                    <a:pt x="472135" y="170180"/>
                  </a:lnTo>
                  <a:lnTo>
                    <a:pt x="472732" y="170180"/>
                  </a:lnTo>
                  <a:lnTo>
                    <a:pt x="473290" y="168910"/>
                  </a:lnTo>
                  <a:close/>
                </a:path>
                <a:path w="541019" h="444500">
                  <a:moveTo>
                    <a:pt x="473506" y="149860"/>
                  </a:moveTo>
                  <a:lnTo>
                    <a:pt x="472859" y="148590"/>
                  </a:lnTo>
                  <a:lnTo>
                    <a:pt x="471322" y="148590"/>
                  </a:lnTo>
                  <a:lnTo>
                    <a:pt x="472325" y="149860"/>
                  </a:lnTo>
                  <a:lnTo>
                    <a:pt x="473506" y="149860"/>
                  </a:lnTo>
                  <a:close/>
                </a:path>
                <a:path w="541019" h="444500">
                  <a:moveTo>
                    <a:pt x="475284" y="379730"/>
                  </a:moveTo>
                  <a:lnTo>
                    <a:pt x="473887" y="378460"/>
                  </a:lnTo>
                  <a:lnTo>
                    <a:pt x="472719" y="377190"/>
                  </a:lnTo>
                  <a:lnTo>
                    <a:pt x="472325" y="377190"/>
                  </a:lnTo>
                  <a:lnTo>
                    <a:pt x="471690" y="375920"/>
                  </a:lnTo>
                  <a:lnTo>
                    <a:pt x="471424" y="374650"/>
                  </a:lnTo>
                  <a:lnTo>
                    <a:pt x="471233" y="373380"/>
                  </a:lnTo>
                  <a:lnTo>
                    <a:pt x="470814" y="372110"/>
                  </a:lnTo>
                  <a:lnTo>
                    <a:pt x="470687" y="369570"/>
                  </a:lnTo>
                  <a:lnTo>
                    <a:pt x="469607" y="365760"/>
                  </a:lnTo>
                  <a:lnTo>
                    <a:pt x="468604" y="364464"/>
                  </a:lnTo>
                  <a:lnTo>
                    <a:pt x="467956" y="363220"/>
                  </a:lnTo>
                  <a:lnTo>
                    <a:pt x="465848" y="361950"/>
                  </a:lnTo>
                  <a:lnTo>
                    <a:pt x="465658" y="361950"/>
                  </a:lnTo>
                  <a:lnTo>
                    <a:pt x="467525" y="364490"/>
                  </a:lnTo>
                  <a:lnTo>
                    <a:pt x="468083" y="364490"/>
                  </a:lnTo>
                  <a:lnTo>
                    <a:pt x="468934" y="365760"/>
                  </a:lnTo>
                  <a:lnTo>
                    <a:pt x="469823" y="369570"/>
                  </a:lnTo>
                  <a:lnTo>
                    <a:pt x="469912" y="372110"/>
                  </a:lnTo>
                  <a:lnTo>
                    <a:pt x="470560" y="374650"/>
                  </a:lnTo>
                  <a:lnTo>
                    <a:pt x="470852" y="375920"/>
                  </a:lnTo>
                  <a:lnTo>
                    <a:pt x="471601" y="377190"/>
                  </a:lnTo>
                  <a:lnTo>
                    <a:pt x="472059" y="377190"/>
                  </a:lnTo>
                  <a:lnTo>
                    <a:pt x="473443" y="379730"/>
                  </a:lnTo>
                  <a:lnTo>
                    <a:pt x="475284" y="379730"/>
                  </a:lnTo>
                  <a:close/>
                </a:path>
                <a:path w="541019" h="444500">
                  <a:moveTo>
                    <a:pt x="475576" y="364490"/>
                  </a:moveTo>
                  <a:lnTo>
                    <a:pt x="473773" y="359410"/>
                  </a:lnTo>
                  <a:lnTo>
                    <a:pt x="473316" y="358140"/>
                  </a:lnTo>
                  <a:lnTo>
                    <a:pt x="472300" y="357339"/>
                  </a:lnTo>
                  <a:lnTo>
                    <a:pt x="472300" y="359410"/>
                  </a:lnTo>
                  <a:lnTo>
                    <a:pt x="471754" y="359410"/>
                  </a:lnTo>
                  <a:lnTo>
                    <a:pt x="470636" y="358140"/>
                  </a:lnTo>
                  <a:lnTo>
                    <a:pt x="471995" y="358140"/>
                  </a:lnTo>
                  <a:lnTo>
                    <a:pt x="472300" y="359410"/>
                  </a:lnTo>
                  <a:lnTo>
                    <a:pt x="472300" y="357339"/>
                  </a:lnTo>
                  <a:lnTo>
                    <a:pt x="471716" y="356870"/>
                  </a:lnTo>
                  <a:lnTo>
                    <a:pt x="465074" y="354330"/>
                  </a:lnTo>
                  <a:lnTo>
                    <a:pt x="464845" y="353060"/>
                  </a:lnTo>
                  <a:lnTo>
                    <a:pt x="463994" y="353060"/>
                  </a:lnTo>
                  <a:lnTo>
                    <a:pt x="463994" y="354330"/>
                  </a:lnTo>
                  <a:lnTo>
                    <a:pt x="464731" y="354330"/>
                  </a:lnTo>
                  <a:lnTo>
                    <a:pt x="464604" y="355600"/>
                  </a:lnTo>
                  <a:lnTo>
                    <a:pt x="466102" y="355600"/>
                  </a:lnTo>
                  <a:lnTo>
                    <a:pt x="471208" y="360680"/>
                  </a:lnTo>
                  <a:lnTo>
                    <a:pt x="475576" y="364490"/>
                  </a:lnTo>
                  <a:close/>
                </a:path>
                <a:path w="541019" h="444500">
                  <a:moveTo>
                    <a:pt x="475894" y="166370"/>
                  </a:moveTo>
                  <a:lnTo>
                    <a:pt x="475716" y="165100"/>
                  </a:lnTo>
                  <a:lnTo>
                    <a:pt x="475424" y="165100"/>
                  </a:lnTo>
                  <a:lnTo>
                    <a:pt x="474357" y="163830"/>
                  </a:lnTo>
                  <a:lnTo>
                    <a:pt x="473964" y="163830"/>
                  </a:lnTo>
                  <a:lnTo>
                    <a:pt x="474891" y="165100"/>
                  </a:lnTo>
                  <a:lnTo>
                    <a:pt x="475119" y="165100"/>
                  </a:lnTo>
                  <a:lnTo>
                    <a:pt x="475272" y="166370"/>
                  </a:lnTo>
                  <a:lnTo>
                    <a:pt x="474687" y="167678"/>
                  </a:lnTo>
                  <a:lnTo>
                    <a:pt x="474154" y="168910"/>
                  </a:lnTo>
                  <a:lnTo>
                    <a:pt x="474446" y="168910"/>
                  </a:lnTo>
                  <a:lnTo>
                    <a:pt x="475729" y="166370"/>
                  </a:lnTo>
                  <a:lnTo>
                    <a:pt x="475894" y="166370"/>
                  </a:lnTo>
                  <a:close/>
                </a:path>
                <a:path w="541019" h="444500">
                  <a:moveTo>
                    <a:pt x="492760" y="215900"/>
                  </a:moveTo>
                  <a:lnTo>
                    <a:pt x="492582" y="216128"/>
                  </a:lnTo>
                  <a:lnTo>
                    <a:pt x="492760" y="215900"/>
                  </a:lnTo>
                  <a:close/>
                </a:path>
                <a:path w="541019" h="444500">
                  <a:moveTo>
                    <a:pt x="492798" y="215874"/>
                  </a:moveTo>
                  <a:close/>
                </a:path>
                <a:path w="541019" h="444500">
                  <a:moveTo>
                    <a:pt x="495388" y="199390"/>
                  </a:moveTo>
                  <a:lnTo>
                    <a:pt x="494639" y="199390"/>
                  </a:lnTo>
                  <a:lnTo>
                    <a:pt x="494461" y="199745"/>
                  </a:lnTo>
                  <a:lnTo>
                    <a:pt x="495388" y="199390"/>
                  </a:lnTo>
                  <a:close/>
                </a:path>
                <a:path w="541019" h="444500">
                  <a:moveTo>
                    <a:pt x="511822" y="354228"/>
                  </a:moveTo>
                  <a:lnTo>
                    <a:pt x="511530" y="354418"/>
                  </a:lnTo>
                  <a:lnTo>
                    <a:pt x="511797" y="354330"/>
                  </a:lnTo>
                  <a:close/>
                </a:path>
                <a:path w="541019" h="444500">
                  <a:moveTo>
                    <a:pt x="512914" y="212090"/>
                  </a:moveTo>
                  <a:lnTo>
                    <a:pt x="511606" y="211264"/>
                  </a:lnTo>
                  <a:lnTo>
                    <a:pt x="512559" y="212090"/>
                  </a:lnTo>
                  <a:lnTo>
                    <a:pt x="512914" y="212090"/>
                  </a:lnTo>
                  <a:close/>
                </a:path>
                <a:path w="541019" h="444500">
                  <a:moveTo>
                    <a:pt x="513321" y="213360"/>
                  </a:moveTo>
                  <a:lnTo>
                    <a:pt x="513054" y="212090"/>
                  </a:lnTo>
                  <a:lnTo>
                    <a:pt x="512914" y="212090"/>
                  </a:lnTo>
                  <a:lnTo>
                    <a:pt x="513257" y="213360"/>
                  </a:lnTo>
                  <a:close/>
                </a:path>
                <a:path w="541019" h="444500">
                  <a:moveTo>
                    <a:pt x="529513" y="210820"/>
                  </a:moveTo>
                  <a:lnTo>
                    <a:pt x="529361" y="209550"/>
                  </a:lnTo>
                  <a:lnTo>
                    <a:pt x="529069" y="208280"/>
                  </a:lnTo>
                  <a:lnTo>
                    <a:pt x="528751" y="208280"/>
                  </a:lnTo>
                  <a:lnTo>
                    <a:pt x="528396" y="207010"/>
                  </a:lnTo>
                  <a:lnTo>
                    <a:pt x="527875" y="207010"/>
                  </a:lnTo>
                  <a:lnTo>
                    <a:pt x="529120" y="209550"/>
                  </a:lnTo>
                  <a:lnTo>
                    <a:pt x="529386" y="210820"/>
                  </a:lnTo>
                  <a:lnTo>
                    <a:pt x="529513" y="210820"/>
                  </a:lnTo>
                  <a:close/>
                </a:path>
                <a:path w="541019" h="444500">
                  <a:moveTo>
                    <a:pt x="532739" y="208280"/>
                  </a:moveTo>
                  <a:lnTo>
                    <a:pt x="532485" y="208280"/>
                  </a:lnTo>
                  <a:lnTo>
                    <a:pt x="531863" y="209550"/>
                  </a:lnTo>
                  <a:lnTo>
                    <a:pt x="532739" y="208280"/>
                  </a:lnTo>
                  <a:close/>
                </a:path>
                <a:path w="541019" h="444500">
                  <a:moveTo>
                    <a:pt x="534162" y="265430"/>
                  </a:moveTo>
                  <a:lnTo>
                    <a:pt x="532841" y="265430"/>
                  </a:lnTo>
                  <a:lnTo>
                    <a:pt x="532333" y="266700"/>
                  </a:lnTo>
                  <a:lnTo>
                    <a:pt x="531634" y="267970"/>
                  </a:lnTo>
                  <a:lnTo>
                    <a:pt x="531393" y="267970"/>
                  </a:lnTo>
                  <a:lnTo>
                    <a:pt x="530961" y="270510"/>
                  </a:lnTo>
                  <a:lnTo>
                    <a:pt x="530783" y="270510"/>
                  </a:lnTo>
                  <a:lnTo>
                    <a:pt x="530136" y="273050"/>
                  </a:lnTo>
                  <a:lnTo>
                    <a:pt x="529653" y="273050"/>
                  </a:lnTo>
                  <a:lnTo>
                    <a:pt x="528180" y="274320"/>
                  </a:lnTo>
                  <a:lnTo>
                    <a:pt x="527151" y="275590"/>
                  </a:lnTo>
                  <a:lnTo>
                    <a:pt x="523925" y="275590"/>
                  </a:lnTo>
                  <a:lnTo>
                    <a:pt x="522351" y="276860"/>
                  </a:lnTo>
                  <a:lnTo>
                    <a:pt x="520979" y="276860"/>
                  </a:lnTo>
                  <a:lnTo>
                    <a:pt x="519976" y="278130"/>
                  </a:lnTo>
                  <a:lnTo>
                    <a:pt x="519290" y="278130"/>
                  </a:lnTo>
                  <a:lnTo>
                    <a:pt x="518858" y="279400"/>
                  </a:lnTo>
                  <a:lnTo>
                    <a:pt x="518553" y="279400"/>
                  </a:lnTo>
                  <a:lnTo>
                    <a:pt x="517906" y="280670"/>
                  </a:lnTo>
                  <a:lnTo>
                    <a:pt x="517588" y="280670"/>
                  </a:lnTo>
                  <a:lnTo>
                    <a:pt x="517423" y="281940"/>
                  </a:lnTo>
                  <a:lnTo>
                    <a:pt x="517029" y="281940"/>
                  </a:lnTo>
                  <a:lnTo>
                    <a:pt x="516724" y="283210"/>
                  </a:lnTo>
                  <a:lnTo>
                    <a:pt x="517550" y="281940"/>
                  </a:lnTo>
                  <a:lnTo>
                    <a:pt x="518096" y="280670"/>
                  </a:lnTo>
                  <a:lnTo>
                    <a:pt x="518985" y="279400"/>
                  </a:lnTo>
                  <a:lnTo>
                    <a:pt x="520903" y="278130"/>
                  </a:lnTo>
                  <a:lnTo>
                    <a:pt x="521741" y="278130"/>
                  </a:lnTo>
                  <a:lnTo>
                    <a:pt x="522617" y="276860"/>
                  </a:lnTo>
                  <a:lnTo>
                    <a:pt x="525157" y="276860"/>
                  </a:lnTo>
                  <a:lnTo>
                    <a:pt x="527354" y="275590"/>
                  </a:lnTo>
                  <a:lnTo>
                    <a:pt x="528548" y="275590"/>
                  </a:lnTo>
                  <a:lnTo>
                    <a:pt x="529488" y="274320"/>
                  </a:lnTo>
                  <a:lnTo>
                    <a:pt x="530364" y="274320"/>
                  </a:lnTo>
                  <a:lnTo>
                    <a:pt x="530910" y="273050"/>
                  </a:lnTo>
                  <a:lnTo>
                    <a:pt x="531317" y="271780"/>
                  </a:lnTo>
                  <a:lnTo>
                    <a:pt x="531660" y="270510"/>
                  </a:lnTo>
                  <a:lnTo>
                    <a:pt x="531837" y="270510"/>
                  </a:lnTo>
                  <a:lnTo>
                    <a:pt x="532244" y="267970"/>
                  </a:lnTo>
                  <a:lnTo>
                    <a:pt x="532447" y="267970"/>
                  </a:lnTo>
                  <a:lnTo>
                    <a:pt x="532739" y="266700"/>
                  </a:lnTo>
                  <a:lnTo>
                    <a:pt x="533285" y="266700"/>
                  </a:lnTo>
                  <a:lnTo>
                    <a:pt x="534162" y="265430"/>
                  </a:lnTo>
                  <a:close/>
                </a:path>
                <a:path w="541019" h="444500">
                  <a:moveTo>
                    <a:pt x="539521" y="213360"/>
                  </a:moveTo>
                  <a:lnTo>
                    <a:pt x="537324" y="209550"/>
                  </a:lnTo>
                  <a:lnTo>
                    <a:pt x="536460" y="207010"/>
                  </a:lnTo>
                  <a:lnTo>
                    <a:pt x="536371" y="205740"/>
                  </a:lnTo>
                  <a:lnTo>
                    <a:pt x="536524" y="204470"/>
                  </a:lnTo>
                  <a:lnTo>
                    <a:pt x="537222" y="202031"/>
                  </a:lnTo>
                  <a:lnTo>
                    <a:pt x="537273" y="201701"/>
                  </a:lnTo>
                  <a:lnTo>
                    <a:pt x="537476" y="199390"/>
                  </a:lnTo>
                  <a:lnTo>
                    <a:pt x="537311" y="196850"/>
                  </a:lnTo>
                  <a:lnTo>
                    <a:pt x="537057" y="195580"/>
                  </a:lnTo>
                  <a:lnTo>
                    <a:pt x="536638" y="195580"/>
                  </a:lnTo>
                  <a:lnTo>
                    <a:pt x="535978" y="193040"/>
                  </a:lnTo>
                  <a:lnTo>
                    <a:pt x="535012" y="191770"/>
                  </a:lnTo>
                  <a:lnTo>
                    <a:pt x="532371" y="189153"/>
                  </a:lnTo>
                  <a:lnTo>
                    <a:pt x="531063" y="187960"/>
                  </a:lnTo>
                  <a:lnTo>
                    <a:pt x="529297" y="186690"/>
                  </a:lnTo>
                  <a:lnTo>
                    <a:pt x="528116" y="186690"/>
                  </a:lnTo>
                  <a:lnTo>
                    <a:pt x="526897" y="185420"/>
                  </a:lnTo>
                  <a:lnTo>
                    <a:pt x="521093" y="185420"/>
                  </a:lnTo>
                  <a:lnTo>
                    <a:pt x="518274" y="186690"/>
                  </a:lnTo>
                  <a:lnTo>
                    <a:pt x="516216" y="187960"/>
                  </a:lnTo>
                  <a:lnTo>
                    <a:pt x="516724" y="186690"/>
                  </a:lnTo>
                  <a:lnTo>
                    <a:pt x="516953" y="184442"/>
                  </a:lnTo>
                  <a:lnTo>
                    <a:pt x="516991" y="177800"/>
                  </a:lnTo>
                  <a:lnTo>
                    <a:pt x="511467" y="170180"/>
                  </a:lnTo>
                  <a:lnTo>
                    <a:pt x="510552" y="168910"/>
                  </a:lnTo>
                  <a:lnTo>
                    <a:pt x="510247" y="168910"/>
                  </a:lnTo>
                  <a:lnTo>
                    <a:pt x="510413" y="167678"/>
                  </a:lnTo>
                  <a:lnTo>
                    <a:pt x="511022" y="165100"/>
                  </a:lnTo>
                  <a:lnTo>
                    <a:pt x="511136" y="163830"/>
                  </a:lnTo>
                  <a:lnTo>
                    <a:pt x="511657" y="162560"/>
                  </a:lnTo>
                  <a:lnTo>
                    <a:pt x="511429" y="161290"/>
                  </a:lnTo>
                  <a:lnTo>
                    <a:pt x="510387" y="161290"/>
                  </a:lnTo>
                  <a:lnTo>
                    <a:pt x="503212" y="165100"/>
                  </a:lnTo>
                  <a:lnTo>
                    <a:pt x="499795" y="174942"/>
                  </a:lnTo>
                  <a:lnTo>
                    <a:pt x="499745" y="175450"/>
                  </a:lnTo>
                  <a:lnTo>
                    <a:pt x="503326" y="185420"/>
                  </a:lnTo>
                  <a:lnTo>
                    <a:pt x="503262" y="188023"/>
                  </a:lnTo>
                  <a:lnTo>
                    <a:pt x="489445" y="200660"/>
                  </a:lnTo>
                  <a:lnTo>
                    <a:pt x="487870" y="203200"/>
                  </a:lnTo>
                  <a:lnTo>
                    <a:pt x="486956" y="203200"/>
                  </a:lnTo>
                  <a:lnTo>
                    <a:pt x="486562" y="204470"/>
                  </a:lnTo>
                  <a:lnTo>
                    <a:pt x="485775" y="204470"/>
                  </a:lnTo>
                  <a:lnTo>
                    <a:pt x="484644" y="207010"/>
                  </a:lnTo>
                  <a:lnTo>
                    <a:pt x="484174" y="207010"/>
                  </a:lnTo>
                  <a:lnTo>
                    <a:pt x="482866" y="209550"/>
                  </a:lnTo>
                  <a:lnTo>
                    <a:pt x="482003" y="210820"/>
                  </a:lnTo>
                  <a:lnTo>
                    <a:pt x="481545" y="212090"/>
                  </a:lnTo>
                  <a:lnTo>
                    <a:pt x="479844" y="213360"/>
                  </a:lnTo>
                  <a:lnTo>
                    <a:pt x="478726" y="215773"/>
                  </a:lnTo>
                  <a:lnTo>
                    <a:pt x="478624" y="216128"/>
                  </a:lnTo>
                  <a:lnTo>
                    <a:pt x="478167" y="218440"/>
                  </a:lnTo>
                  <a:lnTo>
                    <a:pt x="477723" y="223520"/>
                  </a:lnTo>
                  <a:lnTo>
                    <a:pt x="477697" y="226060"/>
                  </a:lnTo>
                  <a:lnTo>
                    <a:pt x="478078" y="231140"/>
                  </a:lnTo>
                  <a:lnTo>
                    <a:pt x="479513" y="237490"/>
                  </a:lnTo>
                  <a:lnTo>
                    <a:pt x="482866" y="246380"/>
                  </a:lnTo>
                  <a:lnTo>
                    <a:pt x="489889" y="256540"/>
                  </a:lnTo>
                  <a:lnTo>
                    <a:pt x="498957" y="271780"/>
                  </a:lnTo>
                  <a:lnTo>
                    <a:pt x="508279" y="288290"/>
                  </a:lnTo>
                  <a:lnTo>
                    <a:pt x="514705" y="303530"/>
                  </a:lnTo>
                  <a:lnTo>
                    <a:pt x="515061" y="312420"/>
                  </a:lnTo>
                  <a:lnTo>
                    <a:pt x="512521" y="317500"/>
                  </a:lnTo>
                  <a:lnTo>
                    <a:pt x="510044" y="320040"/>
                  </a:lnTo>
                  <a:lnTo>
                    <a:pt x="505079" y="320040"/>
                  </a:lnTo>
                  <a:lnTo>
                    <a:pt x="502970" y="314960"/>
                  </a:lnTo>
                  <a:lnTo>
                    <a:pt x="501637" y="312420"/>
                  </a:lnTo>
                  <a:lnTo>
                    <a:pt x="483323" y="274320"/>
                  </a:lnTo>
                  <a:lnTo>
                    <a:pt x="468985" y="260350"/>
                  </a:lnTo>
                  <a:lnTo>
                    <a:pt x="463842" y="250190"/>
                  </a:lnTo>
                  <a:lnTo>
                    <a:pt x="452678" y="208280"/>
                  </a:lnTo>
                  <a:lnTo>
                    <a:pt x="454342" y="208280"/>
                  </a:lnTo>
                  <a:lnTo>
                    <a:pt x="455980" y="207010"/>
                  </a:lnTo>
                  <a:lnTo>
                    <a:pt x="456133" y="205740"/>
                  </a:lnTo>
                  <a:lnTo>
                    <a:pt x="455866" y="205740"/>
                  </a:lnTo>
                  <a:lnTo>
                    <a:pt x="454875" y="204470"/>
                  </a:lnTo>
                  <a:lnTo>
                    <a:pt x="453809" y="204470"/>
                  </a:lnTo>
                  <a:lnTo>
                    <a:pt x="453656" y="203200"/>
                  </a:lnTo>
                  <a:lnTo>
                    <a:pt x="454456" y="201930"/>
                  </a:lnTo>
                  <a:lnTo>
                    <a:pt x="455053" y="200660"/>
                  </a:lnTo>
                  <a:lnTo>
                    <a:pt x="455434" y="198120"/>
                  </a:lnTo>
                  <a:lnTo>
                    <a:pt x="456526" y="199390"/>
                  </a:lnTo>
                  <a:lnTo>
                    <a:pt x="458089" y="200660"/>
                  </a:lnTo>
                  <a:lnTo>
                    <a:pt x="462775" y="200660"/>
                  </a:lnTo>
                  <a:lnTo>
                    <a:pt x="463461" y="199390"/>
                  </a:lnTo>
                  <a:lnTo>
                    <a:pt x="465518" y="195580"/>
                  </a:lnTo>
                  <a:lnTo>
                    <a:pt x="465531" y="194310"/>
                  </a:lnTo>
                  <a:lnTo>
                    <a:pt x="465023" y="194310"/>
                  </a:lnTo>
                  <a:lnTo>
                    <a:pt x="463677" y="193040"/>
                  </a:lnTo>
                  <a:lnTo>
                    <a:pt x="462457" y="193040"/>
                  </a:lnTo>
                  <a:lnTo>
                    <a:pt x="463550" y="187960"/>
                  </a:lnTo>
                  <a:lnTo>
                    <a:pt x="467652" y="187960"/>
                  </a:lnTo>
                  <a:lnTo>
                    <a:pt x="469404" y="186690"/>
                  </a:lnTo>
                  <a:lnTo>
                    <a:pt x="469938" y="186690"/>
                  </a:lnTo>
                  <a:lnTo>
                    <a:pt x="471131" y="187960"/>
                  </a:lnTo>
                  <a:lnTo>
                    <a:pt x="471373" y="187960"/>
                  </a:lnTo>
                  <a:lnTo>
                    <a:pt x="471436" y="189230"/>
                  </a:lnTo>
                  <a:lnTo>
                    <a:pt x="471944" y="189230"/>
                  </a:lnTo>
                  <a:lnTo>
                    <a:pt x="472097" y="190500"/>
                  </a:lnTo>
                  <a:lnTo>
                    <a:pt x="472503" y="189230"/>
                  </a:lnTo>
                  <a:lnTo>
                    <a:pt x="473113" y="189230"/>
                  </a:lnTo>
                  <a:lnTo>
                    <a:pt x="473798" y="187960"/>
                  </a:lnTo>
                  <a:lnTo>
                    <a:pt x="476351" y="182880"/>
                  </a:lnTo>
                  <a:lnTo>
                    <a:pt x="473621" y="179070"/>
                  </a:lnTo>
                  <a:lnTo>
                    <a:pt x="472071" y="177800"/>
                  </a:lnTo>
                  <a:lnTo>
                    <a:pt x="472821" y="173990"/>
                  </a:lnTo>
                  <a:lnTo>
                    <a:pt x="475005" y="172720"/>
                  </a:lnTo>
                  <a:lnTo>
                    <a:pt x="477570" y="171450"/>
                  </a:lnTo>
                  <a:lnTo>
                    <a:pt x="479247" y="168910"/>
                  </a:lnTo>
                  <a:lnTo>
                    <a:pt x="481914" y="168910"/>
                  </a:lnTo>
                  <a:lnTo>
                    <a:pt x="482193" y="167640"/>
                  </a:lnTo>
                  <a:lnTo>
                    <a:pt x="479996" y="161290"/>
                  </a:lnTo>
                  <a:lnTo>
                    <a:pt x="477951" y="158750"/>
                  </a:lnTo>
                  <a:lnTo>
                    <a:pt x="480098" y="158750"/>
                  </a:lnTo>
                  <a:lnTo>
                    <a:pt x="480263" y="157480"/>
                  </a:lnTo>
                  <a:lnTo>
                    <a:pt x="480822" y="157480"/>
                  </a:lnTo>
                  <a:lnTo>
                    <a:pt x="480885" y="156210"/>
                  </a:lnTo>
                  <a:lnTo>
                    <a:pt x="480720" y="154940"/>
                  </a:lnTo>
                  <a:lnTo>
                    <a:pt x="480593" y="154940"/>
                  </a:lnTo>
                  <a:lnTo>
                    <a:pt x="480466" y="153670"/>
                  </a:lnTo>
                  <a:lnTo>
                    <a:pt x="479640" y="152400"/>
                  </a:lnTo>
                  <a:lnTo>
                    <a:pt x="479120" y="151130"/>
                  </a:lnTo>
                  <a:lnTo>
                    <a:pt x="478459" y="151130"/>
                  </a:lnTo>
                  <a:lnTo>
                    <a:pt x="478053" y="149860"/>
                  </a:lnTo>
                  <a:lnTo>
                    <a:pt x="478764" y="149860"/>
                  </a:lnTo>
                  <a:lnTo>
                    <a:pt x="479691" y="148590"/>
                  </a:lnTo>
                  <a:lnTo>
                    <a:pt x="480783" y="146050"/>
                  </a:lnTo>
                  <a:lnTo>
                    <a:pt x="480441" y="143510"/>
                  </a:lnTo>
                  <a:lnTo>
                    <a:pt x="480250" y="143510"/>
                  </a:lnTo>
                  <a:lnTo>
                    <a:pt x="479971" y="142240"/>
                  </a:lnTo>
                  <a:lnTo>
                    <a:pt x="479196" y="142240"/>
                  </a:lnTo>
                  <a:lnTo>
                    <a:pt x="477697" y="143510"/>
                  </a:lnTo>
                  <a:lnTo>
                    <a:pt x="475030" y="143510"/>
                  </a:lnTo>
                  <a:lnTo>
                    <a:pt x="476313" y="142189"/>
                  </a:lnTo>
                  <a:lnTo>
                    <a:pt x="477443" y="140970"/>
                  </a:lnTo>
                  <a:lnTo>
                    <a:pt x="477862" y="138430"/>
                  </a:lnTo>
                  <a:lnTo>
                    <a:pt x="477291" y="135890"/>
                  </a:lnTo>
                  <a:lnTo>
                    <a:pt x="476872" y="134620"/>
                  </a:lnTo>
                  <a:lnTo>
                    <a:pt x="476440" y="133350"/>
                  </a:lnTo>
                  <a:lnTo>
                    <a:pt x="476351" y="132080"/>
                  </a:lnTo>
                  <a:lnTo>
                    <a:pt x="476377" y="130810"/>
                  </a:lnTo>
                  <a:lnTo>
                    <a:pt x="475767" y="132080"/>
                  </a:lnTo>
                  <a:lnTo>
                    <a:pt x="474840" y="132080"/>
                  </a:lnTo>
                  <a:lnTo>
                    <a:pt x="474167" y="133350"/>
                  </a:lnTo>
                  <a:lnTo>
                    <a:pt x="472998" y="134620"/>
                  </a:lnTo>
                  <a:lnTo>
                    <a:pt x="472020" y="135890"/>
                  </a:lnTo>
                  <a:lnTo>
                    <a:pt x="472287" y="134620"/>
                  </a:lnTo>
                  <a:lnTo>
                    <a:pt x="472363" y="133350"/>
                  </a:lnTo>
                  <a:lnTo>
                    <a:pt x="471106" y="129540"/>
                  </a:lnTo>
                  <a:lnTo>
                    <a:pt x="469252" y="125730"/>
                  </a:lnTo>
                  <a:lnTo>
                    <a:pt x="468642" y="124460"/>
                  </a:lnTo>
                  <a:lnTo>
                    <a:pt x="467245" y="124460"/>
                  </a:lnTo>
                  <a:lnTo>
                    <a:pt x="466217" y="125730"/>
                  </a:lnTo>
                  <a:lnTo>
                    <a:pt x="463778" y="128270"/>
                  </a:lnTo>
                  <a:lnTo>
                    <a:pt x="462064" y="129311"/>
                  </a:lnTo>
                  <a:lnTo>
                    <a:pt x="464337" y="124460"/>
                  </a:lnTo>
                  <a:lnTo>
                    <a:pt x="465543" y="124460"/>
                  </a:lnTo>
                  <a:lnTo>
                    <a:pt x="468058" y="121920"/>
                  </a:lnTo>
                  <a:lnTo>
                    <a:pt x="469328" y="120650"/>
                  </a:lnTo>
                  <a:lnTo>
                    <a:pt x="469646" y="119380"/>
                  </a:lnTo>
                  <a:lnTo>
                    <a:pt x="469963" y="118110"/>
                  </a:lnTo>
                  <a:lnTo>
                    <a:pt x="470560" y="115709"/>
                  </a:lnTo>
                  <a:lnTo>
                    <a:pt x="470611" y="114300"/>
                  </a:lnTo>
                  <a:lnTo>
                    <a:pt x="470852" y="113030"/>
                  </a:lnTo>
                  <a:lnTo>
                    <a:pt x="470738" y="111760"/>
                  </a:lnTo>
                  <a:lnTo>
                    <a:pt x="469239" y="108165"/>
                  </a:lnTo>
                  <a:lnTo>
                    <a:pt x="469239" y="113030"/>
                  </a:lnTo>
                  <a:lnTo>
                    <a:pt x="468769" y="111760"/>
                  </a:lnTo>
                  <a:lnTo>
                    <a:pt x="468109" y="111760"/>
                  </a:lnTo>
                  <a:lnTo>
                    <a:pt x="466750" y="110490"/>
                  </a:lnTo>
                  <a:lnTo>
                    <a:pt x="464032" y="110490"/>
                  </a:lnTo>
                  <a:lnTo>
                    <a:pt x="465709" y="111760"/>
                  </a:lnTo>
                  <a:lnTo>
                    <a:pt x="466318" y="111760"/>
                  </a:lnTo>
                  <a:lnTo>
                    <a:pt x="467436" y="113030"/>
                  </a:lnTo>
                  <a:lnTo>
                    <a:pt x="468477" y="113030"/>
                  </a:lnTo>
                  <a:lnTo>
                    <a:pt x="468769" y="114300"/>
                  </a:lnTo>
                  <a:lnTo>
                    <a:pt x="468985" y="115709"/>
                  </a:lnTo>
                  <a:lnTo>
                    <a:pt x="468807" y="116840"/>
                  </a:lnTo>
                  <a:lnTo>
                    <a:pt x="468515" y="116840"/>
                  </a:lnTo>
                  <a:lnTo>
                    <a:pt x="468172" y="118110"/>
                  </a:lnTo>
                  <a:lnTo>
                    <a:pt x="468109" y="116840"/>
                  </a:lnTo>
                  <a:lnTo>
                    <a:pt x="467855" y="116840"/>
                  </a:lnTo>
                  <a:lnTo>
                    <a:pt x="467639" y="115570"/>
                  </a:lnTo>
                  <a:lnTo>
                    <a:pt x="466928" y="115570"/>
                  </a:lnTo>
                  <a:lnTo>
                    <a:pt x="466471" y="114300"/>
                  </a:lnTo>
                  <a:lnTo>
                    <a:pt x="464845" y="114300"/>
                  </a:lnTo>
                  <a:lnTo>
                    <a:pt x="463575" y="113030"/>
                  </a:lnTo>
                  <a:lnTo>
                    <a:pt x="459892" y="113030"/>
                  </a:lnTo>
                  <a:lnTo>
                    <a:pt x="457835" y="111760"/>
                  </a:lnTo>
                  <a:lnTo>
                    <a:pt x="457581" y="111760"/>
                  </a:lnTo>
                  <a:lnTo>
                    <a:pt x="460654" y="114300"/>
                  </a:lnTo>
                  <a:lnTo>
                    <a:pt x="463435" y="114300"/>
                  </a:lnTo>
                  <a:lnTo>
                    <a:pt x="465747" y="115570"/>
                  </a:lnTo>
                  <a:lnTo>
                    <a:pt x="466102" y="115570"/>
                  </a:lnTo>
                  <a:lnTo>
                    <a:pt x="467233" y="118110"/>
                  </a:lnTo>
                  <a:lnTo>
                    <a:pt x="467271" y="119380"/>
                  </a:lnTo>
                  <a:lnTo>
                    <a:pt x="466737" y="119380"/>
                  </a:lnTo>
                  <a:lnTo>
                    <a:pt x="465416" y="116840"/>
                  </a:lnTo>
                  <a:lnTo>
                    <a:pt x="463753" y="115570"/>
                  </a:lnTo>
                  <a:lnTo>
                    <a:pt x="460984" y="115570"/>
                  </a:lnTo>
                  <a:lnTo>
                    <a:pt x="463270" y="116840"/>
                  </a:lnTo>
                  <a:lnTo>
                    <a:pt x="464654" y="118110"/>
                  </a:lnTo>
                  <a:lnTo>
                    <a:pt x="466090" y="120650"/>
                  </a:lnTo>
                  <a:lnTo>
                    <a:pt x="465937" y="120650"/>
                  </a:lnTo>
                  <a:lnTo>
                    <a:pt x="465899" y="121920"/>
                  </a:lnTo>
                  <a:lnTo>
                    <a:pt x="465112" y="121920"/>
                  </a:lnTo>
                  <a:lnTo>
                    <a:pt x="464566" y="119380"/>
                  </a:lnTo>
                  <a:lnTo>
                    <a:pt x="463981" y="119087"/>
                  </a:lnTo>
                  <a:lnTo>
                    <a:pt x="463981" y="123190"/>
                  </a:lnTo>
                  <a:lnTo>
                    <a:pt x="450875" y="123190"/>
                  </a:lnTo>
                  <a:lnTo>
                    <a:pt x="449173" y="125730"/>
                  </a:lnTo>
                  <a:lnTo>
                    <a:pt x="449211" y="123190"/>
                  </a:lnTo>
                  <a:lnTo>
                    <a:pt x="448957" y="121920"/>
                  </a:lnTo>
                  <a:lnTo>
                    <a:pt x="447954" y="120650"/>
                  </a:lnTo>
                  <a:lnTo>
                    <a:pt x="445947" y="118110"/>
                  </a:lnTo>
                  <a:lnTo>
                    <a:pt x="442328" y="118110"/>
                  </a:lnTo>
                  <a:lnTo>
                    <a:pt x="442137" y="119380"/>
                  </a:lnTo>
                  <a:lnTo>
                    <a:pt x="441883" y="119380"/>
                  </a:lnTo>
                  <a:lnTo>
                    <a:pt x="442264" y="120650"/>
                  </a:lnTo>
                  <a:lnTo>
                    <a:pt x="442760" y="121920"/>
                  </a:lnTo>
                  <a:lnTo>
                    <a:pt x="440690" y="125730"/>
                  </a:lnTo>
                  <a:lnTo>
                    <a:pt x="439381" y="128270"/>
                  </a:lnTo>
                  <a:lnTo>
                    <a:pt x="439381" y="130822"/>
                  </a:lnTo>
                  <a:lnTo>
                    <a:pt x="439508" y="132080"/>
                  </a:lnTo>
                  <a:lnTo>
                    <a:pt x="438988" y="130810"/>
                  </a:lnTo>
                  <a:lnTo>
                    <a:pt x="438238" y="129540"/>
                  </a:lnTo>
                  <a:lnTo>
                    <a:pt x="435978" y="127000"/>
                  </a:lnTo>
                  <a:lnTo>
                    <a:pt x="435178" y="126098"/>
                  </a:lnTo>
                  <a:lnTo>
                    <a:pt x="435178" y="127939"/>
                  </a:lnTo>
                  <a:lnTo>
                    <a:pt x="433019" y="127000"/>
                  </a:lnTo>
                  <a:lnTo>
                    <a:pt x="434454" y="127000"/>
                  </a:lnTo>
                  <a:lnTo>
                    <a:pt x="435178" y="127939"/>
                  </a:lnTo>
                  <a:lnTo>
                    <a:pt x="435178" y="126098"/>
                  </a:lnTo>
                  <a:lnTo>
                    <a:pt x="434860" y="125730"/>
                  </a:lnTo>
                  <a:lnTo>
                    <a:pt x="432295" y="124460"/>
                  </a:lnTo>
                  <a:lnTo>
                    <a:pt x="430403" y="124460"/>
                  </a:lnTo>
                  <a:lnTo>
                    <a:pt x="429844" y="125730"/>
                  </a:lnTo>
                  <a:lnTo>
                    <a:pt x="428955" y="125730"/>
                  </a:lnTo>
                  <a:lnTo>
                    <a:pt x="427748" y="127000"/>
                  </a:lnTo>
                  <a:lnTo>
                    <a:pt x="424929" y="130810"/>
                  </a:lnTo>
                  <a:lnTo>
                    <a:pt x="424675" y="133350"/>
                  </a:lnTo>
                  <a:lnTo>
                    <a:pt x="424599" y="135890"/>
                  </a:lnTo>
                  <a:lnTo>
                    <a:pt x="421170" y="135890"/>
                  </a:lnTo>
                  <a:lnTo>
                    <a:pt x="415455" y="137160"/>
                  </a:lnTo>
                  <a:lnTo>
                    <a:pt x="414604" y="137160"/>
                  </a:lnTo>
                  <a:lnTo>
                    <a:pt x="413740" y="135890"/>
                  </a:lnTo>
                  <a:lnTo>
                    <a:pt x="412889" y="134620"/>
                  </a:lnTo>
                  <a:lnTo>
                    <a:pt x="412610" y="133350"/>
                  </a:lnTo>
                  <a:lnTo>
                    <a:pt x="411645" y="133350"/>
                  </a:lnTo>
                  <a:lnTo>
                    <a:pt x="411365" y="134620"/>
                  </a:lnTo>
                  <a:lnTo>
                    <a:pt x="407746" y="140970"/>
                  </a:lnTo>
                  <a:lnTo>
                    <a:pt x="409130" y="143510"/>
                  </a:lnTo>
                  <a:lnTo>
                    <a:pt x="410133" y="144780"/>
                  </a:lnTo>
                  <a:lnTo>
                    <a:pt x="410972" y="144780"/>
                  </a:lnTo>
                  <a:lnTo>
                    <a:pt x="412127" y="146050"/>
                  </a:lnTo>
                  <a:lnTo>
                    <a:pt x="411238" y="146050"/>
                  </a:lnTo>
                  <a:lnTo>
                    <a:pt x="409333" y="147320"/>
                  </a:lnTo>
                  <a:lnTo>
                    <a:pt x="403567" y="154940"/>
                  </a:lnTo>
                  <a:lnTo>
                    <a:pt x="402145" y="154940"/>
                  </a:lnTo>
                  <a:lnTo>
                    <a:pt x="400608" y="153670"/>
                  </a:lnTo>
                  <a:lnTo>
                    <a:pt x="399592" y="152400"/>
                  </a:lnTo>
                  <a:lnTo>
                    <a:pt x="397675" y="152400"/>
                  </a:lnTo>
                  <a:lnTo>
                    <a:pt x="397116" y="151130"/>
                  </a:lnTo>
                  <a:lnTo>
                    <a:pt x="396532" y="151130"/>
                  </a:lnTo>
                  <a:lnTo>
                    <a:pt x="395541" y="149860"/>
                  </a:lnTo>
                  <a:lnTo>
                    <a:pt x="394766" y="149860"/>
                  </a:lnTo>
                  <a:lnTo>
                    <a:pt x="393928" y="148590"/>
                  </a:lnTo>
                  <a:lnTo>
                    <a:pt x="392747" y="148590"/>
                  </a:lnTo>
                  <a:lnTo>
                    <a:pt x="392226" y="147320"/>
                  </a:lnTo>
                  <a:lnTo>
                    <a:pt x="391591" y="147320"/>
                  </a:lnTo>
                  <a:lnTo>
                    <a:pt x="390232" y="146050"/>
                  </a:lnTo>
                  <a:lnTo>
                    <a:pt x="386918" y="146050"/>
                  </a:lnTo>
                  <a:lnTo>
                    <a:pt x="386499" y="147320"/>
                  </a:lnTo>
                  <a:lnTo>
                    <a:pt x="386105" y="147320"/>
                  </a:lnTo>
                  <a:lnTo>
                    <a:pt x="384949" y="146050"/>
                  </a:lnTo>
                  <a:lnTo>
                    <a:pt x="383247" y="144780"/>
                  </a:lnTo>
                  <a:lnTo>
                    <a:pt x="379666" y="144780"/>
                  </a:lnTo>
                  <a:lnTo>
                    <a:pt x="378167" y="146050"/>
                  </a:lnTo>
                  <a:lnTo>
                    <a:pt x="376796" y="147320"/>
                  </a:lnTo>
                  <a:lnTo>
                    <a:pt x="376872" y="146050"/>
                  </a:lnTo>
                  <a:lnTo>
                    <a:pt x="379577" y="142240"/>
                  </a:lnTo>
                  <a:lnTo>
                    <a:pt x="379526" y="140970"/>
                  </a:lnTo>
                  <a:lnTo>
                    <a:pt x="377952" y="140004"/>
                  </a:lnTo>
                  <a:lnTo>
                    <a:pt x="377952" y="142240"/>
                  </a:lnTo>
                  <a:lnTo>
                    <a:pt x="375640" y="146050"/>
                  </a:lnTo>
                  <a:lnTo>
                    <a:pt x="375386" y="146050"/>
                  </a:lnTo>
                  <a:lnTo>
                    <a:pt x="375272" y="147129"/>
                  </a:lnTo>
                  <a:lnTo>
                    <a:pt x="375221" y="149860"/>
                  </a:lnTo>
                  <a:lnTo>
                    <a:pt x="374065" y="149860"/>
                  </a:lnTo>
                  <a:lnTo>
                    <a:pt x="374015" y="148590"/>
                  </a:lnTo>
                  <a:lnTo>
                    <a:pt x="373951" y="147129"/>
                  </a:lnTo>
                  <a:lnTo>
                    <a:pt x="373697" y="144780"/>
                  </a:lnTo>
                  <a:lnTo>
                    <a:pt x="371779" y="142189"/>
                  </a:lnTo>
                  <a:lnTo>
                    <a:pt x="371068" y="140970"/>
                  </a:lnTo>
                  <a:lnTo>
                    <a:pt x="373214" y="138430"/>
                  </a:lnTo>
                  <a:lnTo>
                    <a:pt x="374307" y="135890"/>
                  </a:lnTo>
                  <a:lnTo>
                    <a:pt x="374573" y="134620"/>
                  </a:lnTo>
                  <a:lnTo>
                    <a:pt x="374751" y="133350"/>
                  </a:lnTo>
                  <a:lnTo>
                    <a:pt x="376059" y="139700"/>
                  </a:lnTo>
                  <a:lnTo>
                    <a:pt x="377444" y="140970"/>
                  </a:lnTo>
                  <a:lnTo>
                    <a:pt x="377952" y="142240"/>
                  </a:lnTo>
                  <a:lnTo>
                    <a:pt x="377952" y="140004"/>
                  </a:lnTo>
                  <a:lnTo>
                    <a:pt x="377469" y="139700"/>
                  </a:lnTo>
                  <a:lnTo>
                    <a:pt x="376097" y="133350"/>
                  </a:lnTo>
                  <a:lnTo>
                    <a:pt x="375551" y="130810"/>
                  </a:lnTo>
                  <a:lnTo>
                    <a:pt x="375335" y="129540"/>
                  </a:lnTo>
                  <a:lnTo>
                    <a:pt x="375043" y="129540"/>
                  </a:lnTo>
                  <a:lnTo>
                    <a:pt x="374294" y="127000"/>
                  </a:lnTo>
                  <a:lnTo>
                    <a:pt x="374053" y="129540"/>
                  </a:lnTo>
                  <a:lnTo>
                    <a:pt x="373786" y="130810"/>
                  </a:lnTo>
                  <a:lnTo>
                    <a:pt x="373608" y="130810"/>
                  </a:lnTo>
                  <a:lnTo>
                    <a:pt x="373316" y="134620"/>
                  </a:lnTo>
                  <a:lnTo>
                    <a:pt x="371843" y="138430"/>
                  </a:lnTo>
                  <a:lnTo>
                    <a:pt x="369354" y="140970"/>
                  </a:lnTo>
                  <a:lnTo>
                    <a:pt x="369392" y="142240"/>
                  </a:lnTo>
                  <a:lnTo>
                    <a:pt x="372262" y="144780"/>
                  </a:lnTo>
                  <a:lnTo>
                    <a:pt x="372541" y="147320"/>
                  </a:lnTo>
                  <a:lnTo>
                    <a:pt x="368871" y="147320"/>
                  </a:lnTo>
                  <a:lnTo>
                    <a:pt x="365950" y="149860"/>
                  </a:lnTo>
                  <a:lnTo>
                    <a:pt x="364274" y="153670"/>
                  </a:lnTo>
                  <a:lnTo>
                    <a:pt x="365607" y="157492"/>
                  </a:lnTo>
                  <a:lnTo>
                    <a:pt x="366204" y="158750"/>
                  </a:lnTo>
                  <a:lnTo>
                    <a:pt x="367398" y="160020"/>
                  </a:lnTo>
                  <a:lnTo>
                    <a:pt x="367715" y="161290"/>
                  </a:lnTo>
                  <a:lnTo>
                    <a:pt x="368947" y="162560"/>
                  </a:lnTo>
                  <a:lnTo>
                    <a:pt x="370433" y="163830"/>
                  </a:lnTo>
                  <a:lnTo>
                    <a:pt x="371500" y="165100"/>
                  </a:lnTo>
                  <a:lnTo>
                    <a:pt x="372376" y="165100"/>
                  </a:lnTo>
                  <a:lnTo>
                    <a:pt x="372224" y="166649"/>
                  </a:lnTo>
                  <a:lnTo>
                    <a:pt x="371754" y="168910"/>
                  </a:lnTo>
                  <a:lnTo>
                    <a:pt x="359054" y="168910"/>
                  </a:lnTo>
                  <a:lnTo>
                    <a:pt x="359003" y="170180"/>
                  </a:lnTo>
                  <a:lnTo>
                    <a:pt x="358889" y="171450"/>
                  </a:lnTo>
                  <a:lnTo>
                    <a:pt x="358686" y="171450"/>
                  </a:lnTo>
                  <a:lnTo>
                    <a:pt x="358686" y="172720"/>
                  </a:lnTo>
                  <a:lnTo>
                    <a:pt x="358686" y="203200"/>
                  </a:lnTo>
                  <a:lnTo>
                    <a:pt x="357860" y="203200"/>
                  </a:lnTo>
                  <a:lnTo>
                    <a:pt x="357860" y="201930"/>
                  </a:lnTo>
                  <a:lnTo>
                    <a:pt x="357860" y="200660"/>
                  </a:lnTo>
                  <a:lnTo>
                    <a:pt x="357860" y="199390"/>
                  </a:lnTo>
                  <a:lnTo>
                    <a:pt x="357860" y="186690"/>
                  </a:lnTo>
                  <a:lnTo>
                    <a:pt x="357860" y="172720"/>
                  </a:lnTo>
                  <a:lnTo>
                    <a:pt x="358686" y="172720"/>
                  </a:lnTo>
                  <a:lnTo>
                    <a:pt x="358686" y="171450"/>
                  </a:lnTo>
                  <a:lnTo>
                    <a:pt x="357035" y="171450"/>
                  </a:lnTo>
                  <a:lnTo>
                    <a:pt x="357035" y="175260"/>
                  </a:lnTo>
                  <a:lnTo>
                    <a:pt x="357035" y="177800"/>
                  </a:lnTo>
                  <a:lnTo>
                    <a:pt x="356006" y="180746"/>
                  </a:lnTo>
                  <a:lnTo>
                    <a:pt x="356006" y="186690"/>
                  </a:lnTo>
                  <a:lnTo>
                    <a:pt x="356006" y="199390"/>
                  </a:lnTo>
                  <a:lnTo>
                    <a:pt x="351370" y="199390"/>
                  </a:lnTo>
                  <a:lnTo>
                    <a:pt x="356006" y="186690"/>
                  </a:lnTo>
                  <a:lnTo>
                    <a:pt x="356006" y="180746"/>
                  </a:lnTo>
                  <a:lnTo>
                    <a:pt x="349046" y="200660"/>
                  </a:lnTo>
                  <a:lnTo>
                    <a:pt x="348183" y="200660"/>
                  </a:lnTo>
                  <a:lnTo>
                    <a:pt x="348627" y="199390"/>
                  </a:lnTo>
                  <a:lnTo>
                    <a:pt x="357035" y="175260"/>
                  </a:lnTo>
                  <a:lnTo>
                    <a:pt x="357035" y="171450"/>
                  </a:lnTo>
                  <a:lnTo>
                    <a:pt x="356603" y="171450"/>
                  </a:lnTo>
                  <a:lnTo>
                    <a:pt x="356463" y="170180"/>
                  </a:lnTo>
                  <a:lnTo>
                    <a:pt x="356336" y="168910"/>
                  </a:lnTo>
                  <a:lnTo>
                    <a:pt x="356323" y="173990"/>
                  </a:lnTo>
                  <a:lnTo>
                    <a:pt x="356019" y="175260"/>
                  </a:lnTo>
                  <a:lnTo>
                    <a:pt x="355092" y="173990"/>
                  </a:lnTo>
                  <a:lnTo>
                    <a:pt x="354647" y="172720"/>
                  </a:lnTo>
                  <a:lnTo>
                    <a:pt x="353783" y="171450"/>
                  </a:lnTo>
                  <a:lnTo>
                    <a:pt x="350901" y="171450"/>
                  </a:lnTo>
                  <a:lnTo>
                    <a:pt x="351383" y="170180"/>
                  </a:lnTo>
                  <a:lnTo>
                    <a:pt x="355041" y="170180"/>
                  </a:lnTo>
                  <a:lnTo>
                    <a:pt x="355180" y="171500"/>
                  </a:lnTo>
                  <a:lnTo>
                    <a:pt x="355523" y="172720"/>
                  </a:lnTo>
                  <a:lnTo>
                    <a:pt x="356323" y="173990"/>
                  </a:lnTo>
                  <a:lnTo>
                    <a:pt x="356323" y="168910"/>
                  </a:lnTo>
                  <a:lnTo>
                    <a:pt x="349783" y="168910"/>
                  </a:lnTo>
                  <a:lnTo>
                    <a:pt x="349440" y="170180"/>
                  </a:lnTo>
                  <a:lnTo>
                    <a:pt x="348615" y="171450"/>
                  </a:lnTo>
                  <a:lnTo>
                    <a:pt x="349173" y="172720"/>
                  </a:lnTo>
                  <a:lnTo>
                    <a:pt x="352412" y="172720"/>
                  </a:lnTo>
                  <a:lnTo>
                    <a:pt x="353123" y="173990"/>
                  </a:lnTo>
                  <a:lnTo>
                    <a:pt x="353745" y="173990"/>
                  </a:lnTo>
                  <a:lnTo>
                    <a:pt x="354228" y="175260"/>
                  </a:lnTo>
                  <a:lnTo>
                    <a:pt x="355003" y="175260"/>
                  </a:lnTo>
                  <a:lnTo>
                    <a:pt x="346570" y="199390"/>
                  </a:lnTo>
                  <a:lnTo>
                    <a:pt x="346405" y="193040"/>
                  </a:lnTo>
                  <a:lnTo>
                    <a:pt x="346367" y="187960"/>
                  </a:lnTo>
                  <a:lnTo>
                    <a:pt x="340448" y="187960"/>
                  </a:lnTo>
                  <a:lnTo>
                    <a:pt x="340283" y="186690"/>
                  </a:lnTo>
                  <a:lnTo>
                    <a:pt x="339877" y="185420"/>
                  </a:lnTo>
                  <a:lnTo>
                    <a:pt x="337223" y="180340"/>
                  </a:lnTo>
                  <a:lnTo>
                    <a:pt x="335686" y="179070"/>
                  </a:lnTo>
                  <a:lnTo>
                    <a:pt x="335051" y="177800"/>
                  </a:lnTo>
                  <a:lnTo>
                    <a:pt x="334937" y="174942"/>
                  </a:lnTo>
                  <a:lnTo>
                    <a:pt x="334772" y="171450"/>
                  </a:lnTo>
                  <a:lnTo>
                    <a:pt x="333082" y="168910"/>
                  </a:lnTo>
                  <a:lnTo>
                    <a:pt x="338493" y="170180"/>
                  </a:lnTo>
                  <a:lnTo>
                    <a:pt x="345351" y="170180"/>
                  </a:lnTo>
                  <a:lnTo>
                    <a:pt x="345338" y="166192"/>
                  </a:lnTo>
                  <a:lnTo>
                    <a:pt x="344589" y="165100"/>
                  </a:lnTo>
                  <a:lnTo>
                    <a:pt x="351028" y="165100"/>
                  </a:lnTo>
                  <a:lnTo>
                    <a:pt x="358241" y="163830"/>
                  </a:lnTo>
                  <a:lnTo>
                    <a:pt x="362572" y="157492"/>
                  </a:lnTo>
                  <a:lnTo>
                    <a:pt x="362623" y="156210"/>
                  </a:lnTo>
                  <a:lnTo>
                    <a:pt x="359702" y="156210"/>
                  </a:lnTo>
                  <a:lnTo>
                    <a:pt x="359016" y="154940"/>
                  </a:lnTo>
                  <a:lnTo>
                    <a:pt x="358851" y="154940"/>
                  </a:lnTo>
                  <a:lnTo>
                    <a:pt x="356920" y="152412"/>
                  </a:lnTo>
                  <a:lnTo>
                    <a:pt x="355244" y="151130"/>
                  </a:lnTo>
                  <a:lnTo>
                    <a:pt x="354215" y="151130"/>
                  </a:lnTo>
                  <a:lnTo>
                    <a:pt x="354495" y="149860"/>
                  </a:lnTo>
                  <a:lnTo>
                    <a:pt x="355282" y="148590"/>
                  </a:lnTo>
                  <a:lnTo>
                    <a:pt x="355257" y="147129"/>
                  </a:lnTo>
                  <a:lnTo>
                    <a:pt x="354330" y="144780"/>
                  </a:lnTo>
                  <a:lnTo>
                    <a:pt x="352234" y="144780"/>
                  </a:lnTo>
                  <a:lnTo>
                    <a:pt x="351739" y="146050"/>
                  </a:lnTo>
                  <a:lnTo>
                    <a:pt x="351129" y="146050"/>
                  </a:lnTo>
                  <a:lnTo>
                    <a:pt x="350634" y="144780"/>
                  </a:lnTo>
                  <a:lnTo>
                    <a:pt x="349935" y="144780"/>
                  </a:lnTo>
                  <a:lnTo>
                    <a:pt x="358622" y="138430"/>
                  </a:lnTo>
                  <a:lnTo>
                    <a:pt x="364756" y="132080"/>
                  </a:lnTo>
                  <a:lnTo>
                    <a:pt x="369290" y="124460"/>
                  </a:lnTo>
                  <a:lnTo>
                    <a:pt x="373291" y="116840"/>
                  </a:lnTo>
                  <a:lnTo>
                    <a:pt x="374904" y="113030"/>
                  </a:lnTo>
                  <a:lnTo>
                    <a:pt x="376796" y="111760"/>
                  </a:lnTo>
                  <a:lnTo>
                    <a:pt x="377418" y="116840"/>
                  </a:lnTo>
                  <a:lnTo>
                    <a:pt x="380314" y="116840"/>
                  </a:lnTo>
                  <a:lnTo>
                    <a:pt x="381977" y="115570"/>
                  </a:lnTo>
                  <a:lnTo>
                    <a:pt x="384365" y="113030"/>
                  </a:lnTo>
                  <a:lnTo>
                    <a:pt x="384136" y="114300"/>
                  </a:lnTo>
                  <a:lnTo>
                    <a:pt x="383755" y="114300"/>
                  </a:lnTo>
                  <a:lnTo>
                    <a:pt x="381838" y="116840"/>
                  </a:lnTo>
                  <a:lnTo>
                    <a:pt x="378358" y="119380"/>
                  </a:lnTo>
                  <a:lnTo>
                    <a:pt x="376948" y="120650"/>
                  </a:lnTo>
                  <a:lnTo>
                    <a:pt x="375729" y="123190"/>
                  </a:lnTo>
                  <a:lnTo>
                    <a:pt x="376999" y="125730"/>
                  </a:lnTo>
                  <a:lnTo>
                    <a:pt x="379183" y="125730"/>
                  </a:lnTo>
                  <a:lnTo>
                    <a:pt x="379755" y="127000"/>
                  </a:lnTo>
                  <a:lnTo>
                    <a:pt x="380390" y="127000"/>
                  </a:lnTo>
                  <a:lnTo>
                    <a:pt x="379437" y="128270"/>
                  </a:lnTo>
                  <a:lnTo>
                    <a:pt x="378358" y="130810"/>
                  </a:lnTo>
                  <a:lnTo>
                    <a:pt x="382384" y="139700"/>
                  </a:lnTo>
                  <a:lnTo>
                    <a:pt x="390550" y="142240"/>
                  </a:lnTo>
                  <a:lnTo>
                    <a:pt x="391604" y="142240"/>
                  </a:lnTo>
                  <a:lnTo>
                    <a:pt x="391718" y="140970"/>
                  </a:lnTo>
                  <a:lnTo>
                    <a:pt x="391426" y="139700"/>
                  </a:lnTo>
                  <a:lnTo>
                    <a:pt x="392137" y="138430"/>
                  </a:lnTo>
                  <a:lnTo>
                    <a:pt x="395325" y="137160"/>
                  </a:lnTo>
                  <a:lnTo>
                    <a:pt x="395859" y="134620"/>
                  </a:lnTo>
                  <a:lnTo>
                    <a:pt x="396265" y="133350"/>
                  </a:lnTo>
                  <a:lnTo>
                    <a:pt x="403199" y="133350"/>
                  </a:lnTo>
                  <a:lnTo>
                    <a:pt x="404355" y="132080"/>
                  </a:lnTo>
                  <a:lnTo>
                    <a:pt x="406666" y="129540"/>
                  </a:lnTo>
                  <a:lnTo>
                    <a:pt x="406742" y="128270"/>
                  </a:lnTo>
                  <a:lnTo>
                    <a:pt x="405155" y="128270"/>
                  </a:lnTo>
                  <a:lnTo>
                    <a:pt x="404596" y="127000"/>
                  </a:lnTo>
                  <a:lnTo>
                    <a:pt x="404075" y="125730"/>
                  </a:lnTo>
                  <a:lnTo>
                    <a:pt x="402780" y="118110"/>
                  </a:lnTo>
                  <a:lnTo>
                    <a:pt x="399986" y="114300"/>
                  </a:lnTo>
                  <a:lnTo>
                    <a:pt x="397789" y="113030"/>
                  </a:lnTo>
                  <a:lnTo>
                    <a:pt x="396875" y="111760"/>
                  </a:lnTo>
                  <a:lnTo>
                    <a:pt x="396392" y="109220"/>
                  </a:lnTo>
                  <a:lnTo>
                    <a:pt x="393484" y="97790"/>
                  </a:lnTo>
                  <a:lnTo>
                    <a:pt x="383730" y="90170"/>
                  </a:lnTo>
                  <a:lnTo>
                    <a:pt x="382993" y="90170"/>
                  </a:lnTo>
                  <a:lnTo>
                    <a:pt x="383730" y="90157"/>
                  </a:lnTo>
                  <a:lnTo>
                    <a:pt x="386880" y="83820"/>
                  </a:lnTo>
                  <a:lnTo>
                    <a:pt x="390499" y="77470"/>
                  </a:lnTo>
                  <a:lnTo>
                    <a:pt x="398145" y="72390"/>
                  </a:lnTo>
                  <a:lnTo>
                    <a:pt x="401688" y="71120"/>
                  </a:lnTo>
                  <a:lnTo>
                    <a:pt x="407212" y="71120"/>
                  </a:lnTo>
                  <a:lnTo>
                    <a:pt x="404761" y="74930"/>
                  </a:lnTo>
                  <a:lnTo>
                    <a:pt x="400837" y="76200"/>
                  </a:lnTo>
                  <a:lnTo>
                    <a:pt x="400608" y="76200"/>
                  </a:lnTo>
                  <a:lnTo>
                    <a:pt x="398856" y="78740"/>
                  </a:lnTo>
                  <a:lnTo>
                    <a:pt x="403669" y="81280"/>
                  </a:lnTo>
                  <a:lnTo>
                    <a:pt x="404571" y="82550"/>
                  </a:lnTo>
                  <a:lnTo>
                    <a:pt x="405422" y="82550"/>
                  </a:lnTo>
                  <a:lnTo>
                    <a:pt x="402844" y="85090"/>
                  </a:lnTo>
                  <a:lnTo>
                    <a:pt x="401955" y="87630"/>
                  </a:lnTo>
                  <a:lnTo>
                    <a:pt x="400418" y="87630"/>
                  </a:lnTo>
                  <a:lnTo>
                    <a:pt x="400164" y="88900"/>
                  </a:lnTo>
                  <a:lnTo>
                    <a:pt x="399643" y="88900"/>
                  </a:lnTo>
                  <a:lnTo>
                    <a:pt x="400062" y="91440"/>
                  </a:lnTo>
                  <a:lnTo>
                    <a:pt x="400989" y="91440"/>
                  </a:lnTo>
                  <a:lnTo>
                    <a:pt x="403466" y="92710"/>
                  </a:lnTo>
                  <a:lnTo>
                    <a:pt x="404291" y="93980"/>
                  </a:lnTo>
                  <a:lnTo>
                    <a:pt x="405066" y="93980"/>
                  </a:lnTo>
                  <a:lnTo>
                    <a:pt x="404317" y="95250"/>
                  </a:lnTo>
                  <a:lnTo>
                    <a:pt x="403948" y="97790"/>
                  </a:lnTo>
                  <a:lnTo>
                    <a:pt x="407504" y="105410"/>
                  </a:lnTo>
                  <a:lnTo>
                    <a:pt x="411556" y="107950"/>
                  </a:lnTo>
                  <a:lnTo>
                    <a:pt x="414807" y="107950"/>
                  </a:lnTo>
                  <a:lnTo>
                    <a:pt x="415315" y="106680"/>
                  </a:lnTo>
                  <a:lnTo>
                    <a:pt x="415544" y="105410"/>
                  </a:lnTo>
                  <a:lnTo>
                    <a:pt x="416356" y="102870"/>
                  </a:lnTo>
                  <a:lnTo>
                    <a:pt x="417360" y="100330"/>
                  </a:lnTo>
                  <a:lnTo>
                    <a:pt x="417334" y="96520"/>
                  </a:lnTo>
                  <a:lnTo>
                    <a:pt x="419315" y="99060"/>
                  </a:lnTo>
                  <a:lnTo>
                    <a:pt x="422973" y="99060"/>
                  </a:lnTo>
                  <a:lnTo>
                    <a:pt x="423125" y="97790"/>
                  </a:lnTo>
                  <a:lnTo>
                    <a:pt x="423989" y="99072"/>
                  </a:lnTo>
                  <a:lnTo>
                    <a:pt x="424954" y="100330"/>
                  </a:lnTo>
                  <a:lnTo>
                    <a:pt x="429018" y="102870"/>
                  </a:lnTo>
                  <a:lnTo>
                    <a:pt x="432054" y="104140"/>
                  </a:lnTo>
                  <a:lnTo>
                    <a:pt x="434428" y="105410"/>
                  </a:lnTo>
                  <a:lnTo>
                    <a:pt x="434809" y="106680"/>
                  </a:lnTo>
                  <a:lnTo>
                    <a:pt x="435749" y="107950"/>
                  </a:lnTo>
                  <a:lnTo>
                    <a:pt x="438200" y="109220"/>
                  </a:lnTo>
                  <a:lnTo>
                    <a:pt x="441591" y="109220"/>
                  </a:lnTo>
                  <a:lnTo>
                    <a:pt x="442341" y="107950"/>
                  </a:lnTo>
                  <a:lnTo>
                    <a:pt x="444119" y="110490"/>
                  </a:lnTo>
                  <a:lnTo>
                    <a:pt x="446836" y="113030"/>
                  </a:lnTo>
                  <a:lnTo>
                    <a:pt x="453313" y="118110"/>
                  </a:lnTo>
                  <a:lnTo>
                    <a:pt x="461581" y="119380"/>
                  </a:lnTo>
                  <a:lnTo>
                    <a:pt x="463918" y="120650"/>
                  </a:lnTo>
                  <a:lnTo>
                    <a:pt x="463981" y="123190"/>
                  </a:lnTo>
                  <a:lnTo>
                    <a:pt x="463981" y="119087"/>
                  </a:lnTo>
                  <a:lnTo>
                    <a:pt x="462127" y="118110"/>
                  </a:lnTo>
                  <a:lnTo>
                    <a:pt x="453885" y="116840"/>
                  </a:lnTo>
                  <a:lnTo>
                    <a:pt x="447433" y="111760"/>
                  </a:lnTo>
                  <a:lnTo>
                    <a:pt x="444512" y="109220"/>
                  </a:lnTo>
                  <a:lnTo>
                    <a:pt x="442849" y="106680"/>
                  </a:lnTo>
                  <a:lnTo>
                    <a:pt x="443484" y="105410"/>
                  </a:lnTo>
                  <a:lnTo>
                    <a:pt x="443903" y="104140"/>
                  </a:lnTo>
                  <a:lnTo>
                    <a:pt x="444233" y="101600"/>
                  </a:lnTo>
                  <a:lnTo>
                    <a:pt x="444119" y="100330"/>
                  </a:lnTo>
                  <a:lnTo>
                    <a:pt x="444614" y="99060"/>
                  </a:lnTo>
                  <a:lnTo>
                    <a:pt x="446112" y="97790"/>
                  </a:lnTo>
                  <a:lnTo>
                    <a:pt x="452094" y="92710"/>
                  </a:lnTo>
                  <a:lnTo>
                    <a:pt x="461746" y="92710"/>
                  </a:lnTo>
                  <a:lnTo>
                    <a:pt x="463892" y="93980"/>
                  </a:lnTo>
                  <a:lnTo>
                    <a:pt x="465353" y="96520"/>
                  </a:lnTo>
                  <a:lnTo>
                    <a:pt x="464883" y="96520"/>
                  </a:lnTo>
                  <a:lnTo>
                    <a:pt x="463867" y="95250"/>
                  </a:lnTo>
                  <a:lnTo>
                    <a:pt x="460590" y="95250"/>
                  </a:lnTo>
                  <a:lnTo>
                    <a:pt x="459181" y="96520"/>
                  </a:lnTo>
                  <a:lnTo>
                    <a:pt x="464273" y="96520"/>
                  </a:lnTo>
                  <a:lnTo>
                    <a:pt x="465201" y="97790"/>
                  </a:lnTo>
                  <a:lnTo>
                    <a:pt x="466344" y="97790"/>
                  </a:lnTo>
                  <a:lnTo>
                    <a:pt x="467283" y="99072"/>
                  </a:lnTo>
                  <a:lnTo>
                    <a:pt x="467791" y="101600"/>
                  </a:lnTo>
                  <a:lnTo>
                    <a:pt x="468007" y="102870"/>
                  </a:lnTo>
                  <a:lnTo>
                    <a:pt x="466445" y="101600"/>
                  </a:lnTo>
                  <a:lnTo>
                    <a:pt x="466090" y="101600"/>
                  </a:lnTo>
                  <a:lnTo>
                    <a:pt x="465404" y="100330"/>
                  </a:lnTo>
                  <a:lnTo>
                    <a:pt x="462915" y="100330"/>
                  </a:lnTo>
                  <a:lnTo>
                    <a:pt x="461391" y="99060"/>
                  </a:lnTo>
                  <a:lnTo>
                    <a:pt x="460209" y="99072"/>
                  </a:lnTo>
                  <a:lnTo>
                    <a:pt x="458025" y="100330"/>
                  </a:lnTo>
                  <a:lnTo>
                    <a:pt x="461264" y="100330"/>
                  </a:lnTo>
                  <a:lnTo>
                    <a:pt x="462597" y="101600"/>
                  </a:lnTo>
                  <a:lnTo>
                    <a:pt x="464566" y="101600"/>
                  </a:lnTo>
                  <a:lnTo>
                    <a:pt x="465620" y="104140"/>
                  </a:lnTo>
                  <a:lnTo>
                    <a:pt x="467525" y="107950"/>
                  </a:lnTo>
                  <a:lnTo>
                    <a:pt x="466877" y="107950"/>
                  </a:lnTo>
                  <a:lnTo>
                    <a:pt x="466115" y="106680"/>
                  </a:lnTo>
                  <a:lnTo>
                    <a:pt x="463956" y="106680"/>
                  </a:lnTo>
                  <a:lnTo>
                    <a:pt x="467106" y="109220"/>
                  </a:lnTo>
                  <a:lnTo>
                    <a:pt x="467410" y="109220"/>
                  </a:lnTo>
                  <a:lnTo>
                    <a:pt x="468109" y="110490"/>
                  </a:lnTo>
                  <a:lnTo>
                    <a:pt x="468668" y="110490"/>
                  </a:lnTo>
                  <a:lnTo>
                    <a:pt x="468985" y="111760"/>
                  </a:lnTo>
                  <a:lnTo>
                    <a:pt x="469163" y="111760"/>
                  </a:lnTo>
                  <a:lnTo>
                    <a:pt x="469239" y="113030"/>
                  </a:lnTo>
                  <a:lnTo>
                    <a:pt x="469239" y="108165"/>
                  </a:lnTo>
                  <a:lnTo>
                    <a:pt x="469150" y="107950"/>
                  </a:lnTo>
                  <a:lnTo>
                    <a:pt x="468630" y="106680"/>
                  </a:lnTo>
                  <a:lnTo>
                    <a:pt x="466928" y="102870"/>
                  </a:lnTo>
                  <a:lnTo>
                    <a:pt x="468363" y="104140"/>
                  </a:lnTo>
                  <a:lnTo>
                    <a:pt x="469303" y="104140"/>
                  </a:lnTo>
                  <a:lnTo>
                    <a:pt x="469480" y="102870"/>
                  </a:lnTo>
                  <a:lnTo>
                    <a:pt x="469049" y="100330"/>
                  </a:lnTo>
                  <a:lnTo>
                    <a:pt x="468223" y="99060"/>
                  </a:lnTo>
                  <a:lnTo>
                    <a:pt x="468414" y="97790"/>
                  </a:lnTo>
                  <a:lnTo>
                    <a:pt x="468591" y="97790"/>
                  </a:lnTo>
                  <a:lnTo>
                    <a:pt x="467614" y="96520"/>
                  </a:lnTo>
                  <a:lnTo>
                    <a:pt x="467220" y="96520"/>
                  </a:lnTo>
                  <a:lnTo>
                    <a:pt x="465582" y="93980"/>
                  </a:lnTo>
                  <a:lnTo>
                    <a:pt x="464235" y="92710"/>
                  </a:lnTo>
                  <a:lnTo>
                    <a:pt x="462902" y="91440"/>
                  </a:lnTo>
                  <a:lnTo>
                    <a:pt x="451497" y="91440"/>
                  </a:lnTo>
                  <a:lnTo>
                    <a:pt x="444258" y="97790"/>
                  </a:lnTo>
                  <a:lnTo>
                    <a:pt x="443649" y="96710"/>
                  </a:lnTo>
                  <a:lnTo>
                    <a:pt x="443649" y="100330"/>
                  </a:lnTo>
                  <a:lnTo>
                    <a:pt x="443268" y="102870"/>
                  </a:lnTo>
                  <a:lnTo>
                    <a:pt x="442925" y="105410"/>
                  </a:lnTo>
                  <a:lnTo>
                    <a:pt x="441629" y="107950"/>
                  </a:lnTo>
                  <a:lnTo>
                    <a:pt x="438670" y="107950"/>
                  </a:lnTo>
                  <a:lnTo>
                    <a:pt x="434949" y="105410"/>
                  </a:lnTo>
                  <a:lnTo>
                    <a:pt x="435406" y="102870"/>
                  </a:lnTo>
                  <a:lnTo>
                    <a:pt x="435648" y="101600"/>
                  </a:lnTo>
                  <a:lnTo>
                    <a:pt x="436626" y="97790"/>
                  </a:lnTo>
                  <a:lnTo>
                    <a:pt x="437527" y="96520"/>
                  </a:lnTo>
                  <a:lnTo>
                    <a:pt x="438442" y="95250"/>
                  </a:lnTo>
                  <a:lnTo>
                    <a:pt x="440220" y="95250"/>
                  </a:lnTo>
                  <a:lnTo>
                    <a:pt x="440537" y="96520"/>
                  </a:lnTo>
                  <a:lnTo>
                    <a:pt x="442950" y="96520"/>
                  </a:lnTo>
                  <a:lnTo>
                    <a:pt x="443649" y="100330"/>
                  </a:lnTo>
                  <a:lnTo>
                    <a:pt x="443649" y="96710"/>
                  </a:lnTo>
                  <a:lnTo>
                    <a:pt x="443547" y="96520"/>
                  </a:lnTo>
                  <a:lnTo>
                    <a:pt x="442277" y="95250"/>
                  </a:lnTo>
                  <a:lnTo>
                    <a:pt x="440639" y="93980"/>
                  </a:lnTo>
                  <a:lnTo>
                    <a:pt x="438632" y="93980"/>
                  </a:lnTo>
                  <a:lnTo>
                    <a:pt x="437299" y="95288"/>
                  </a:lnTo>
                  <a:lnTo>
                    <a:pt x="436346" y="96520"/>
                  </a:lnTo>
                  <a:lnTo>
                    <a:pt x="436054" y="96164"/>
                  </a:lnTo>
                  <a:lnTo>
                    <a:pt x="436054" y="97790"/>
                  </a:lnTo>
                  <a:lnTo>
                    <a:pt x="435635" y="99072"/>
                  </a:lnTo>
                  <a:lnTo>
                    <a:pt x="435330" y="100330"/>
                  </a:lnTo>
                  <a:lnTo>
                    <a:pt x="434911" y="101600"/>
                  </a:lnTo>
                  <a:lnTo>
                    <a:pt x="434809" y="102870"/>
                  </a:lnTo>
                  <a:lnTo>
                    <a:pt x="432638" y="102870"/>
                  </a:lnTo>
                  <a:lnTo>
                    <a:pt x="422440" y="93929"/>
                  </a:lnTo>
                  <a:lnTo>
                    <a:pt x="422287" y="92646"/>
                  </a:lnTo>
                  <a:lnTo>
                    <a:pt x="421868" y="91440"/>
                  </a:lnTo>
                  <a:lnTo>
                    <a:pt x="419684" y="88900"/>
                  </a:lnTo>
                  <a:lnTo>
                    <a:pt x="418973" y="87630"/>
                  </a:lnTo>
                  <a:lnTo>
                    <a:pt x="419430" y="87630"/>
                  </a:lnTo>
                  <a:lnTo>
                    <a:pt x="420357" y="86360"/>
                  </a:lnTo>
                  <a:lnTo>
                    <a:pt x="421297" y="83820"/>
                  </a:lnTo>
                  <a:lnTo>
                    <a:pt x="421347" y="82550"/>
                  </a:lnTo>
                  <a:lnTo>
                    <a:pt x="421652" y="82550"/>
                  </a:lnTo>
                  <a:lnTo>
                    <a:pt x="421881" y="83820"/>
                  </a:lnTo>
                  <a:lnTo>
                    <a:pt x="425259" y="83820"/>
                  </a:lnTo>
                  <a:lnTo>
                    <a:pt x="427291" y="82550"/>
                  </a:lnTo>
                  <a:lnTo>
                    <a:pt x="429006" y="87807"/>
                  </a:lnTo>
                  <a:lnTo>
                    <a:pt x="429831" y="90170"/>
                  </a:lnTo>
                  <a:lnTo>
                    <a:pt x="431584" y="92710"/>
                  </a:lnTo>
                  <a:lnTo>
                    <a:pt x="433247" y="95288"/>
                  </a:lnTo>
                  <a:lnTo>
                    <a:pt x="434771" y="97790"/>
                  </a:lnTo>
                  <a:lnTo>
                    <a:pt x="436054" y="97790"/>
                  </a:lnTo>
                  <a:lnTo>
                    <a:pt x="436054" y="96164"/>
                  </a:lnTo>
                  <a:lnTo>
                    <a:pt x="435317" y="95250"/>
                  </a:lnTo>
                  <a:lnTo>
                    <a:pt x="434060" y="93929"/>
                  </a:lnTo>
                  <a:lnTo>
                    <a:pt x="430745" y="88900"/>
                  </a:lnTo>
                  <a:lnTo>
                    <a:pt x="427710" y="80010"/>
                  </a:lnTo>
                  <a:lnTo>
                    <a:pt x="427101" y="76200"/>
                  </a:lnTo>
                  <a:lnTo>
                    <a:pt x="426618" y="74764"/>
                  </a:lnTo>
                  <a:lnTo>
                    <a:pt x="426618" y="82550"/>
                  </a:lnTo>
                  <a:lnTo>
                    <a:pt x="422694" y="82550"/>
                  </a:lnTo>
                  <a:lnTo>
                    <a:pt x="422287" y="81280"/>
                  </a:lnTo>
                  <a:lnTo>
                    <a:pt x="419849" y="81280"/>
                  </a:lnTo>
                  <a:lnTo>
                    <a:pt x="419849" y="82550"/>
                  </a:lnTo>
                  <a:lnTo>
                    <a:pt x="419785" y="83578"/>
                  </a:lnTo>
                  <a:lnTo>
                    <a:pt x="419658" y="84150"/>
                  </a:lnTo>
                  <a:lnTo>
                    <a:pt x="419354" y="85090"/>
                  </a:lnTo>
                  <a:lnTo>
                    <a:pt x="419011" y="85090"/>
                  </a:lnTo>
                  <a:lnTo>
                    <a:pt x="418680" y="86360"/>
                  </a:lnTo>
                  <a:lnTo>
                    <a:pt x="418503" y="85090"/>
                  </a:lnTo>
                  <a:lnTo>
                    <a:pt x="418693" y="83820"/>
                  </a:lnTo>
                  <a:lnTo>
                    <a:pt x="419061" y="83820"/>
                  </a:lnTo>
                  <a:lnTo>
                    <a:pt x="419481" y="82550"/>
                  </a:lnTo>
                  <a:lnTo>
                    <a:pt x="419849" y="82550"/>
                  </a:lnTo>
                  <a:lnTo>
                    <a:pt x="419849" y="81280"/>
                  </a:lnTo>
                  <a:lnTo>
                    <a:pt x="419430" y="81280"/>
                  </a:lnTo>
                  <a:lnTo>
                    <a:pt x="418160" y="82550"/>
                  </a:lnTo>
                  <a:lnTo>
                    <a:pt x="416483" y="86360"/>
                  </a:lnTo>
                  <a:lnTo>
                    <a:pt x="417918" y="87630"/>
                  </a:lnTo>
                  <a:lnTo>
                    <a:pt x="419773" y="90170"/>
                  </a:lnTo>
                  <a:lnTo>
                    <a:pt x="421195" y="92710"/>
                  </a:lnTo>
                  <a:lnTo>
                    <a:pt x="421728" y="92710"/>
                  </a:lnTo>
                  <a:lnTo>
                    <a:pt x="421716" y="97790"/>
                  </a:lnTo>
                  <a:lnTo>
                    <a:pt x="420687" y="97790"/>
                  </a:lnTo>
                  <a:lnTo>
                    <a:pt x="419277" y="96520"/>
                  </a:lnTo>
                  <a:lnTo>
                    <a:pt x="417868" y="95250"/>
                  </a:lnTo>
                  <a:lnTo>
                    <a:pt x="416179" y="93980"/>
                  </a:lnTo>
                  <a:lnTo>
                    <a:pt x="416001" y="93980"/>
                  </a:lnTo>
                  <a:lnTo>
                    <a:pt x="415709" y="95250"/>
                  </a:lnTo>
                  <a:lnTo>
                    <a:pt x="415912" y="96520"/>
                  </a:lnTo>
                  <a:lnTo>
                    <a:pt x="416140" y="100330"/>
                  </a:lnTo>
                  <a:lnTo>
                    <a:pt x="414997" y="101600"/>
                  </a:lnTo>
                  <a:lnTo>
                    <a:pt x="414147" y="104140"/>
                  </a:lnTo>
                  <a:lnTo>
                    <a:pt x="413956" y="105410"/>
                  </a:lnTo>
                  <a:lnTo>
                    <a:pt x="412203" y="105410"/>
                  </a:lnTo>
                  <a:lnTo>
                    <a:pt x="408597" y="104140"/>
                  </a:lnTo>
                  <a:lnTo>
                    <a:pt x="404749" y="96520"/>
                  </a:lnTo>
                  <a:lnTo>
                    <a:pt x="406730" y="92710"/>
                  </a:lnTo>
                  <a:lnTo>
                    <a:pt x="407708" y="91440"/>
                  </a:lnTo>
                  <a:lnTo>
                    <a:pt x="403974" y="91440"/>
                  </a:lnTo>
                  <a:lnTo>
                    <a:pt x="401688" y="90170"/>
                  </a:lnTo>
                  <a:lnTo>
                    <a:pt x="401218" y="90170"/>
                  </a:lnTo>
                  <a:lnTo>
                    <a:pt x="401256" y="88900"/>
                  </a:lnTo>
                  <a:lnTo>
                    <a:pt x="402209" y="88900"/>
                  </a:lnTo>
                  <a:lnTo>
                    <a:pt x="403174" y="87630"/>
                  </a:lnTo>
                  <a:lnTo>
                    <a:pt x="403542" y="87630"/>
                  </a:lnTo>
                  <a:lnTo>
                    <a:pt x="404418" y="85090"/>
                  </a:lnTo>
                  <a:lnTo>
                    <a:pt x="408368" y="81280"/>
                  </a:lnTo>
                  <a:lnTo>
                    <a:pt x="405218" y="81280"/>
                  </a:lnTo>
                  <a:lnTo>
                    <a:pt x="401205" y="78740"/>
                  </a:lnTo>
                  <a:lnTo>
                    <a:pt x="401510" y="77470"/>
                  </a:lnTo>
                  <a:lnTo>
                    <a:pt x="401688" y="77470"/>
                  </a:lnTo>
                  <a:lnTo>
                    <a:pt x="402717" y="76200"/>
                  </a:lnTo>
                  <a:lnTo>
                    <a:pt x="407631" y="74930"/>
                  </a:lnTo>
                  <a:lnTo>
                    <a:pt x="408940" y="71120"/>
                  </a:lnTo>
                  <a:lnTo>
                    <a:pt x="409816" y="68580"/>
                  </a:lnTo>
                  <a:lnTo>
                    <a:pt x="409956" y="68580"/>
                  </a:lnTo>
                  <a:lnTo>
                    <a:pt x="410387" y="67310"/>
                  </a:lnTo>
                  <a:lnTo>
                    <a:pt x="410629" y="66040"/>
                  </a:lnTo>
                  <a:lnTo>
                    <a:pt x="410540" y="63500"/>
                  </a:lnTo>
                  <a:lnTo>
                    <a:pt x="410197" y="62230"/>
                  </a:lnTo>
                  <a:lnTo>
                    <a:pt x="409714" y="60960"/>
                  </a:lnTo>
                  <a:lnTo>
                    <a:pt x="409422" y="60960"/>
                  </a:lnTo>
                  <a:lnTo>
                    <a:pt x="407949" y="58420"/>
                  </a:lnTo>
                  <a:lnTo>
                    <a:pt x="405498" y="55880"/>
                  </a:lnTo>
                  <a:lnTo>
                    <a:pt x="404177" y="54610"/>
                  </a:lnTo>
                  <a:lnTo>
                    <a:pt x="405955" y="54610"/>
                  </a:lnTo>
                  <a:lnTo>
                    <a:pt x="426618" y="82550"/>
                  </a:lnTo>
                  <a:lnTo>
                    <a:pt x="426618" y="74764"/>
                  </a:lnTo>
                  <a:lnTo>
                    <a:pt x="425399" y="71120"/>
                  </a:lnTo>
                  <a:lnTo>
                    <a:pt x="414426" y="55880"/>
                  </a:lnTo>
                  <a:lnTo>
                    <a:pt x="410502" y="54610"/>
                  </a:lnTo>
                  <a:lnTo>
                    <a:pt x="406577" y="53340"/>
                  </a:lnTo>
                  <a:lnTo>
                    <a:pt x="401980" y="53340"/>
                  </a:lnTo>
                  <a:lnTo>
                    <a:pt x="389686" y="54610"/>
                  </a:lnTo>
                  <a:lnTo>
                    <a:pt x="385381" y="57150"/>
                  </a:lnTo>
                  <a:lnTo>
                    <a:pt x="382143" y="62230"/>
                  </a:lnTo>
                  <a:lnTo>
                    <a:pt x="382397" y="60960"/>
                  </a:lnTo>
                  <a:lnTo>
                    <a:pt x="382435" y="59690"/>
                  </a:lnTo>
                  <a:lnTo>
                    <a:pt x="381025" y="53340"/>
                  </a:lnTo>
                  <a:lnTo>
                    <a:pt x="379996" y="52070"/>
                  </a:lnTo>
                  <a:lnTo>
                    <a:pt x="378968" y="50800"/>
                  </a:lnTo>
                  <a:lnTo>
                    <a:pt x="377367" y="52070"/>
                  </a:lnTo>
                  <a:lnTo>
                    <a:pt x="376415" y="52070"/>
                  </a:lnTo>
                  <a:lnTo>
                    <a:pt x="376097" y="50800"/>
                  </a:lnTo>
                  <a:lnTo>
                    <a:pt x="375475" y="49530"/>
                  </a:lnTo>
                  <a:lnTo>
                    <a:pt x="373341" y="46990"/>
                  </a:lnTo>
                  <a:lnTo>
                    <a:pt x="371500" y="45720"/>
                  </a:lnTo>
                  <a:lnTo>
                    <a:pt x="370573" y="43180"/>
                  </a:lnTo>
                  <a:lnTo>
                    <a:pt x="369354" y="41910"/>
                  </a:lnTo>
                  <a:lnTo>
                    <a:pt x="365150" y="41910"/>
                  </a:lnTo>
                  <a:lnTo>
                    <a:pt x="361708" y="52070"/>
                  </a:lnTo>
                  <a:lnTo>
                    <a:pt x="357873" y="52070"/>
                  </a:lnTo>
                  <a:lnTo>
                    <a:pt x="356235" y="54610"/>
                  </a:lnTo>
                  <a:lnTo>
                    <a:pt x="354076" y="58420"/>
                  </a:lnTo>
                  <a:lnTo>
                    <a:pt x="354596" y="62230"/>
                  </a:lnTo>
                  <a:lnTo>
                    <a:pt x="355219" y="64770"/>
                  </a:lnTo>
                  <a:lnTo>
                    <a:pt x="355041" y="64770"/>
                  </a:lnTo>
                  <a:lnTo>
                    <a:pt x="354926" y="66040"/>
                  </a:lnTo>
                  <a:lnTo>
                    <a:pt x="351917" y="66040"/>
                  </a:lnTo>
                  <a:lnTo>
                    <a:pt x="351942" y="68630"/>
                  </a:lnTo>
                  <a:lnTo>
                    <a:pt x="352717" y="69850"/>
                  </a:lnTo>
                  <a:lnTo>
                    <a:pt x="351624" y="74930"/>
                  </a:lnTo>
                  <a:lnTo>
                    <a:pt x="353898" y="80010"/>
                  </a:lnTo>
                  <a:lnTo>
                    <a:pt x="356768" y="83820"/>
                  </a:lnTo>
                  <a:lnTo>
                    <a:pt x="351193" y="83820"/>
                  </a:lnTo>
                  <a:lnTo>
                    <a:pt x="345782" y="86360"/>
                  </a:lnTo>
                  <a:lnTo>
                    <a:pt x="343268" y="87630"/>
                  </a:lnTo>
                  <a:lnTo>
                    <a:pt x="341744" y="88900"/>
                  </a:lnTo>
                  <a:lnTo>
                    <a:pt x="342557" y="86360"/>
                  </a:lnTo>
                  <a:lnTo>
                    <a:pt x="342099" y="83820"/>
                  </a:lnTo>
                  <a:lnTo>
                    <a:pt x="343179" y="82550"/>
                  </a:lnTo>
                  <a:lnTo>
                    <a:pt x="345135" y="81280"/>
                  </a:lnTo>
                  <a:lnTo>
                    <a:pt x="346913" y="73660"/>
                  </a:lnTo>
                  <a:lnTo>
                    <a:pt x="345960" y="71120"/>
                  </a:lnTo>
                  <a:lnTo>
                    <a:pt x="344119" y="68580"/>
                  </a:lnTo>
                  <a:lnTo>
                    <a:pt x="342798" y="67310"/>
                  </a:lnTo>
                  <a:lnTo>
                    <a:pt x="340715" y="67310"/>
                  </a:lnTo>
                  <a:lnTo>
                    <a:pt x="337908" y="71120"/>
                  </a:lnTo>
                  <a:lnTo>
                    <a:pt x="337845" y="69583"/>
                  </a:lnTo>
                  <a:lnTo>
                    <a:pt x="337756" y="68580"/>
                  </a:lnTo>
                  <a:lnTo>
                    <a:pt x="336931" y="66040"/>
                  </a:lnTo>
                  <a:lnTo>
                    <a:pt x="333959" y="63500"/>
                  </a:lnTo>
                  <a:lnTo>
                    <a:pt x="332486" y="62230"/>
                  </a:lnTo>
                  <a:lnTo>
                    <a:pt x="330911" y="60960"/>
                  </a:lnTo>
                  <a:lnTo>
                    <a:pt x="330060" y="60960"/>
                  </a:lnTo>
                  <a:lnTo>
                    <a:pt x="329806" y="62230"/>
                  </a:lnTo>
                  <a:lnTo>
                    <a:pt x="327723" y="64770"/>
                  </a:lnTo>
                  <a:lnTo>
                    <a:pt x="325970" y="71120"/>
                  </a:lnTo>
                  <a:lnTo>
                    <a:pt x="326034" y="72390"/>
                  </a:lnTo>
                  <a:lnTo>
                    <a:pt x="326288" y="73660"/>
                  </a:lnTo>
                  <a:lnTo>
                    <a:pt x="324802" y="73660"/>
                  </a:lnTo>
                  <a:lnTo>
                    <a:pt x="324434" y="72390"/>
                  </a:lnTo>
                  <a:lnTo>
                    <a:pt x="322808" y="72390"/>
                  </a:lnTo>
                  <a:lnTo>
                    <a:pt x="322110" y="73660"/>
                  </a:lnTo>
                  <a:lnTo>
                    <a:pt x="321284" y="74930"/>
                  </a:lnTo>
                  <a:lnTo>
                    <a:pt x="322910" y="81280"/>
                  </a:lnTo>
                  <a:lnTo>
                    <a:pt x="324358" y="90170"/>
                  </a:lnTo>
                  <a:lnTo>
                    <a:pt x="320332" y="96520"/>
                  </a:lnTo>
                  <a:lnTo>
                    <a:pt x="318909" y="97790"/>
                  </a:lnTo>
                  <a:lnTo>
                    <a:pt x="316369" y="97790"/>
                  </a:lnTo>
                  <a:lnTo>
                    <a:pt x="317220" y="94145"/>
                  </a:lnTo>
                  <a:lnTo>
                    <a:pt x="317296" y="91440"/>
                  </a:lnTo>
                  <a:lnTo>
                    <a:pt x="312229" y="85090"/>
                  </a:lnTo>
                  <a:lnTo>
                    <a:pt x="311226" y="83820"/>
                  </a:lnTo>
                  <a:lnTo>
                    <a:pt x="309435" y="83820"/>
                  </a:lnTo>
                  <a:lnTo>
                    <a:pt x="308533" y="82550"/>
                  </a:lnTo>
                  <a:lnTo>
                    <a:pt x="308152" y="81343"/>
                  </a:lnTo>
                  <a:lnTo>
                    <a:pt x="308152" y="85090"/>
                  </a:lnTo>
                  <a:lnTo>
                    <a:pt x="306438" y="85090"/>
                  </a:lnTo>
                  <a:lnTo>
                    <a:pt x="303898" y="83820"/>
                  </a:lnTo>
                  <a:lnTo>
                    <a:pt x="301904" y="83820"/>
                  </a:lnTo>
                  <a:lnTo>
                    <a:pt x="301307" y="82550"/>
                  </a:lnTo>
                  <a:lnTo>
                    <a:pt x="298310" y="82550"/>
                  </a:lnTo>
                  <a:lnTo>
                    <a:pt x="297942" y="81280"/>
                  </a:lnTo>
                  <a:lnTo>
                    <a:pt x="296951" y="80010"/>
                  </a:lnTo>
                  <a:lnTo>
                    <a:pt x="296824" y="80010"/>
                  </a:lnTo>
                  <a:lnTo>
                    <a:pt x="297027" y="81280"/>
                  </a:lnTo>
                  <a:lnTo>
                    <a:pt x="297294" y="82550"/>
                  </a:lnTo>
                  <a:lnTo>
                    <a:pt x="292760" y="82550"/>
                  </a:lnTo>
                  <a:lnTo>
                    <a:pt x="292354" y="81280"/>
                  </a:lnTo>
                  <a:lnTo>
                    <a:pt x="291795" y="80010"/>
                  </a:lnTo>
                  <a:lnTo>
                    <a:pt x="291147" y="79527"/>
                  </a:lnTo>
                  <a:lnTo>
                    <a:pt x="291147" y="82550"/>
                  </a:lnTo>
                  <a:lnTo>
                    <a:pt x="290944" y="82550"/>
                  </a:lnTo>
                  <a:lnTo>
                    <a:pt x="288772" y="81280"/>
                  </a:lnTo>
                  <a:lnTo>
                    <a:pt x="283857" y="81280"/>
                  </a:lnTo>
                  <a:lnTo>
                    <a:pt x="281546" y="80010"/>
                  </a:lnTo>
                  <a:lnTo>
                    <a:pt x="279107" y="80010"/>
                  </a:lnTo>
                  <a:lnTo>
                    <a:pt x="276809" y="81280"/>
                  </a:lnTo>
                  <a:lnTo>
                    <a:pt x="276250" y="81280"/>
                  </a:lnTo>
                  <a:lnTo>
                    <a:pt x="274561" y="80010"/>
                  </a:lnTo>
                  <a:lnTo>
                    <a:pt x="272313" y="78740"/>
                  </a:lnTo>
                  <a:lnTo>
                    <a:pt x="269494" y="78740"/>
                  </a:lnTo>
                  <a:lnTo>
                    <a:pt x="268249" y="80010"/>
                  </a:lnTo>
                  <a:lnTo>
                    <a:pt x="267550" y="81280"/>
                  </a:lnTo>
                  <a:lnTo>
                    <a:pt x="267017" y="80010"/>
                  </a:lnTo>
                  <a:lnTo>
                    <a:pt x="263182" y="80010"/>
                  </a:lnTo>
                  <a:lnTo>
                    <a:pt x="262407" y="81280"/>
                  </a:lnTo>
                  <a:lnTo>
                    <a:pt x="261670" y="80010"/>
                  </a:lnTo>
                  <a:lnTo>
                    <a:pt x="257619" y="80010"/>
                  </a:lnTo>
                  <a:lnTo>
                    <a:pt x="255854" y="81280"/>
                  </a:lnTo>
                  <a:lnTo>
                    <a:pt x="249758" y="81280"/>
                  </a:lnTo>
                  <a:lnTo>
                    <a:pt x="249923" y="80010"/>
                  </a:lnTo>
                  <a:lnTo>
                    <a:pt x="251053" y="80010"/>
                  </a:lnTo>
                  <a:lnTo>
                    <a:pt x="255854" y="76200"/>
                  </a:lnTo>
                  <a:lnTo>
                    <a:pt x="256806" y="69850"/>
                  </a:lnTo>
                  <a:lnTo>
                    <a:pt x="257479" y="67310"/>
                  </a:lnTo>
                  <a:lnTo>
                    <a:pt x="259067" y="64770"/>
                  </a:lnTo>
                  <a:lnTo>
                    <a:pt x="259791" y="63500"/>
                  </a:lnTo>
                  <a:lnTo>
                    <a:pt x="260540" y="60960"/>
                  </a:lnTo>
                  <a:lnTo>
                    <a:pt x="261137" y="60960"/>
                  </a:lnTo>
                  <a:lnTo>
                    <a:pt x="262255" y="59690"/>
                  </a:lnTo>
                  <a:lnTo>
                    <a:pt x="263207" y="58420"/>
                  </a:lnTo>
                  <a:lnTo>
                    <a:pt x="263563" y="58420"/>
                  </a:lnTo>
                  <a:lnTo>
                    <a:pt x="265569" y="60960"/>
                  </a:lnTo>
                  <a:lnTo>
                    <a:pt x="276453" y="60960"/>
                  </a:lnTo>
                  <a:lnTo>
                    <a:pt x="278155" y="59690"/>
                  </a:lnTo>
                  <a:lnTo>
                    <a:pt x="278815" y="60960"/>
                  </a:lnTo>
                  <a:lnTo>
                    <a:pt x="279450" y="60960"/>
                  </a:lnTo>
                  <a:lnTo>
                    <a:pt x="279844" y="62230"/>
                  </a:lnTo>
                  <a:lnTo>
                    <a:pt x="281317" y="64770"/>
                  </a:lnTo>
                  <a:lnTo>
                    <a:pt x="282905" y="67310"/>
                  </a:lnTo>
                  <a:lnTo>
                    <a:pt x="283578" y="69850"/>
                  </a:lnTo>
                  <a:lnTo>
                    <a:pt x="284530" y="76200"/>
                  </a:lnTo>
                  <a:lnTo>
                    <a:pt x="289331" y="80010"/>
                  </a:lnTo>
                  <a:lnTo>
                    <a:pt x="290550" y="80010"/>
                  </a:lnTo>
                  <a:lnTo>
                    <a:pt x="291147" y="82550"/>
                  </a:lnTo>
                  <a:lnTo>
                    <a:pt x="291147" y="79527"/>
                  </a:lnTo>
                  <a:lnTo>
                    <a:pt x="290106" y="78740"/>
                  </a:lnTo>
                  <a:lnTo>
                    <a:pt x="285826" y="74930"/>
                  </a:lnTo>
                  <a:lnTo>
                    <a:pt x="284924" y="69583"/>
                  </a:lnTo>
                  <a:lnTo>
                    <a:pt x="284264" y="66040"/>
                  </a:lnTo>
                  <a:lnTo>
                    <a:pt x="282651" y="63500"/>
                  </a:lnTo>
                  <a:lnTo>
                    <a:pt x="281546" y="62230"/>
                  </a:lnTo>
                  <a:lnTo>
                    <a:pt x="284238" y="62230"/>
                  </a:lnTo>
                  <a:lnTo>
                    <a:pt x="281622" y="60960"/>
                  </a:lnTo>
                  <a:lnTo>
                    <a:pt x="280593" y="60960"/>
                  </a:lnTo>
                  <a:lnTo>
                    <a:pt x="279781" y="59690"/>
                  </a:lnTo>
                  <a:lnTo>
                    <a:pt x="278930" y="58420"/>
                  </a:lnTo>
                  <a:lnTo>
                    <a:pt x="279387" y="57150"/>
                  </a:lnTo>
                  <a:lnTo>
                    <a:pt x="279793" y="57150"/>
                  </a:lnTo>
                  <a:lnTo>
                    <a:pt x="280111" y="55880"/>
                  </a:lnTo>
                  <a:lnTo>
                    <a:pt x="282257" y="55880"/>
                  </a:lnTo>
                  <a:lnTo>
                    <a:pt x="283057" y="57150"/>
                  </a:lnTo>
                  <a:lnTo>
                    <a:pt x="283933" y="58420"/>
                  </a:lnTo>
                  <a:lnTo>
                    <a:pt x="285216" y="59690"/>
                  </a:lnTo>
                  <a:lnTo>
                    <a:pt x="287274" y="59690"/>
                  </a:lnTo>
                  <a:lnTo>
                    <a:pt x="286918" y="60960"/>
                  </a:lnTo>
                  <a:lnTo>
                    <a:pt x="286499" y="62230"/>
                  </a:lnTo>
                  <a:lnTo>
                    <a:pt x="287070" y="62230"/>
                  </a:lnTo>
                  <a:lnTo>
                    <a:pt x="287642" y="60960"/>
                  </a:lnTo>
                  <a:lnTo>
                    <a:pt x="287909" y="60960"/>
                  </a:lnTo>
                  <a:lnTo>
                    <a:pt x="288099" y="59690"/>
                  </a:lnTo>
                  <a:lnTo>
                    <a:pt x="288429" y="59690"/>
                  </a:lnTo>
                  <a:lnTo>
                    <a:pt x="286092" y="58420"/>
                  </a:lnTo>
                  <a:lnTo>
                    <a:pt x="285178" y="58420"/>
                  </a:lnTo>
                  <a:lnTo>
                    <a:pt x="284645" y="57150"/>
                  </a:lnTo>
                  <a:lnTo>
                    <a:pt x="283959" y="57150"/>
                  </a:lnTo>
                  <a:lnTo>
                    <a:pt x="283286" y="55880"/>
                  </a:lnTo>
                  <a:lnTo>
                    <a:pt x="289902" y="55880"/>
                  </a:lnTo>
                  <a:lnTo>
                    <a:pt x="290410" y="57150"/>
                  </a:lnTo>
                  <a:lnTo>
                    <a:pt x="291287" y="57150"/>
                  </a:lnTo>
                  <a:lnTo>
                    <a:pt x="291045" y="55880"/>
                  </a:lnTo>
                  <a:lnTo>
                    <a:pt x="294982" y="55880"/>
                  </a:lnTo>
                  <a:lnTo>
                    <a:pt x="294868" y="57150"/>
                  </a:lnTo>
                  <a:lnTo>
                    <a:pt x="291338" y="57150"/>
                  </a:lnTo>
                  <a:lnTo>
                    <a:pt x="292188" y="58420"/>
                  </a:lnTo>
                  <a:lnTo>
                    <a:pt x="292100" y="59690"/>
                  </a:lnTo>
                  <a:lnTo>
                    <a:pt x="292798" y="59690"/>
                  </a:lnTo>
                  <a:lnTo>
                    <a:pt x="292950" y="58420"/>
                  </a:lnTo>
                  <a:lnTo>
                    <a:pt x="294284" y="58420"/>
                  </a:lnTo>
                  <a:lnTo>
                    <a:pt x="293903" y="59690"/>
                  </a:lnTo>
                  <a:lnTo>
                    <a:pt x="293573" y="60960"/>
                  </a:lnTo>
                  <a:lnTo>
                    <a:pt x="293395" y="62230"/>
                  </a:lnTo>
                  <a:lnTo>
                    <a:pt x="293382" y="63500"/>
                  </a:lnTo>
                  <a:lnTo>
                    <a:pt x="292303" y="63500"/>
                  </a:lnTo>
                  <a:lnTo>
                    <a:pt x="290474" y="64770"/>
                  </a:lnTo>
                  <a:lnTo>
                    <a:pt x="289496" y="64770"/>
                  </a:lnTo>
                  <a:lnTo>
                    <a:pt x="288061" y="66040"/>
                  </a:lnTo>
                  <a:lnTo>
                    <a:pt x="287642" y="67310"/>
                  </a:lnTo>
                  <a:lnTo>
                    <a:pt x="288340" y="67310"/>
                  </a:lnTo>
                  <a:lnTo>
                    <a:pt x="293141" y="64770"/>
                  </a:lnTo>
                  <a:lnTo>
                    <a:pt x="293522" y="64770"/>
                  </a:lnTo>
                  <a:lnTo>
                    <a:pt x="293649" y="65493"/>
                  </a:lnTo>
                  <a:lnTo>
                    <a:pt x="294398" y="60960"/>
                  </a:lnTo>
                  <a:lnTo>
                    <a:pt x="295363" y="58420"/>
                  </a:lnTo>
                  <a:lnTo>
                    <a:pt x="295859" y="57150"/>
                  </a:lnTo>
                  <a:lnTo>
                    <a:pt x="295922" y="55880"/>
                  </a:lnTo>
                  <a:lnTo>
                    <a:pt x="295732" y="54610"/>
                  </a:lnTo>
                  <a:lnTo>
                    <a:pt x="294767" y="52070"/>
                  </a:lnTo>
                  <a:lnTo>
                    <a:pt x="294424" y="51638"/>
                  </a:lnTo>
                  <a:lnTo>
                    <a:pt x="294424" y="54610"/>
                  </a:lnTo>
                  <a:lnTo>
                    <a:pt x="281139" y="54610"/>
                  </a:lnTo>
                  <a:lnTo>
                    <a:pt x="281330" y="53340"/>
                  </a:lnTo>
                  <a:lnTo>
                    <a:pt x="281419" y="52070"/>
                  </a:lnTo>
                  <a:lnTo>
                    <a:pt x="283565" y="52070"/>
                  </a:lnTo>
                  <a:lnTo>
                    <a:pt x="290182" y="53340"/>
                  </a:lnTo>
                  <a:lnTo>
                    <a:pt x="294144" y="53340"/>
                  </a:lnTo>
                  <a:lnTo>
                    <a:pt x="294424" y="54610"/>
                  </a:lnTo>
                  <a:lnTo>
                    <a:pt x="294424" y="51638"/>
                  </a:lnTo>
                  <a:lnTo>
                    <a:pt x="293763" y="50800"/>
                  </a:lnTo>
                  <a:lnTo>
                    <a:pt x="292544" y="48856"/>
                  </a:lnTo>
                  <a:lnTo>
                    <a:pt x="292544" y="50800"/>
                  </a:lnTo>
                  <a:lnTo>
                    <a:pt x="290461" y="50800"/>
                  </a:lnTo>
                  <a:lnTo>
                    <a:pt x="290461" y="52070"/>
                  </a:lnTo>
                  <a:lnTo>
                    <a:pt x="283629" y="52070"/>
                  </a:lnTo>
                  <a:lnTo>
                    <a:pt x="281470" y="50800"/>
                  </a:lnTo>
                  <a:lnTo>
                    <a:pt x="285623" y="50800"/>
                  </a:lnTo>
                  <a:lnTo>
                    <a:pt x="290461" y="52070"/>
                  </a:lnTo>
                  <a:lnTo>
                    <a:pt x="290461" y="50800"/>
                  </a:lnTo>
                  <a:lnTo>
                    <a:pt x="289877" y="50800"/>
                  </a:lnTo>
                  <a:lnTo>
                    <a:pt x="285394" y="49530"/>
                  </a:lnTo>
                  <a:lnTo>
                    <a:pt x="291198" y="49530"/>
                  </a:lnTo>
                  <a:lnTo>
                    <a:pt x="288937" y="48260"/>
                  </a:lnTo>
                  <a:lnTo>
                    <a:pt x="281076" y="48260"/>
                  </a:lnTo>
                  <a:lnTo>
                    <a:pt x="281076" y="54610"/>
                  </a:lnTo>
                  <a:lnTo>
                    <a:pt x="277190" y="58420"/>
                  </a:lnTo>
                  <a:lnTo>
                    <a:pt x="274764" y="59690"/>
                  </a:lnTo>
                  <a:lnTo>
                    <a:pt x="266331" y="59690"/>
                  </a:lnTo>
                  <a:lnTo>
                    <a:pt x="265303" y="58420"/>
                  </a:lnTo>
                  <a:lnTo>
                    <a:pt x="263245" y="55880"/>
                  </a:lnTo>
                  <a:lnTo>
                    <a:pt x="262636" y="53340"/>
                  </a:lnTo>
                  <a:lnTo>
                    <a:pt x="262572" y="53022"/>
                  </a:lnTo>
                  <a:lnTo>
                    <a:pt x="262572" y="55880"/>
                  </a:lnTo>
                  <a:lnTo>
                    <a:pt x="262026" y="57150"/>
                  </a:lnTo>
                  <a:lnTo>
                    <a:pt x="261010" y="58420"/>
                  </a:lnTo>
                  <a:lnTo>
                    <a:pt x="259867" y="60960"/>
                  </a:lnTo>
                  <a:lnTo>
                    <a:pt x="258762" y="60960"/>
                  </a:lnTo>
                  <a:lnTo>
                    <a:pt x="256146" y="62230"/>
                  </a:lnTo>
                  <a:lnTo>
                    <a:pt x="258838" y="62230"/>
                  </a:lnTo>
                  <a:lnTo>
                    <a:pt x="257733" y="63500"/>
                  </a:lnTo>
                  <a:lnTo>
                    <a:pt x="256120" y="66040"/>
                  </a:lnTo>
                  <a:lnTo>
                    <a:pt x="255409" y="69850"/>
                  </a:lnTo>
                  <a:lnTo>
                    <a:pt x="254558" y="74930"/>
                  </a:lnTo>
                  <a:lnTo>
                    <a:pt x="250278" y="78740"/>
                  </a:lnTo>
                  <a:lnTo>
                    <a:pt x="248767" y="80010"/>
                  </a:lnTo>
                  <a:lnTo>
                    <a:pt x="248335" y="80010"/>
                  </a:lnTo>
                  <a:lnTo>
                    <a:pt x="247980" y="81280"/>
                  </a:lnTo>
                  <a:lnTo>
                    <a:pt x="246100" y="81280"/>
                  </a:lnTo>
                  <a:lnTo>
                    <a:pt x="244043" y="82550"/>
                  </a:lnTo>
                  <a:lnTo>
                    <a:pt x="242023" y="82550"/>
                  </a:lnTo>
                  <a:lnTo>
                    <a:pt x="242443" y="81280"/>
                  </a:lnTo>
                  <a:lnTo>
                    <a:pt x="242684" y="80010"/>
                  </a:lnTo>
                  <a:lnTo>
                    <a:pt x="242951" y="77470"/>
                  </a:lnTo>
                  <a:lnTo>
                    <a:pt x="242925" y="76200"/>
                  </a:lnTo>
                  <a:lnTo>
                    <a:pt x="242671" y="76200"/>
                  </a:lnTo>
                  <a:lnTo>
                    <a:pt x="241744" y="80010"/>
                  </a:lnTo>
                  <a:lnTo>
                    <a:pt x="240550" y="82550"/>
                  </a:lnTo>
                  <a:lnTo>
                    <a:pt x="239763" y="83820"/>
                  </a:lnTo>
                  <a:lnTo>
                    <a:pt x="235343" y="83820"/>
                  </a:lnTo>
                  <a:lnTo>
                    <a:pt x="233299" y="85090"/>
                  </a:lnTo>
                  <a:lnTo>
                    <a:pt x="238760" y="85090"/>
                  </a:lnTo>
                  <a:lnTo>
                    <a:pt x="238823" y="87071"/>
                  </a:lnTo>
                  <a:lnTo>
                    <a:pt x="238937" y="87807"/>
                  </a:lnTo>
                  <a:lnTo>
                    <a:pt x="239306" y="88900"/>
                  </a:lnTo>
                  <a:lnTo>
                    <a:pt x="239547" y="88900"/>
                  </a:lnTo>
                  <a:lnTo>
                    <a:pt x="239826" y="90157"/>
                  </a:lnTo>
                  <a:lnTo>
                    <a:pt x="238658" y="88900"/>
                  </a:lnTo>
                  <a:lnTo>
                    <a:pt x="236004" y="88900"/>
                  </a:lnTo>
                  <a:lnTo>
                    <a:pt x="238455" y="90170"/>
                  </a:lnTo>
                  <a:lnTo>
                    <a:pt x="239712" y="91440"/>
                  </a:lnTo>
                  <a:lnTo>
                    <a:pt x="240550" y="92710"/>
                  </a:lnTo>
                  <a:lnTo>
                    <a:pt x="241363" y="92710"/>
                  </a:lnTo>
                  <a:lnTo>
                    <a:pt x="240093" y="93929"/>
                  </a:lnTo>
                  <a:lnTo>
                    <a:pt x="237528" y="92710"/>
                  </a:lnTo>
                  <a:lnTo>
                    <a:pt x="234340" y="92710"/>
                  </a:lnTo>
                  <a:lnTo>
                    <a:pt x="235292" y="93980"/>
                  </a:lnTo>
                  <a:lnTo>
                    <a:pt x="237515" y="93980"/>
                  </a:lnTo>
                  <a:lnTo>
                    <a:pt x="236651" y="95250"/>
                  </a:lnTo>
                  <a:lnTo>
                    <a:pt x="236093" y="95250"/>
                  </a:lnTo>
                  <a:lnTo>
                    <a:pt x="235343" y="96520"/>
                  </a:lnTo>
                  <a:lnTo>
                    <a:pt x="233603" y="97790"/>
                  </a:lnTo>
                  <a:lnTo>
                    <a:pt x="232473" y="99060"/>
                  </a:lnTo>
                  <a:lnTo>
                    <a:pt x="231444" y="98361"/>
                  </a:lnTo>
                  <a:lnTo>
                    <a:pt x="231444" y="100330"/>
                  </a:lnTo>
                  <a:lnTo>
                    <a:pt x="227812" y="102870"/>
                  </a:lnTo>
                  <a:lnTo>
                    <a:pt x="225437" y="105473"/>
                  </a:lnTo>
                  <a:lnTo>
                    <a:pt x="224078" y="106680"/>
                  </a:lnTo>
                  <a:lnTo>
                    <a:pt x="221970" y="106680"/>
                  </a:lnTo>
                  <a:lnTo>
                    <a:pt x="216293" y="104140"/>
                  </a:lnTo>
                  <a:lnTo>
                    <a:pt x="213423" y="101600"/>
                  </a:lnTo>
                  <a:lnTo>
                    <a:pt x="210553" y="94145"/>
                  </a:lnTo>
                  <a:lnTo>
                    <a:pt x="210502" y="93929"/>
                  </a:lnTo>
                  <a:lnTo>
                    <a:pt x="211683" y="88900"/>
                  </a:lnTo>
                  <a:lnTo>
                    <a:pt x="212547" y="86360"/>
                  </a:lnTo>
                  <a:lnTo>
                    <a:pt x="212852" y="90170"/>
                  </a:lnTo>
                  <a:lnTo>
                    <a:pt x="214236" y="96520"/>
                  </a:lnTo>
                  <a:lnTo>
                    <a:pt x="221068" y="97790"/>
                  </a:lnTo>
                  <a:lnTo>
                    <a:pt x="224193" y="97790"/>
                  </a:lnTo>
                  <a:lnTo>
                    <a:pt x="225920" y="96520"/>
                  </a:lnTo>
                  <a:lnTo>
                    <a:pt x="227393" y="96520"/>
                  </a:lnTo>
                  <a:lnTo>
                    <a:pt x="228295" y="97790"/>
                  </a:lnTo>
                  <a:lnTo>
                    <a:pt x="229908" y="99072"/>
                  </a:lnTo>
                  <a:lnTo>
                    <a:pt x="231444" y="100330"/>
                  </a:lnTo>
                  <a:lnTo>
                    <a:pt x="231444" y="98361"/>
                  </a:lnTo>
                  <a:lnTo>
                    <a:pt x="230606" y="97790"/>
                  </a:lnTo>
                  <a:lnTo>
                    <a:pt x="227672" y="96520"/>
                  </a:lnTo>
                  <a:lnTo>
                    <a:pt x="227799" y="95250"/>
                  </a:lnTo>
                  <a:lnTo>
                    <a:pt x="227926" y="94107"/>
                  </a:lnTo>
                  <a:lnTo>
                    <a:pt x="228015" y="92710"/>
                  </a:lnTo>
                  <a:lnTo>
                    <a:pt x="228155" y="92710"/>
                  </a:lnTo>
                  <a:lnTo>
                    <a:pt x="229006" y="88900"/>
                  </a:lnTo>
                  <a:lnTo>
                    <a:pt x="232130" y="87630"/>
                  </a:lnTo>
                  <a:lnTo>
                    <a:pt x="232257" y="87630"/>
                  </a:lnTo>
                  <a:lnTo>
                    <a:pt x="232321" y="86360"/>
                  </a:lnTo>
                  <a:lnTo>
                    <a:pt x="232384" y="85090"/>
                  </a:lnTo>
                  <a:lnTo>
                    <a:pt x="231838" y="86360"/>
                  </a:lnTo>
                  <a:lnTo>
                    <a:pt x="232879" y="83820"/>
                  </a:lnTo>
                  <a:lnTo>
                    <a:pt x="233946" y="80010"/>
                  </a:lnTo>
                  <a:lnTo>
                    <a:pt x="235229" y="76200"/>
                  </a:lnTo>
                  <a:lnTo>
                    <a:pt x="235064" y="73660"/>
                  </a:lnTo>
                  <a:lnTo>
                    <a:pt x="234784" y="71120"/>
                  </a:lnTo>
                  <a:lnTo>
                    <a:pt x="233959" y="64770"/>
                  </a:lnTo>
                  <a:lnTo>
                    <a:pt x="234607" y="59690"/>
                  </a:lnTo>
                  <a:lnTo>
                    <a:pt x="234835" y="55880"/>
                  </a:lnTo>
                  <a:lnTo>
                    <a:pt x="238785" y="55880"/>
                  </a:lnTo>
                  <a:lnTo>
                    <a:pt x="238302" y="57150"/>
                  </a:lnTo>
                  <a:lnTo>
                    <a:pt x="238086" y="58420"/>
                  </a:lnTo>
                  <a:lnTo>
                    <a:pt x="238721" y="58420"/>
                  </a:lnTo>
                  <a:lnTo>
                    <a:pt x="240385" y="54610"/>
                  </a:lnTo>
                  <a:lnTo>
                    <a:pt x="241617" y="52070"/>
                  </a:lnTo>
                  <a:lnTo>
                    <a:pt x="242531" y="50800"/>
                  </a:lnTo>
                  <a:lnTo>
                    <a:pt x="242862" y="49530"/>
                  </a:lnTo>
                  <a:lnTo>
                    <a:pt x="246011" y="45720"/>
                  </a:lnTo>
                  <a:lnTo>
                    <a:pt x="247065" y="44450"/>
                  </a:lnTo>
                  <a:lnTo>
                    <a:pt x="248424" y="44450"/>
                  </a:lnTo>
                  <a:lnTo>
                    <a:pt x="248920" y="45720"/>
                  </a:lnTo>
                  <a:lnTo>
                    <a:pt x="249110" y="45720"/>
                  </a:lnTo>
                  <a:lnTo>
                    <a:pt x="248945" y="46990"/>
                  </a:lnTo>
                  <a:lnTo>
                    <a:pt x="248767" y="46990"/>
                  </a:lnTo>
                  <a:lnTo>
                    <a:pt x="248208" y="48260"/>
                  </a:lnTo>
                  <a:lnTo>
                    <a:pt x="246621" y="50800"/>
                  </a:lnTo>
                  <a:lnTo>
                    <a:pt x="245618" y="52070"/>
                  </a:lnTo>
                  <a:lnTo>
                    <a:pt x="244652" y="54610"/>
                  </a:lnTo>
                  <a:lnTo>
                    <a:pt x="244513" y="54610"/>
                  </a:lnTo>
                  <a:lnTo>
                    <a:pt x="244525" y="57150"/>
                  </a:lnTo>
                  <a:lnTo>
                    <a:pt x="245389" y="58420"/>
                  </a:lnTo>
                  <a:lnTo>
                    <a:pt x="245973" y="60960"/>
                  </a:lnTo>
                  <a:lnTo>
                    <a:pt x="246202" y="62230"/>
                  </a:lnTo>
                  <a:lnTo>
                    <a:pt x="246761" y="65760"/>
                  </a:lnTo>
                  <a:lnTo>
                    <a:pt x="246875" y="64770"/>
                  </a:lnTo>
                  <a:lnTo>
                    <a:pt x="246875" y="62230"/>
                  </a:lnTo>
                  <a:lnTo>
                    <a:pt x="246519" y="59690"/>
                  </a:lnTo>
                  <a:lnTo>
                    <a:pt x="246087" y="58420"/>
                  </a:lnTo>
                  <a:lnTo>
                    <a:pt x="247383" y="58420"/>
                  </a:lnTo>
                  <a:lnTo>
                    <a:pt x="247472" y="59690"/>
                  </a:lnTo>
                  <a:lnTo>
                    <a:pt x="248297" y="59690"/>
                  </a:lnTo>
                  <a:lnTo>
                    <a:pt x="248246" y="58420"/>
                  </a:lnTo>
                  <a:lnTo>
                    <a:pt x="249047" y="57150"/>
                  </a:lnTo>
                  <a:lnTo>
                    <a:pt x="249974" y="57150"/>
                  </a:lnTo>
                  <a:lnTo>
                    <a:pt x="250482" y="55880"/>
                  </a:lnTo>
                  <a:lnTo>
                    <a:pt x="257098" y="55880"/>
                  </a:lnTo>
                  <a:lnTo>
                    <a:pt x="256425" y="57150"/>
                  </a:lnTo>
                  <a:lnTo>
                    <a:pt x="255739" y="57150"/>
                  </a:lnTo>
                  <a:lnTo>
                    <a:pt x="254304" y="58420"/>
                  </a:lnTo>
                  <a:lnTo>
                    <a:pt x="251955" y="59690"/>
                  </a:lnTo>
                  <a:lnTo>
                    <a:pt x="252285" y="59690"/>
                  </a:lnTo>
                  <a:lnTo>
                    <a:pt x="252666" y="60960"/>
                  </a:lnTo>
                  <a:lnTo>
                    <a:pt x="253238" y="62230"/>
                  </a:lnTo>
                  <a:lnTo>
                    <a:pt x="253885" y="62230"/>
                  </a:lnTo>
                  <a:lnTo>
                    <a:pt x="253466" y="60960"/>
                  </a:lnTo>
                  <a:lnTo>
                    <a:pt x="253111" y="59690"/>
                  </a:lnTo>
                  <a:lnTo>
                    <a:pt x="255168" y="59690"/>
                  </a:lnTo>
                  <a:lnTo>
                    <a:pt x="255765" y="58420"/>
                  </a:lnTo>
                  <a:lnTo>
                    <a:pt x="256451" y="58420"/>
                  </a:lnTo>
                  <a:lnTo>
                    <a:pt x="257327" y="57150"/>
                  </a:lnTo>
                  <a:lnTo>
                    <a:pt x="258127" y="55880"/>
                  </a:lnTo>
                  <a:lnTo>
                    <a:pt x="262572" y="55880"/>
                  </a:lnTo>
                  <a:lnTo>
                    <a:pt x="262572" y="53022"/>
                  </a:lnTo>
                  <a:lnTo>
                    <a:pt x="262382" y="52070"/>
                  </a:lnTo>
                  <a:lnTo>
                    <a:pt x="266128" y="52070"/>
                  </a:lnTo>
                  <a:lnTo>
                    <a:pt x="265696" y="53340"/>
                  </a:lnTo>
                  <a:lnTo>
                    <a:pt x="265785" y="54610"/>
                  </a:lnTo>
                  <a:lnTo>
                    <a:pt x="267398" y="57150"/>
                  </a:lnTo>
                  <a:lnTo>
                    <a:pt x="270319" y="58420"/>
                  </a:lnTo>
                  <a:lnTo>
                    <a:pt x="274980" y="58420"/>
                  </a:lnTo>
                  <a:lnTo>
                    <a:pt x="276758" y="57150"/>
                  </a:lnTo>
                  <a:lnTo>
                    <a:pt x="278091" y="55880"/>
                  </a:lnTo>
                  <a:lnTo>
                    <a:pt x="278231" y="54610"/>
                  </a:lnTo>
                  <a:lnTo>
                    <a:pt x="276542" y="49530"/>
                  </a:lnTo>
                  <a:lnTo>
                    <a:pt x="280555" y="49530"/>
                  </a:lnTo>
                  <a:lnTo>
                    <a:pt x="280657" y="50800"/>
                  </a:lnTo>
                  <a:lnTo>
                    <a:pt x="281076" y="54610"/>
                  </a:lnTo>
                  <a:lnTo>
                    <a:pt x="281076" y="48260"/>
                  </a:lnTo>
                  <a:lnTo>
                    <a:pt x="274205" y="48260"/>
                  </a:lnTo>
                  <a:lnTo>
                    <a:pt x="274967" y="46990"/>
                  </a:lnTo>
                  <a:lnTo>
                    <a:pt x="274180" y="46990"/>
                  </a:lnTo>
                  <a:lnTo>
                    <a:pt x="273265" y="48260"/>
                  </a:lnTo>
                  <a:lnTo>
                    <a:pt x="272796" y="46990"/>
                  </a:lnTo>
                  <a:lnTo>
                    <a:pt x="271678" y="46990"/>
                  </a:lnTo>
                  <a:lnTo>
                    <a:pt x="271284" y="48260"/>
                  </a:lnTo>
                  <a:lnTo>
                    <a:pt x="273177" y="48260"/>
                  </a:lnTo>
                  <a:lnTo>
                    <a:pt x="275869" y="49530"/>
                  </a:lnTo>
                  <a:lnTo>
                    <a:pt x="277368" y="54610"/>
                  </a:lnTo>
                  <a:lnTo>
                    <a:pt x="276275" y="55880"/>
                  </a:lnTo>
                  <a:lnTo>
                    <a:pt x="274688" y="57150"/>
                  </a:lnTo>
                  <a:lnTo>
                    <a:pt x="270217" y="57150"/>
                  </a:lnTo>
                  <a:lnTo>
                    <a:pt x="267792" y="55880"/>
                  </a:lnTo>
                  <a:lnTo>
                    <a:pt x="266420" y="54610"/>
                  </a:lnTo>
                  <a:lnTo>
                    <a:pt x="266687" y="53340"/>
                  </a:lnTo>
                  <a:lnTo>
                    <a:pt x="267855" y="50800"/>
                  </a:lnTo>
                  <a:lnTo>
                    <a:pt x="269951" y="48260"/>
                  </a:lnTo>
                  <a:lnTo>
                    <a:pt x="270903" y="48260"/>
                  </a:lnTo>
                  <a:lnTo>
                    <a:pt x="271678" y="46990"/>
                  </a:lnTo>
                  <a:lnTo>
                    <a:pt x="273469" y="45720"/>
                  </a:lnTo>
                  <a:lnTo>
                    <a:pt x="277241" y="44450"/>
                  </a:lnTo>
                  <a:lnTo>
                    <a:pt x="283743" y="44450"/>
                  </a:lnTo>
                  <a:lnTo>
                    <a:pt x="290271" y="45720"/>
                  </a:lnTo>
                  <a:lnTo>
                    <a:pt x="290169" y="46990"/>
                  </a:lnTo>
                  <a:lnTo>
                    <a:pt x="288086" y="46990"/>
                  </a:lnTo>
                  <a:lnTo>
                    <a:pt x="282016" y="45720"/>
                  </a:lnTo>
                  <a:lnTo>
                    <a:pt x="287909" y="46990"/>
                  </a:lnTo>
                  <a:lnTo>
                    <a:pt x="290576" y="48260"/>
                  </a:lnTo>
                  <a:lnTo>
                    <a:pt x="291033" y="48260"/>
                  </a:lnTo>
                  <a:lnTo>
                    <a:pt x="291198" y="49530"/>
                  </a:lnTo>
                  <a:lnTo>
                    <a:pt x="291795" y="49530"/>
                  </a:lnTo>
                  <a:lnTo>
                    <a:pt x="292544" y="50800"/>
                  </a:lnTo>
                  <a:lnTo>
                    <a:pt x="292544" y="48856"/>
                  </a:lnTo>
                  <a:lnTo>
                    <a:pt x="292176" y="48260"/>
                  </a:lnTo>
                  <a:lnTo>
                    <a:pt x="291706" y="48260"/>
                  </a:lnTo>
                  <a:lnTo>
                    <a:pt x="291490" y="46990"/>
                  </a:lnTo>
                  <a:lnTo>
                    <a:pt x="291274" y="45720"/>
                  </a:lnTo>
                  <a:lnTo>
                    <a:pt x="291465" y="45720"/>
                  </a:lnTo>
                  <a:lnTo>
                    <a:pt x="291960" y="44450"/>
                  </a:lnTo>
                  <a:lnTo>
                    <a:pt x="293319" y="44450"/>
                  </a:lnTo>
                  <a:lnTo>
                    <a:pt x="294881" y="46990"/>
                  </a:lnTo>
                  <a:lnTo>
                    <a:pt x="297294" y="49530"/>
                  </a:lnTo>
                  <a:lnTo>
                    <a:pt x="297522" y="49530"/>
                  </a:lnTo>
                  <a:lnTo>
                    <a:pt x="298170" y="50800"/>
                  </a:lnTo>
                  <a:lnTo>
                    <a:pt x="299999" y="54610"/>
                  </a:lnTo>
                  <a:lnTo>
                    <a:pt x="301650" y="58420"/>
                  </a:lnTo>
                  <a:lnTo>
                    <a:pt x="302272" y="58420"/>
                  </a:lnTo>
                  <a:lnTo>
                    <a:pt x="301599" y="55880"/>
                  </a:lnTo>
                  <a:lnTo>
                    <a:pt x="305549" y="55880"/>
                  </a:lnTo>
                  <a:lnTo>
                    <a:pt x="305777" y="59690"/>
                  </a:lnTo>
                  <a:lnTo>
                    <a:pt x="306260" y="63500"/>
                  </a:lnTo>
                  <a:lnTo>
                    <a:pt x="306324" y="65493"/>
                  </a:lnTo>
                  <a:lnTo>
                    <a:pt x="305600" y="71120"/>
                  </a:lnTo>
                  <a:lnTo>
                    <a:pt x="305320" y="73660"/>
                  </a:lnTo>
                  <a:lnTo>
                    <a:pt x="305155" y="76200"/>
                  </a:lnTo>
                  <a:lnTo>
                    <a:pt x="306387" y="80010"/>
                  </a:lnTo>
                  <a:lnTo>
                    <a:pt x="307238" y="82550"/>
                  </a:lnTo>
                  <a:lnTo>
                    <a:pt x="308152" y="85090"/>
                  </a:lnTo>
                  <a:lnTo>
                    <a:pt x="308152" y="81343"/>
                  </a:lnTo>
                  <a:lnTo>
                    <a:pt x="307733" y="80010"/>
                  </a:lnTo>
                  <a:lnTo>
                    <a:pt x="306616" y="76200"/>
                  </a:lnTo>
                  <a:lnTo>
                    <a:pt x="306768" y="73660"/>
                  </a:lnTo>
                  <a:lnTo>
                    <a:pt x="307428" y="68630"/>
                  </a:lnTo>
                  <a:lnTo>
                    <a:pt x="307848" y="63500"/>
                  </a:lnTo>
                  <a:lnTo>
                    <a:pt x="307251" y="59690"/>
                  </a:lnTo>
                  <a:lnTo>
                    <a:pt x="307111" y="58420"/>
                  </a:lnTo>
                  <a:lnTo>
                    <a:pt x="307022" y="57150"/>
                  </a:lnTo>
                  <a:lnTo>
                    <a:pt x="315125" y="55880"/>
                  </a:lnTo>
                  <a:lnTo>
                    <a:pt x="316484" y="55880"/>
                  </a:lnTo>
                  <a:lnTo>
                    <a:pt x="316522" y="54610"/>
                  </a:lnTo>
                  <a:lnTo>
                    <a:pt x="317703" y="17780"/>
                  </a:lnTo>
                  <a:lnTo>
                    <a:pt x="317804" y="13970"/>
                  </a:lnTo>
                  <a:lnTo>
                    <a:pt x="317881" y="10160"/>
                  </a:lnTo>
                  <a:lnTo>
                    <a:pt x="317881" y="8890"/>
                  </a:lnTo>
                  <a:lnTo>
                    <a:pt x="316433" y="8890"/>
                  </a:lnTo>
                  <a:lnTo>
                    <a:pt x="316433" y="10160"/>
                  </a:lnTo>
                  <a:lnTo>
                    <a:pt x="315785" y="33020"/>
                  </a:lnTo>
                  <a:lnTo>
                    <a:pt x="315239" y="46990"/>
                  </a:lnTo>
                  <a:lnTo>
                    <a:pt x="314706" y="54610"/>
                  </a:lnTo>
                  <a:lnTo>
                    <a:pt x="301104" y="54610"/>
                  </a:lnTo>
                  <a:lnTo>
                    <a:pt x="300418" y="53340"/>
                  </a:lnTo>
                  <a:lnTo>
                    <a:pt x="306222" y="52070"/>
                  </a:lnTo>
                  <a:lnTo>
                    <a:pt x="311467" y="52070"/>
                  </a:lnTo>
                  <a:lnTo>
                    <a:pt x="310603" y="43180"/>
                  </a:lnTo>
                  <a:lnTo>
                    <a:pt x="309905" y="26670"/>
                  </a:lnTo>
                  <a:lnTo>
                    <a:pt x="310984" y="13970"/>
                  </a:lnTo>
                  <a:lnTo>
                    <a:pt x="311505" y="10160"/>
                  </a:lnTo>
                  <a:lnTo>
                    <a:pt x="312356" y="10160"/>
                  </a:lnTo>
                  <a:lnTo>
                    <a:pt x="311658" y="52070"/>
                  </a:lnTo>
                  <a:lnTo>
                    <a:pt x="312470" y="52070"/>
                  </a:lnTo>
                  <a:lnTo>
                    <a:pt x="313169" y="10160"/>
                  </a:lnTo>
                  <a:lnTo>
                    <a:pt x="316433" y="10160"/>
                  </a:lnTo>
                  <a:lnTo>
                    <a:pt x="316433" y="8890"/>
                  </a:lnTo>
                  <a:lnTo>
                    <a:pt x="313296" y="8890"/>
                  </a:lnTo>
                  <a:lnTo>
                    <a:pt x="313067" y="7620"/>
                  </a:lnTo>
                  <a:lnTo>
                    <a:pt x="312280" y="7620"/>
                  </a:lnTo>
                  <a:lnTo>
                    <a:pt x="312420" y="6350"/>
                  </a:lnTo>
                  <a:lnTo>
                    <a:pt x="310908" y="6350"/>
                  </a:lnTo>
                  <a:lnTo>
                    <a:pt x="310908" y="7620"/>
                  </a:lnTo>
                  <a:lnTo>
                    <a:pt x="310489" y="11430"/>
                  </a:lnTo>
                  <a:lnTo>
                    <a:pt x="309892" y="17780"/>
                  </a:lnTo>
                  <a:lnTo>
                    <a:pt x="309422" y="26670"/>
                  </a:lnTo>
                  <a:lnTo>
                    <a:pt x="309460" y="35560"/>
                  </a:lnTo>
                  <a:lnTo>
                    <a:pt x="309765" y="41910"/>
                  </a:lnTo>
                  <a:lnTo>
                    <a:pt x="310438" y="49530"/>
                  </a:lnTo>
                  <a:lnTo>
                    <a:pt x="310629" y="50800"/>
                  </a:lnTo>
                  <a:lnTo>
                    <a:pt x="304901" y="52070"/>
                  </a:lnTo>
                  <a:lnTo>
                    <a:pt x="299770" y="52070"/>
                  </a:lnTo>
                  <a:lnTo>
                    <a:pt x="299389" y="50800"/>
                  </a:lnTo>
                  <a:lnTo>
                    <a:pt x="310095" y="50800"/>
                  </a:lnTo>
                  <a:lnTo>
                    <a:pt x="309181" y="45326"/>
                  </a:lnTo>
                  <a:lnTo>
                    <a:pt x="309181" y="49530"/>
                  </a:lnTo>
                  <a:lnTo>
                    <a:pt x="298577" y="49530"/>
                  </a:lnTo>
                  <a:lnTo>
                    <a:pt x="297891" y="48260"/>
                  </a:lnTo>
                  <a:lnTo>
                    <a:pt x="297218" y="48260"/>
                  </a:lnTo>
                  <a:lnTo>
                    <a:pt x="296214" y="46990"/>
                  </a:lnTo>
                  <a:lnTo>
                    <a:pt x="306717" y="46990"/>
                  </a:lnTo>
                  <a:lnTo>
                    <a:pt x="306565" y="45720"/>
                  </a:lnTo>
                  <a:lnTo>
                    <a:pt x="305816" y="39065"/>
                  </a:lnTo>
                  <a:lnTo>
                    <a:pt x="305816" y="45720"/>
                  </a:lnTo>
                  <a:lnTo>
                    <a:pt x="295478" y="45720"/>
                  </a:lnTo>
                  <a:lnTo>
                    <a:pt x="294220" y="44450"/>
                  </a:lnTo>
                  <a:lnTo>
                    <a:pt x="293382" y="43180"/>
                  </a:lnTo>
                  <a:lnTo>
                    <a:pt x="291198" y="43180"/>
                  </a:lnTo>
                  <a:lnTo>
                    <a:pt x="290880" y="44450"/>
                  </a:lnTo>
                  <a:lnTo>
                    <a:pt x="285127" y="44450"/>
                  </a:lnTo>
                  <a:lnTo>
                    <a:pt x="283413" y="43180"/>
                  </a:lnTo>
                  <a:lnTo>
                    <a:pt x="278384" y="43180"/>
                  </a:lnTo>
                  <a:lnTo>
                    <a:pt x="277075" y="44450"/>
                  </a:lnTo>
                  <a:lnTo>
                    <a:pt x="273748" y="44450"/>
                  </a:lnTo>
                  <a:lnTo>
                    <a:pt x="271843" y="45720"/>
                  </a:lnTo>
                  <a:lnTo>
                    <a:pt x="270802" y="46990"/>
                  </a:lnTo>
                  <a:lnTo>
                    <a:pt x="270675" y="34290"/>
                  </a:lnTo>
                  <a:lnTo>
                    <a:pt x="270814" y="6350"/>
                  </a:lnTo>
                  <a:lnTo>
                    <a:pt x="271221" y="5080"/>
                  </a:lnTo>
                  <a:lnTo>
                    <a:pt x="273418" y="2540"/>
                  </a:lnTo>
                  <a:lnTo>
                    <a:pt x="278663" y="1270"/>
                  </a:lnTo>
                  <a:lnTo>
                    <a:pt x="288518" y="1270"/>
                  </a:lnTo>
                  <a:lnTo>
                    <a:pt x="294309" y="2540"/>
                  </a:lnTo>
                  <a:lnTo>
                    <a:pt x="299212" y="2540"/>
                  </a:lnTo>
                  <a:lnTo>
                    <a:pt x="303022" y="1270"/>
                  </a:lnTo>
                  <a:lnTo>
                    <a:pt x="304253" y="1270"/>
                  </a:lnTo>
                  <a:lnTo>
                    <a:pt x="304266" y="10160"/>
                  </a:lnTo>
                  <a:lnTo>
                    <a:pt x="304152" y="13970"/>
                  </a:lnTo>
                  <a:lnTo>
                    <a:pt x="303923" y="17780"/>
                  </a:lnTo>
                  <a:lnTo>
                    <a:pt x="303809" y="26670"/>
                  </a:lnTo>
                  <a:lnTo>
                    <a:pt x="304444" y="34290"/>
                  </a:lnTo>
                  <a:lnTo>
                    <a:pt x="305244" y="41910"/>
                  </a:lnTo>
                  <a:lnTo>
                    <a:pt x="305816" y="45720"/>
                  </a:lnTo>
                  <a:lnTo>
                    <a:pt x="305816" y="39065"/>
                  </a:lnTo>
                  <a:lnTo>
                    <a:pt x="305422" y="35560"/>
                  </a:lnTo>
                  <a:lnTo>
                    <a:pt x="304685" y="27940"/>
                  </a:lnTo>
                  <a:lnTo>
                    <a:pt x="304749" y="17780"/>
                  </a:lnTo>
                  <a:lnTo>
                    <a:pt x="305219" y="10160"/>
                  </a:lnTo>
                  <a:lnTo>
                    <a:pt x="305117" y="2540"/>
                  </a:lnTo>
                  <a:lnTo>
                    <a:pt x="306819" y="2540"/>
                  </a:lnTo>
                  <a:lnTo>
                    <a:pt x="305320" y="17780"/>
                  </a:lnTo>
                  <a:lnTo>
                    <a:pt x="305320" y="26670"/>
                  </a:lnTo>
                  <a:lnTo>
                    <a:pt x="305447" y="33020"/>
                  </a:lnTo>
                  <a:lnTo>
                    <a:pt x="307238" y="48260"/>
                  </a:lnTo>
                  <a:lnTo>
                    <a:pt x="308127" y="48260"/>
                  </a:lnTo>
                  <a:lnTo>
                    <a:pt x="306285" y="33020"/>
                  </a:lnTo>
                  <a:lnTo>
                    <a:pt x="306158" y="26670"/>
                  </a:lnTo>
                  <a:lnTo>
                    <a:pt x="306273" y="17780"/>
                  </a:lnTo>
                  <a:lnTo>
                    <a:pt x="307467" y="5080"/>
                  </a:lnTo>
                  <a:lnTo>
                    <a:pt x="308927" y="5080"/>
                  </a:lnTo>
                  <a:lnTo>
                    <a:pt x="308571" y="7620"/>
                  </a:lnTo>
                  <a:lnTo>
                    <a:pt x="307035" y="20320"/>
                  </a:lnTo>
                  <a:lnTo>
                    <a:pt x="306959" y="26670"/>
                  </a:lnTo>
                  <a:lnTo>
                    <a:pt x="307136" y="36830"/>
                  </a:lnTo>
                  <a:lnTo>
                    <a:pt x="309181" y="49530"/>
                  </a:lnTo>
                  <a:lnTo>
                    <a:pt x="309181" y="45326"/>
                  </a:lnTo>
                  <a:lnTo>
                    <a:pt x="307975" y="38100"/>
                  </a:lnTo>
                  <a:lnTo>
                    <a:pt x="307733" y="22860"/>
                  </a:lnTo>
                  <a:lnTo>
                    <a:pt x="308864" y="12700"/>
                  </a:lnTo>
                  <a:lnTo>
                    <a:pt x="309460" y="7620"/>
                  </a:lnTo>
                  <a:lnTo>
                    <a:pt x="310908" y="7620"/>
                  </a:lnTo>
                  <a:lnTo>
                    <a:pt x="310908" y="6350"/>
                  </a:lnTo>
                  <a:lnTo>
                    <a:pt x="310248" y="6350"/>
                  </a:lnTo>
                  <a:lnTo>
                    <a:pt x="310349" y="5080"/>
                  </a:lnTo>
                  <a:lnTo>
                    <a:pt x="310451" y="3810"/>
                  </a:lnTo>
                  <a:lnTo>
                    <a:pt x="308229" y="3810"/>
                  </a:lnTo>
                  <a:lnTo>
                    <a:pt x="308330" y="2540"/>
                  </a:lnTo>
                  <a:lnTo>
                    <a:pt x="307873" y="1270"/>
                  </a:lnTo>
                  <a:lnTo>
                    <a:pt x="305523" y="1270"/>
                  </a:lnTo>
                  <a:lnTo>
                    <a:pt x="305371" y="0"/>
                  </a:lnTo>
                  <a:lnTo>
                    <a:pt x="304076" y="0"/>
                  </a:lnTo>
                  <a:lnTo>
                    <a:pt x="299504" y="1270"/>
                  </a:lnTo>
                  <a:lnTo>
                    <a:pt x="292633" y="1270"/>
                  </a:lnTo>
                  <a:lnTo>
                    <a:pt x="287401" y="0"/>
                  </a:lnTo>
                  <a:lnTo>
                    <a:pt x="280974" y="0"/>
                  </a:lnTo>
                  <a:lnTo>
                    <a:pt x="274053" y="1270"/>
                  </a:lnTo>
                  <a:lnTo>
                    <a:pt x="271322" y="3810"/>
                  </a:lnTo>
                  <a:lnTo>
                    <a:pt x="270192" y="5080"/>
                  </a:lnTo>
                  <a:lnTo>
                    <a:pt x="269976" y="4838"/>
                  </a:lnTo>
                  <a:lnTo>
                    <a:pt x="269976" y="46990"/>
                  </a:lnTo>
                  <a:lnTo>
                    <a:pt x="269570" y="46443"/>
                  </a:lnTo>
                  <a:lnTo>
                    <a:pt x="269570" y="48260"/>
                  </a:lnTo>
                  <a:lnTo>
                    <a:pt x="268935" y="48260"/>
                  </a:lnTo>
                  <a:lnTo>
                    <a:pt x="268617" y="49530"/>
                  </a:lnTo>
                  <a:lnTo>
                    <a:pt x="267512" y="48260"/>
                  </a:lnTo>
                  <a:lnTo>
                    <a:pt x="265912" y="46990"/>
                  </a:lnTo>
                  <a:lnTo>
                    <a:pt x="262483" y="45720"/>
                  </a:lnTo>
                  <a:lnTo>
                    <a:pt x="262305" y="45720"/>
                  </a:lnTo>
                  <a:lnTo>
                    <a:pt x="265468" y="46990"/>
                  </a:lnTo>
                  <a:lnTo>
                    <a:pt x="266966" y="48260"/>
                  </a:lnTo>
                  <a:lnTo>
                    <a:pt x="268008" y="49530"/>
                  </a:lnTo>
                  <a:lnTo>
                    <a:pt x="267538" y="49530"/>
                  </a:lnTo>
                  <a:lnTo>
                    <a:pt x="267335" y="50800"/>
                  </a:lnTo>
                  <a:lnTo>
                    <a:pt x="266839" y="50266"/>
                  </a:lnTo>
                  <a:lnTo>
                    <a:pt x="266839" y="50800"/>
                  </a:lnTo>
                  <a:lnTo>
                    <a:pt x="266585" y="52070"/>
                  </a:lnTo>
                  <a:lnTo>
                    <a:pt x="264769" y="50800"/>
                  </a:lnTo>
                  <a:lnTo>
                    <a:pt x="262559" y="49530"/>
                  </a:lnTo>
                  <a:lnTo>
                    <a:pt x="264541" y="49530"/>
                  </a:lnTo>
                  <a:lnTo>
                    <a:pt x="265747" y="50800"/>
                  </a:lnTo>
                  <a:lnTo>
                    <a:pt x="266839" y="50800"/>
                  </a:lnTo>
                  <a:lnTo>
                    <a:pt x="266839" y="50266"/>
                  </a:lnTo>
                  <a:lnTo>
                    <a:pt x="266166" y="49530"/>
                  </a:lnTo>
                  <a:lnTo>
                    <a:pt x="264858" y="49530"/>
                  </a:lnTo>
                  <a:lnTo>
                    <a:pt x="261975" y="48260"/>
                  </a:lnTo>
                  <a:lnTo>
                    <a:pt x="261899" y="54610"/>
                  </a:lnTo>
                  <a:lnTo>
                    <a:pt x="249339" y="54610"/>
                  </a:lnTo>
                  <a:lnTo>
                    <a:pt x="249339" y="55880"/>
                  </a:lnTo>
                  <a:lnTo>
                    <a:pt x="247916" y="57150"/>
                  </a:lnTo>
                  <a:lnTo>
                    <a:pt x="245503" y="57150"/>
                  </a:lnTo>
                  <a:lnTo>
                    <a:pt x="245402" y="55880"/>
                  </a:lnTo>
                  <a:lnTo>
                    <a:pt x="249339" y="55880"/>
                  </a:lnTo>
                  <a:lnTo>
                    <a:pt x="249339" y="54610"/>
                  </a:lnTo>
                  <a:lnTo>
                    <a:pt x="245960" y="54610"/>
                  </a:lnTo>
                  <a:lnTo>
                    <a:pt x="246240" y="53340"/>
                  </a:lnTo>
                  <a:lnTo>
                    <a:pt x="250202" y="53340"/>
                  </a:lnTo>
                  <a:lnTo>
                    <a:pt x="258660" y="52070"/>
                  </a:lnTo>
                  <a:lnTo>
                    <a:pt x="261543" y="52070"/>
                  </a:lnTo>
                  <a:lnTo>
                    <a:pt x="261670" y="53340"/>
                  </a:lnTo>
                  <a:lnTo>
                    <a:pt x="261899" y="54610"/>
                  </a:lnTo>
                  <a:lnTo>
                    <a:pt x="261899" y="48260"/>
                  </a:lnTo>
                  <a:lnTo>
                    <a:pt x="258711" y="48260"/>
                  </a:lnTo>
                  <a:lnTo>
                    <a:pt x="258711" y="50800"/>
                  </a:lnTo>
                  <a:lnTo>
                    <a:pt x="251180" y="51739"/>
                  </a:lnTo>
                  <a:lnTo>
                    <a:pt x="254762" y="50800"/>
                  </a:lnTo>
                  <a:lnTo>
                    <a:pt x="258711" y="50800"/>
                  </a:lnTo>
                  <a:lnTo>
                    <a:pt x="258711" y="48260"/>
                  </a:lnTo>
                  <a:lnTo>
                    <a:pt x="251447" y="48260"/>
                  </a:lnTo>
                  <a:lnTo>
                    <a:pt x="249186" y="49530"/>
                  </a:lnTo>
                  <a:lnTo>
                    <a:pt x="254990" y="49530"/>
                  </a:lnTo>
                  <a:lnTo>
                    <a:pt x="250494" y="50800"/>
                  </a:lnTo>
                  <a:lnTo>
                    <a:pt x="247840" y="50800"/>
                  </a:lnTo>
                  <a:lnTo>
                    <a:pt x="248589" y="49530"/>
                  </a:lnTo>
                  <a:lnTo>
                    <a:pt x="249186" y="49530"/>
                  </a:lnTo>
                  <a:lnTo>
                    <a:pt x="249682" y="48260"/>
                  </a:lnTo>
                  <a:lnTo>
                    <a:pt x="249809" y="48260"/>
                  </a:lnTo>
                  <a:lnTo>
                    <a:pt x="252476" y="46990"/>
                  </a:lnTo>
                  <a:lnTo>
                    <a:pt x="258470" y="45720"/>
                  </a:lnTo>
                  <a:lnTo>
                    <a:pt x="252298" y="46990"/>
                  </a:lnTo>
                  <a:lnTo>
                    <a:pt x="250215" y="46990"/>
                  </a:lnTo>
                  <a:lnTo>
                    <a:pt x="250202" y="45720"/>
                  </a:lnTo>
                  <a:lnTo>
                    <a:pt x="256628" y="44450"/>
                  </a:lnTo>
                  <a:lnTo>
                    <a:pt x="262115" y="44450"/>
                  </a:lnTo>
                  <a:lnTo>
                    <a:pt x="267068" y="45720"/>
                  </a:lnTo>
                  <a:lnTo>
                    <a:pt x="268846" y="46990"/>
                  </a:lnTo>
                  <a:lnTo>
                    <a:pt x="269570" y="48260"/>
                  </a:lnTo>
                  <a:lnTo>
                    <a:pt x="269570" y="46443"/>
                  </a:lnTo>
                  <a:lnTo>
                    <a:pt x="269036" y="45720"/>
                  </a:lnTo>
                  <a:lnTo>
                    <a:pt x="267106" y="44450"/>
                  </a:lnTo>
                  <a:lnTo>
                    <a:pt x="262826" y="44450"/>
                  </a:lnTo>
                  <a:lnTo>
                    <a:pt x="261785" y="43180"/>
                  </a:lnTo>
                  <a:lnTo>
                    <a:pt x="256768" y="43180"/>
                  </a:lnTo>
                  <a:lnTo>
                    <a:pt x="253428" y="44450"/>
                  </a:lnTo>
                  <a:lnTo>
                    <a:pt x="249504" y="44450"/>
                  </a:lnTo>
                  <a:lnTo>
                    <a:pt x="249186" y="43180"/>
                  </a:lnTo>
                  <a:lnTo>
                    <a:pt x="247002" y="43180"/>
                  </a:lnTo>
                  <a:lnTo>
                    <a:pt x="246164" y="44450"/>
                  </a:lnTo>
                  <a:lnTo>
                    <a:pt x="244906" y="45720"/>
                  </a:lnTo>
                  <a:lnTo>
                    <a:pt x="243319" y="45720"/>
                  </a:lnTo>
                  <a:lnTo>
                    <a:pt x="243319" y="46990"/>
                  </a:lnTo>
                  <a:lnTo>
                    <a:pt x="243166" y="48260"/>
                  </a:lnTo>
                  <a:lnTo>
                    <a:pt x="242493" y="48260"/>
                  </a:lnTo>
                  <a:lnTo>
                    <a:pt x="241808" y="49530"/>
                  </a:lnTo>
                  <a:lnTo>
                    <a:pt x="240995" y="49530"/>
                  </a:lnTo>
                  <a:lnTo>
                    <a:pt x="240995" y="50800"/>
                  </a:lnTo>
                  <a:lnTo>
                    <a:pt x="240614" y="52070"/>
                  </a:lnTo>
                  <a:lnTo>
                    <a:pt x="239966" y="52070"/>
                  </a:lnTo>
                  <a:lnTo>
                    <a:pt x="239966" y="53340"/>
                  </a:lnTo>
                  <a:lnTo>
                    <a:pt x="239280" y="54610"/>
                  </a:lnTo>
                  <a:lnTo>
                    <a:pt x="225679" y="54610"/>
                  </a:lnTo>
                  <a:lnTo>
                    <a:pt x="225132" y="46990"/>
                  </a:lnTo>
                  <a:lnTo>
                    <a:pt x="224586" y="33020"/>
                  </a:lnTo>
                  <a:lnTo>
                    <a:pt x="223951" y="10160"/>
                  </a:lnTo>
                  <a:lnTo>
                    <a:pt x="227215" y="10160"/>
                  </a:lnTo>
                  <a:lnTo>
                    <a:pt x="227914" y="52070"/>
                  </a:lnTo>
                  <a:lnTo>
                    <a:pt x="228727" y="52070"/>
                  </a:lnTo>
                  <a:lnTo>
                    <a:pt x="228028" y="10160"/>
                  </a:lnTo>
                  <a:lnTo>
                    <a:pt x="228879" y="10160"/>
                  </a:lnTo>
                  <a:lnTo>
                    <a:pt x="229400" y="13970"/>
                  </a:lnTo>
                  <a:lnTo>
                    <a:pt x="230479" y="26670"/>
                  </a:lnTo>
                  <a:lnTo>
                    <a:pt x="229781" y="43180"/>
                  </a:lnTo>
                  <a:lnTo>
                    <a:pt x="228917" y="52070"/>
                  </a:lnTo>
                  <a:lnTo>
                    <a:pt x="234162" y="52070"/>
                  </a:lnTo>
                  <a:lnTo>
                    <a:pt x="239966" y="53340"/>
                  </a:lnTo>
                  <a:lnTo>
                    <a:pt x="239966" y="52070"/>
                  </a:lnTo>
                  <a:lnTo>
                    <a:pt x="235483" y="52070"/>
                  </a:lnTo>
                  <a:lnTo>
                    <a:pt x="229755" y="50800"/>
                  </a:lnTo>
                  <a:lnTo>
                    <a:pt x="229946" y="49530"/>
                  </a:lnTo>
                  <a:lnTo>
                    <a:pt x="230619" y="41910"/>
                  </a:lnTo>
                  <a:lnTo>
                    <a:pt x="230924" y="35560"/>
                  </a:lnTo>
                  <a:lnTo>
                    <a:pt x="230949" y="26670"/>
                  </a:lnTo>
                  <a:lnTo>
                    <a:pt x="230479" y="17780"/>
                  </a:lnTo>
                  <a:lnTo>
                    <a:pt x="229895" y="11430"/>
                  </a:lnTo>
                  <a:lnTo>
                    <a:pt x="229755" y="10160"/>
                  </a:lnTo>
                  <a:lnTo>
                    <a:pt x="229476" y="7620"/>
                  </a:lnTo>
                  <a:lnTo>
                    <a:pt x="230924" y="7620"/>
                  </a:lnTo>
                  <a:lnTo>
                    <a:pt x="231521" y="12700"/>
                  </a:lnTo>
                  <a:lnTo>
                    <a:pt x="232511" y="21590"/>
                  </a:lnTo>
                  <a:lnTo>
                    <a:pt x="232587" y="26670"/>
                  </a:lnTo>
                  <a:lnTo>
                    <a:pt x="232410" y="38100"/>
                  </a:lnTo>
                  <a:lnTo>
                    <a:pt x="230289" y="50800"/>
                  </a:lnTo>
                  <a:lnTo>
                    <a:pt x="240995" y="50800"/>
                  </a:lnTo>
                  <a:lnTo>
                    <a:pt x="240995" y="49530"/>
                  </a:lnTo>
                  <a:lnTo>
                    <a:pt x="231203" y="49530"/>
                  </a:lnTo>
                  <a:lnTo>
                    <a:pt x="233248" y="36830"/>
                  </a:lnTo>
                  <a:lnTo>
                    <a:pt x="233502" y="21590"/>
                  </a:lnTo>
                  <a:lnTo>
                    <a:pt x="231813" y="7620"/>
                  </a:lnTo>
                  <a:lnTo>
                    <a:pt x="231457" y="5080"/>
                  </a:lnTo>
                  <a:lnTo>
                    <a:pt x="232918" y="5080"/>
                  </a:lnTo>
                  <a:lnTo>
                    <a:pt x="234226" y="19050"/>
                  </a:lnTo>
                  <a:lnTo>
                    <a:pt x="234302" y="22860"/>
                  </a:lnTo>
                  <a:lnTo>
                    <a:pt x="234099" y="33020"/>
                  </a:lnTo>
                  <a:lnTo>
                    <a:pt x="232257" y="48260"/>
                  </a:lnTo>
                  <a:lnTo>
                    <a:pt x="233146" y="48260"/>
                  </a:lnTo>
                  <a:lnTo>
                    <a:pt x="234937" y="33020"/>
                  </a:lnTo>
                  <a:lnTo>
                    <a:pt x="235165" y="20320"/>
                  </a:lnTo>
                  <a:lnTo>
                    <a:pt x="235064" y="17780"/>
                  </a:lnTo>
                  <a:lnTo>
                    <a:pt x="233807" y="5080"/>
                  </a:lnTo>
                  <a:lnTo>
                    <a:pt x="233565" y="2540"/>
                  </a:lnTo>
                  <a:lnTo>
                    <a:pt x="235267" y="2540"/>
                  </a:lnTo>
                  <a:lnTo>
                    <a:pt x="235153" y="10160"/>
                  </a:lnTo>
                  <a:lnTo>
                    <a:pt x="235623" y="17780"/>
                  </a:lnTo>
                  <a:lnTo>
                    <a:pt x="235699" y="27940"/>
                  </a:lnTo>
                  <a:lnTo>
                    <a:pt x="234950" y="35560"/>
                  </a:lnTo>
                  <a:lnTo>
                    <a:pt x="233667" y="46990"/>
                  </a:lnTo>
                  <a:lnTo>
                    <a:pt x="243319" y="46990"/>
                  </a:lnTo>
                  <a:lnTo>
                    <a:pt x="243319" y="45720"/>
                  </a:lnTo>
                  <a:lnTo>
                    <a:pt x="234569" y="45720"/>
                  </a:lnTo>
                  <a:lnTo>
                    <a:pt x="235127" y="41910"/>
                  </a:lnTo>
                  <a:lnTo>
                    <a:pt x="235927" y="34290"/>
                  </a:lnTo>
                  <a:lnTo>
                    <a:pt x="236562" y="26670"/>
                  </a:lnTo>
                  <a:lnTo>
                    <a:pt x="236448" y="17780"/>
                  </a:lnTo>
                  <a:lnTo>
                    <a:pt x="236131" y="12700"/>
                  </a:lnTo>
                  <a:lnTo>
                    <a:pt x="236004" y="8890"/>
                  </a:lnTo>
                  <a:lnTo>
                    <a:pt x="235889" y="2540"/>
                  </a:lnTo>
                  <a:lnTo>
                    <a:pt x="236232" y="1270"/>
                  </a:lnTo>
                  <a:lnTo>
                    <a:pt x="237363" y="1270"/>
                  </a:lnTo>
                  <a:lnTo>
                    <a:pt x="241173" y="2540"/>
                  </a:lnTo>
                  <a:lnTo>
                    <a:pt x="246189" y="2540"/>
                  </a:lnTo>
                  <a:lnTo>
                    <a:pt x="252437" y="1270"/>
                  </a:lnTo>
                  <a:lnTo>
                    <a:pt x="259994" y="1270"/>
                  </a:lnTo>
                  <a:lnTo>
                    <a:pt x="266661" y="2540"/>
                  </a:lnTo>
                  <a:lnTo>
                    <a:pt x="269138" y="5080"/>
                  </a:lnTo>
                  <a:lnTo>
                    <a:pt x="269570" y="6350"/>
                  </a:lnTo>
                  <a:lnTo>
                    <a:pt x="269976" y="46990"/>
                  </a:lnTo>
                  <a:lnTo>
                    <a:pt x="269976" y="4838"/>
                  </a:lnTo>
                  <a:lnTo>
                    <a:pt x="269062" y="3810"/>
                  </a:lnTo>
                  <a:lnTo>
                    <a:pt x="266331" y="1270"/>
                  </a:lnTo>
                  <a:lnTo>
                    <a:pt x="259410" y="0"/>
                  </a:lnTo>
                  <a:lnTo>
                    <a:pt x="252984" y="0"/>
                  </a:lnTo>
                  <a:lnTo>
                    <a:pt x="246418" y="1270"/>
                  </a:lnTo>
                  <a:lnTo>
                    <a:pt x="240880" y="1270"/>
                  </a:lnTo>
                  <a:lnTo>
                    <a:pt x="236321" y="0"/>
                  </a:lnTo>
                  <a:lnTo>
                    <a:pt x="235013" y="0"/>
                  </a:lnTo>
                  <a:lnTo>
                    <a:pt x="234861" y="1270"/>
                  </a:lnTo>
                  <a:lnTo>
                    <a:pt x="232511" y="1270"/>
                  </a:lnTo>
                  <a:lnTo>
                    <a:pt x="232143" y="2540"/>
                  </a:lnTo>
                  <a:lnTo>
                    <a:pt x="232156" y="3810"/>
                  </a:lnTo>
                  <a:lnTo>
                    <a:pt x="229933" y="3810"/>
                  </a:lnTo>
                  <a:lnTo>
                    <a:pt x="230136" y="6350"/>
                  </a:lnTo>
                  <a:lnTo>
                    <a:pt x="227965" y="6350"/>
                  </a:lnTo>
                  <a:lnTo>
                    <a:pt x="228104" y="7620"/>
                  </a:lnTo>
                  <a:lnTo>
                    <a:pt x="227317" y="7620"/>
                  </a:lnTo>
                  <a:lnTo>
                    <a:pt x="227088" y="8890"/>
                  </a:lnTo>
                  <a:lnTo>
                    <a:pt x="222504" y="8890"/>
                  </a:lnTo>
                  <a:lnTo>
                    <a:pt x="222567" y="13970"/>
                  </a:lnTo>
                  <a:lnTo>
                    <a:pt x="223901" y="55880"/>
                  </a:lnTo>
                  <a:lnTo>
                    <a:pt x="225259" y="55880"/>
                  </a:lnTo>
                  <a:lnTo>
                    <a:pt x="233362" y="57150"/>
                  </a:lnTo>
                  <a:lnTo>
                    <a:pt x="233273" y="58420"/>
                  </a:lnTo>
                  <a:lnTo>
                    <a:pt x="233133" y="59690"/>
                  </a:lnTo>
                  <a:lnTo>
                    <a:pt x="232727" y="62230"/>
                  </a:lnTo>
                  <a:lnTo>
                    <a:pt x="232638" y="64770"/>
                  </a:lnTo>
                  <a:lnTo>
                    <a:pt x="232943" y="68630"/>
                  </a:lnTo>
                  <a:lnTo>
                    <a:pt x="233616" y="73660"/>
                  </a:lnTo>
                  <a:lnTo>
                    <a:pt x="233768" y="76200"/>
                  </a:lnTo>
                  <a:lnTo>
                    <a:pt x="232498" y="80010"/>
                  </a:lnTo>
                  <a:lnTo>
                    <a:pt x="231038" y="83820"/>
                  </a:lnTo>
                  <a:lnTo>
                    <a:pt x="229831" y="86360"/>
                  </a:lnTo>
                  <a:lnTo>
                    <a:pt x="228358" y="87630"/>
                  </a:lnTo>
                  <a:lnTo>
                    <a:pt x="226390" y="90170"/>
                  </a:lnTo>
                  <a:lnTo>
                    <a:pt x="226161" y="92646"/>
                  </a:lnTo>
                  <a:lnTo>
                    <a:pt x="226085" y="95250"/>
                  </a:lnTo>
                  <a:lnTo>
                    <a:pt x="215557" y="95250"/>
                  </a:lnTo>
                  <a:lnTo>
                    <a:pt x="214312" y="90170"/>
                  </a:lnTo>
                  <a:lnTo>
                    <a:pt x="214007" y="86360"/>
                  </a:lnTo>
                  <a:lnTo>
                    <a:pt x="213956" y="84874"/>
                  </a:lnTo>
                  <a:lnTo>
                    <a:pt x="216204" y="73660"/>
                  </a:lnTo>
                  <a:lnTo>
                    <a:pt x="215823" y="73660"/>
                  </a:lnTo>
                  <a:lnTo>
                    <a:pt x="215582" y="72390"/>
                  </a:lnTo>
                  <a:lnTo>
                    <a:pt x="215265" y="72390"/>
                  </a:lnTo>
                  <a:lnTo>
                    <a:pt x="212445" y="73660"/>
                  </a:lnTo>
                  <a:lnTo>
                    <a:pt x="212712" y="72390"/>
                  </a:lnTo>
                  <a:lnTo>
                    <a:pt x="212775" y="71120"/>
                  </a:lnTo>
                  <a:lnTo>
                    <a:pt x="211099" y="64770"/>
                  </a:lnTo>
                  <a:lnTo>
                    <a:pt x="210070" y="62230"/>
                  </a:lnTo>
                  <a:lnTo>
                    <a:pt x="209562" y="60960"/>
                  </a:lnTo>
                  <a:lnTo>
                    <a:pt x="208292" y="60960"/>
                  </a:lnTo>
                  <a:lnTo>
                    <a:pt x="206590" y="62230"/>
                  </a:lnTo>
                  <a:lnTo>
                    <a:pt x="201803" y="66040"/>
                  </a:lnTo>
                  <a:lnTo>
                    <a:pt x="201015" y="68580"/>
                  </a:lnTo>
                  <a:lnTo>
                    <a:pt x="199745" y="67310"/>
                  </a:lnTo>
                  <a:lnTo>
                    <a:pt x="198551" y="66040"/>
                  </a:lnTo>
                  <a:lnTo>
                    <a:pt x="195859" y="66040"/>
                  </a:lnTo>
                  <a:lnTo>
                    <a:pt x="194195" y="68630"/>
                  </a:lnTo>
                  <a:lnTo>
                    <a:pt x="193243" y="69850"/>
                  </a:lnTo>
                  <a:lnTo>
                    <a:pt x="191693" y="73660"/>
                  </a:lnTo>
                  <a:lnTo>
                    <a:pt x="193598" y="81280"/>
                  </a:lnTo>
                  <a:lnTo>
                    <a:pt x="195554" y="82550"/>
                  </a:lnTo>
                  <a:lnTo>
                    <a:pt x="196634" y="83820"/>
                  </a:lnTo>
                  <a:lnTo>
                    <a:pt x="196405" y="85090"/>
                  </a:lnTo>
                  <a:lnTo>
                    <a:pt x="196303" y="86728"/>
                  </a:lnTo>
                  <a:lnTo>
                    <a:pt x="197027" y="88900"/>
                  </a:lnTo>
                  <a:lnTo>
                    <a:pt x="197256" y="88900"/>
                  </a:lnTo>
                  <a:lnTo>
                    <a:pt x="197523" y="90157"/>
                  </a:lnTo>
                  <a:lnTo>
                    <a:pt x="196684" y="88900"/>
                  </a:lnTo>
                  <a:lnTo>
                    <a:pt x="195287" y="87630"/>
                  </a:lnTo>
                  <a:lnTo>
                    <a:pt x="192608" y="86360"/>
                  </a:lnTo>
                  <a:lnTo>
                    <a:pt x="189534" y="85090"/>
                  </a:lnTo>
                  <a:lnTo>
                    <a:pt x="186474" y="83820"/>
                  </a:lnTo>
                  <a:lnTo>
                    <a:pt x="180949" y="83820"/>
                  </a:lnTo>
                  <a:lnTo>
                    <a:pt x="183388" y="81280"/>
                  </a:lnTo>
                  <a:lnTo>
                    <a:pt x="187553" y="76200"/>
                  </a:lnTo>
                  <a:lnTo>
                    <a:pt x="186359" y="69850"/>
                  </a:lnTo>
                  <a:lnTo>
                    <a:pt x="187401" y="67310"/>
                  </a:lnTo>
                  <a:lnTo>
                    <a:pt x="187401" y="66040"/>
                  </a:lnTo>
                  <a:lnTo>
                    <a:pt x="182079" y="66040"/>
                  </a:lnTo>
                  <a:lnTo>
                    <a:pt x="182499" y="64770"/>
                  </a:lnTo>
                  <a:lnTo>
                    <a:pt x="183007" y="63500"/>
                  </a:lnTo>
                  <a:lnTo>
                    <a:pt x="183578" y="58420"/>
                  </a:lnTo>
                  <a:lnTo>
                    <a:pt x="181419" y="54610"/>
                  </a:lnTo>
                  <a:lnTo>
                    <a:pt x="179654" y="52070"/>
                  </a:lnTo>
                  <a:lnTo>
                    <a:pt x="177838" y="52070"/>
                  </a:lnTo>
                  <a:lnTo>
                    <a:pt x="177876" y="50800"/>
                  </a:lnTo>
                  <a:lnTo>
                    <a:pt x="177571" y="49530"/>
                  </a:lnTo>
                  <a:lnTo>
                    <a:pt x="175361" y="43180"/>
                  </a:lnTo>
                  <a:lnTo>
                    <a:pt x="174929" y="41910"/>
                  </a:lnTo>
                  <a:lnTo>
                    <a:pt x="168275" y="41910"/>
                  </a:lnTo>
                  <a:lnTo>
                    <a:pt x="167081" y="43180"/>
                  </a:lnTo>
                  <a:lnTo>
                    <a:pt x="166154" y="45720"/>
                  </a:lnTo>
                  <a:lnTo>
                    <a:pt x="164312" y="46990"/>
                  </a:lnTo>
                  <a:lnTo>
                    <a:pt x="162737" y="49530"/>
                  </a:lnTo>
                  <a:lnTo>
                    <a:pt x="162458" y="49530"/>
                  </a:lnTo>
                  <a:lnTo>
                    <a:pt x="162356" y="50800"/>
                  </a:lnTo>
                  <a:lnTo>
                    <a:pt x="161759" y="50800"/>
                  </a:lnTo>
                  <a:lnTo>
                    <a:pt x="161163" y="52070"/>
                  </a:lnTo>
                  <a:lnTo>
                    <a:pt x="160921" y="53340"/>
                  </a:lnTo>
                  <a:lnTo>
                    <a:pt x="160782" y="53340"/>
                  </a:lnTo>
                  <a:lnTo>
                    <a:pt x="160782" y="54610"/>
                  </a:lnTo>
                  <a:lnTo>
                    <a:pt x="160223" y="53340"/>
                  </a:lnTo>
                  <a:lnTo>
                    <a:pt x="158546" y="53340"/>
                  </a:lnTo>
                  <a:lnTo>
                    <a:pt x="157949" y="54610"/>
                  </a:lnTo>
                  <a:lnTo>
                    <a:pt x="156451" y="60960"/>
                  </a:lnTo>
                  <a:lnTo>
                    <a:pt x="157480" y="64770"/>
                  </a:lnTo>
                  <a:lnTo>
                    <a:pt x="159550" y="68630"/>
                  </a:lnTo>
                  <a:lnTo>
                    <a:pt x="161112" y="71120"/>
                  </a:lnTo>
                  <a:lnTo>
                    <a:pt x="163512" y="73660"/>
                  </a:lnTo>
                  <a:lnTo>
                    <a:pt x="163893" y="74930"/>
                  </a:lnTo>
                  <a:lnTo>
                    <a:pt x="161709" y="74930"/>
                  </a:lnTo>
                  <a:lnTo>
                    <a:pt x="158013" y="67310"/>
                  </a:lnTo>
                  <a:lnTo>
                    <a:pt x="153365" y="58420"/>
                  </a:lnTo>
                  <a:lnTo>
                    <a:pt x="148018" y="54610"/>
                  </a:lnTo>
                  <a:lnTo>
                    <a:pt x="136118" y="53340"/>
                  </a:lnTo>
                  <a:lnTo>
                    <a:pt x="131064" y="53340"/>
                  </a:lnTo>
                  <a:lnTo>
                    <a:pt x="123215" y="55880"/>
                  </a:lnTo>
                  <a:lnTo>
                    <a:pt x="109321" y="74930"/>
                  </a:lnTo>
                  <a:lnTo>
                    <a:pt x="109601" y="82550"/>
                  </a:lnTo>
                  <a:lnTo>
                    <a:pt x="109766" y="83820"/>
                  </a:lnTo>
                  <a:lnTo>
                    <a:pt x="110020" y="83820"/>
                  </a:lnTo>
                  <a:lnTo>
                    <a:pt x="109385" y="86360"/>
                  </a:lnTo>
                  <a:lnTo>
                    <a:pt x="108521" y="88900"/>
                  </a:lnTo>
                  <a:lnTo>
                    <a:pt x="105371" y="93980"/>
                  </a:lnTo>
                  <a:lnTo>
                    <a:pt x="103162" y="95288"/>
                  </a:lnTo>
                  <a:lnTo>
                    <a:pt x="101460" y="96520"/>
                  </a:lnTo>
                  <a:lnTo>
                    <a:pt x="100444" y="95250"/>
                  </a:lnTo>
                  <a:lnTo>
                    <a:pt x="99098" y="93980"/>
                  </a:lnTo>
                  <a:lnTo>
                    <a:pt x="97015" y="93980"/>
                  </a:lnTo>
                  <a:lnTo>
                    <a:pt x="95415" y="95288"/>
                  </a:lnTo>
                  <a:lnTo>
                    <a:pt x="94259" y="96520"/>
                  </a:lnTo>
                  <a:lnTo>
                    <a:pt x="93548" y="97790"/>
                  </a:lnTo>
                  <a:lnTo>
                    <a:pt x="86512" y="88900"/>
                  </a:lnTo>
                  <a:lnTo>
                    <a:pt x="76822" y="88900"/>
                  </a:lnTo>
                  <a:lnTo>
                    <a:pt x="73228" y="90170"/>
                  </a:lnTo>
                  <a:lnTo>
                    <a:pt x="85788" y="90170"/>
                  </a:lnTo>
                  <a:lnTo>
                    <a:pt x="93065" y="99060"/>
                  </a:lnTo>
                  <a:lnTo>
                    <a:pt x="93560" y="99060"/>
                  </a:lnTo>
                  <a:lnTo>
                    <a:pt x="93433" y="100330"/>
                  </a:lnTo>
                  <a:lnTo>
                    <a:pt x="93408" y="101600"/>
                  </a:lnTo>
                  <a:lnTo>
                    <a:pt x="93548" y="102870"/>
                  </a:lnTo>
                  <a:lnTo>
                    <a:pt x="91541" y="102870"/>
                  </a:lnTo>
                  <a:lnTo>
                    <a:pt x="90347" y="101600"/>
                  </a:lnTo>
                  <a:lnTo>
                    <a:pt x="88557" y="101600"/>
                  </a:lnTo>
                  <a:lnTo>
                    <a:pt x="88036" y="100330"/>
                  </a:lnTo>
                  <a:lnTo>
                    <a:pt x="86741" y="99060"/>
                  </a:lnTo>
                  <a:lnTo>
                    <a:pt x="86296" y="99060"/>
                  </a:lnTo>
                  <a:lnTo>
                    <a:pt x="87401" y="101600"/>
                  </a:lnTo>
                  <a:lnTo>
                    <a:pt x="87909" y="101600"/>
                  </a:lnTo>
                  <a:lnTo>
                    <a:pt x="89179" y="102870"/>
                  </a:lnTo>
                  <a:lnTo>
                    <a:pt x="89916" y="102870"/>
                  </a:lnTo>
                  <a:lnTo>
                    <a:pt x="91325" y="104140"/>
                  </a:lnTo>
                  <a:lnTo>
                    <a:pt x="92862" y="104140"/>
                  </a:lnTo>
                  <a:lnTo>
                    <a:pt x="93662" y="102870"/>
                  </a:lnTo>
                  <a:lnTo>
                    <a:pt x="93814" y="104140"/>
                  </a:lnTo>
                  <a:lnTo>
                    <a:pt x="94068" y="105410"/>
                  </a:lnTo>
                  <a:lnTo>
                    <a:pt x="94411" y="105410"/>
                  </a:lnTo>
                  <a:lnTo>
                    <a:pt x="93319" y="106680"/>
                  </a:lnTo>
                  <a:lnTo>
                    <a:pt x="92925" y="107061"/>
                  </a:lnTo>
                  <a:lnTo>
                    <a:pt x="92925" y="107950"/>
                  </a:lnTo>
                  <a:lnTo>
                    <a:pt x="91643" y="109220"/>
                  </a:lnTo>
                  <a:lnTo>
                    <a:pt x="92735" y="107950"/>
                  </a:lnTo>
                  <a:lnTo>
                    <a:pt x="92925" y="107950"/>
                  </a:lnTo>
                  <a:lnTo>
                    <a:pt x="92925" y="107061"/>
                  </a:lnTo>
                  <a:lnTo>
                    <a:pt x="91998" y="107950"/>
                  </a:lnTo>
                  <a:lnTo>
                    <a:pt x="83019" y="107950"/>
                  </a:lnTo>
                  <a:lnTo>
                    <a:pt x="84315" y="109220"/>
                  </a:lnTo>
                  <a:lnTo>
                    <a:pt x="90538" y="109220"/>
                  </a:lnTo>
                  <a:lnTo>
                    <a:pt x="88747" y="110490"/>
                  </a:lnTo>
                  <a:lnTo>
                    <a:pt x="80937" y="110490"/>
                  </a:lnTo>
                  <a:lnTo>
                    <a:pt x="82562" y="111760"/>
                  </a:lnTo>
                  <a:lnTo>
                    <a:pt x="89509" y="111760"/>
                  </a:lnTo>
                  <a:lnTo>
                    <a:pt x="92595" y="110490"/>
                  </a:lnTo>
                  <a:lnTo>
                    <a:pt x="93916" y="109474"/>
                  </a:lnTo>
                  <a:lnTo>
                    <a:pt x="92075" y="111760"/>
                  </a:lnTo>
                  <a:lnTo>
                    <a:pt x="88214" y="113030"/>
                  </a:lnTo>
                  <a:lnTo>
                    <a:pt x="86906" y="114300"/>
                  </a:lnTo>
                  <a:lnTo>
                    <a:pt x="83223" y="114300"/>
                  </a:lnTo>
                  <a:lnTo>
                    <a:pt x="79908" y="113030"/>
                  </a:lnTo>
                  <a:lnTo>
                    <a:pt x="78397" y="113030"/>
                  </a:lnTo>
                  <a:lnTo>
                    <a:pt x="76263" y="114300"/>
                  </a:lnTo>
                  <a:lnTo>
                    <a:pt x="74714" y="115570"/>
                  </a:lnTo>
                  <a:lnTo>
                    <a:pt x="74104" y="116840"/>
                  </a:lnTo>
                  <a:lnTo>
                    <a:pt x="73075" y="115570"/>
                  </a:lnTo>
                  <a:lnTo>
                    <a:pt x="69824" y="111760"/>
                  </a:lnTo>
                  <a:lnTo>
                    <a:pt x="72618" y="105410"/>
                  </a:lnTo>
                  <a:lnTo>
                    <a:pt x="73139" y="105410"/>
                  </a:lnTo>
                  <a:lnTo>
                    <a:pt x="73685" y="104140"/>
                  </a:lnTo>
                  <a:lnTo>
                    <a:pt x="73977" y="104140"/>
                  </a:lnTo>
                  <a:lnTo>
                    <a:pt x="74968" y="102870"/>
                  </a:lnTo>
                  <a:lnTo>
                    <a:pt x="79921" y="102870"/>
                  </a:lnTo>
                  <a:lnTo>
                    <a:pt x="80530" y="101600"/>
                  </a:lnTo>
                  <a:lnTo>
                    <a:pt x="74142" y="101600"/>
                  </a:lnTo>
                  <a:lnTo>
                    <a:pt x="73812" y="102870"/>
                  </a:lnTo>
                  <a:lnTo>
                    <a:pt x="71539" y="102870"/>
                  </a:lnTo>
                  <a:lnTo>
                    <a:pt x="71691" y="100330"/>
                  </a:lnTo>
                  <a:lnTo>
                    <a:pt x="72478" y="92646"/>
                  </a:lnTo>
                  <a:lnTo>
                    <a:pt x="70154" y="100330"/>
                  </a:lnTo>
                  <a:lnTo>
                    <a:pt x="70065" y="104140"/>
                  </a:lnTo>
                  <a:lnTo>
                    <a:pt x="70205" y="104140"/>
                  </a:lnTo>
                  <a:lnTo>
                    <a:pt x="70688" y="105410"/>
                  </a:lnTo>
                  <a:lnTo>
                    <a:pt x="70980" y="105410"/>
                  </a:lnTo>
                  <a:lnTo>
                    <a:pt x="67703" y="113030"/>
                  </a:lnTo>
                  <a:lnTo>
                    <a:pt x="73647" y="118110"/>
                  </a:lnTo>
                  <a:lnTo>
                    <a:pt x="74676" y="118110"/>
                  </a:lnTo>
                  <a:lnTo>
                    <a:pt x="75704" y="116840"/>
                  </a:lnTo>
                  <a:lnTo>
                    <a:pt x="76746" y="115570"/>
                  </a:lnTo>
                  <a:lnTo>
                    <a:pt x="78968" y="114300"/>
                  </a:lnTo>
                  <a:lnTo>
                    <a:pt x="79629" y="114300"/>
                  </a:lnTo>
                  <a:lnTo>
                    <a:pt x="82943" y="115570"/>
                  </a:lnTo>
                  <a:lnTo>
                    <a:pt x="87350" y="115570"/>
                  </a:lnTo>
                  <a:lnTo>
                    <a:pt x="92443" y="113030"/>
                  </a:lnTo>
                  <a:lnTo>
                    <a:pt x="94589" y="110490"/>
                  </a:lnTo>
                  <a:lnTo>
                    <a:pt x="95859" y="109220"/>
                  </a:lnTo>
                  <a:lnTo>
                    <a:pt x="99441" y="109220"/>
                  </a:lnTo>
                  <a:lnTo>
                    <a:pt x="102031" y="107950"/>
                  </a:lnTo>
                  <a:lnTo>
                    <a:pt x="102971" y="106680"/>
                  </a:lnTo>
                  <a:lnTo>
                    <a:pt x="103289" y="104140"/>
                  </a:lnTo>
                  <a:lnTo>
                    <a:pt x="106667" y="104140"/>
                  </a:lnTo>
                  <a:lnTo>
                    <a:pt x="109004" y="102870"/>
                  </a:lnTo>
                  <a:lnTo>
                    <a:pt x="111353" y="101600"/>
                  </a:lnTo>
                  <a:lnTo>
                    <a:pt x="115265" y="99060"/>
                  </a:lnTo>
                  <a:lnTo>
                    <a:pt x="118351" y="99060"/>
                  </a:lnTo>
                  <a:lnTo>
                    <a:pt x="120357" y="96520"/>
                  </a:lnTo>
                  <a:lnTo>
                    <a:pt x="120269" y="101600"/>
                  </a:lnTo>
                  <a:lnTo>
                    <a:pt x="120942" y="102870"/>
                  </a:lnTo>
                  <a:lnTo>
                    <a:pt x="124053" y="107950"/>
                  </a:lnTo>
                  <a:lnTo>
                    <a:pt x="123329" y="110490"/>
                  </a:lnTo>
                  <a:lnTo>
                    <a:pt x="123418" y="111760"/>
                  </a:lnTo>
                  <a:lnTo>
                    <a:pt x="126771" y="111760"/>
                  </a:lnTo>
                  <a:lnTo>
                    <a:pt x="129336" y="110490"/>
                  </a:lnTo>
                  <a:lnTo>
                    <a:pt x="131914" y="109220"/>
                  </a:lnTo>
                  <a:lnTo>
                    <a:pt x="135458" y="101600"/>
                  </a:lnTo>
                  <a:lnTo>
                    <a:pt x="134785" y="97790"/>
                  </a:lnTo>
                  <a:lnTo>
                    <a:pt x="133680" y="95250"/>
                  </a:lnTo>
                  <a:lnTo>
                    <a:pt x="137210" y="95250"/>
                  </a:lnTo>
                  <a:lnTo>
                    <a:pt x="137985" y="93980"/>
                  </a:lnTo>
                  <a:lnTo>
                    <a:pt x="137795" y="92710"/>
                  </a:lnTo>
                  <a:lnTo>
                    <a:pt x="137502" y="92710"/>
                  </a:lnTo>
                  <a:lnTo>
                    <a:pt x="135394" y="86360"/>
                  </a:lnTo>
                  <a:lnTo>
                    <a:pt x="135013" y="85090"/>
                  </a:lnTo>
                  <a:lnTo>
                    <a:pt x="134581" y="85090"/>
                  </a:lnTo>
                  <a:lnTo>
                    <a:pt x="133921" y="83820"/>
                  </a:lnTo>
                  <a:lnTo>
                    <a:pt x="135305" y="83820"/>
                  </a:lnTo>
                  <a:lnTo>
                    <a:pt x="137706" y="82550"/>
                  </a:lnTo>
                  <a:lnTo>
                    <a:pt x="138557" y="81280"/>
                  </a:lnTo>
                  <a:lnTo>
                    <a:pt x="138696" y="80010"/>
                  </a:lnTo>
                  <a:lnTo>
                    <a:pt x="138379" y="80010"/>
                  </a:lnTo>
                  <a:lnTo>
                    <a:pt x="137210" y="79044"/>
                  </a:lnTo>
                  <a:lnTo>
                    <a:pt x="137210" y="80010"/>
                  </a:lnTo>
                  <a:lnTo>
                    <a:pt x="137185" y="81280"/>
                  </a:lnTo>
                  <a:lnTo>
                    <a:pt x="137007" y="81280"/>
                  </a:lnTo>
                  <a:lnTo>
                    <a:pt x="134670" y="82550"/>
                  </a:lnTo>
                  <a:lnTo>
                    <a:pt x="131216" y="82550"/>
                  </a:lnTo>
                  <a:lnTo>
                    <a:pt x="130594" y="81280"/>
                  </a:lnTo>
                  <a:lnTo>
                    <a:pt x="129235" y="81280"/>
                  </a:lnTo>
                  <a:lnTo>
                    <a:pt x="129654" y="82550"/>
                  </a:lnTo>
                  <a:lnTo>
                    <a:pt x="130060" y="82550"/>
                  </a:lnTo>
                  <a:lnTo>
                    <a:pt x="131038" y="83820"/>
                  </a:lnTo>
                  <a:lnTo>
                    <a:pt x="133375" y="85090"/>
                  </a:lnTo>
                  <a:lnTo>
                    <a:pt x="135458" y="91440"/>
                  </a:lnTo>
                  <a:lnTo>
                    <a:pt x="136245" y="93980"/>
                  </a:lnTo>
                  <a:lnTo>
                    <a:pt x="133172" y="93980"/>
                  </a:lnTo>
                  <a:lnTo>
                    <a:pt x="131127" y="92710"/>
                  </a:lnTo>
                  <a:lnTo>
                    <a:pt x="130035" y="91440"/>
                  </a:lnTo>
                  <a:lnTo>
                    <a:pt x="129413" y="91440"/>
                  </a:lnTo>
                  <a:lnTo>
                    <a:pt x="132638" y="95250"/>
                  </a:lnTo>
                  <a:lnTo>
                    <a:pt x="133527" y="100330"/>
                  </a:lnTo>
                  <a:lnTo>
                    <a:pt x="133451" y="102870"/>
                  </a:lnTo>
                  <a:lnTo>
                    <a:pt x="130771" y="107950"/>
                  </a:lnTo>
                  <a:lnTo>
                    <a:pt x="126149" y="110490"/>
                  </a:lnTo>
                  <a:lnTo>
                    <a:pt x="124866" y="110490"/>
                  </a:lnTo>
                  <a:lnTo>
                    <a:pt x="125526" y="106680"/>
                  </a:lnTo>
                  <a:lnTo>
                    <a:pt x="122047" y="101600"/>
                  </a:lnTo>
                  <a:lnTo>
                    <a:pt x="121881" y="101600"/>
                  </a:lnTo>
                  <a:lnTo>
                    <a:pt x="121589" y="99072"/>
                  </a:lnTo>
                  <a:lnTo>
                    <a:pt x="121793" y="96520"/>
                  </a:lnTo>
                  <a:lnTo>
                    <a:pt x="122008" y="95250"/>
                  </a:lnTo>
                  <a:lnTo>
                    <a:pt x="122809" y="95250"/>
                  </a:lnTo>
                  <a:lnTo>
                    <a:pt x="123075" y="93980"/>
                  </a:lnTo>
                  <a:lnTo>
                    <a:pt x="120916" y="93980"/>
                  </a:lnTo>
                  <a:lnTo>
                    <a:pt x="121234" y="95250"/>
                  </a:lnTo>
                  <a:lnTo>
                    <a:pt x="119659" y="95250"/>
                  </a:lnTo>
                  <a:lnTo>
                    <a:pt x="116954" y="97790"/>
                  </a:lnTo>
                  <a:lnTo>
                    <a:pt x="115925" y="97790"/>
                  </a:lnTo>
                  <a:lnTo>
                    <a:pt x="115925" y="92710"/>
                  </a:lnTo>
                  <a:lnTo>
                    <a:pt x="116446" y="92710"/>
                  </a:lnTo>
                  <a:lnTo>
                    <a:pt x="117906" y="90157"/>
                  </a:lnTo>
                  <a:lnTo>
                    <a:pt x="119380" y="88900"/>
                  </a:lnTo>
                  <a:lnTo>
                    <a:pt x="121259" y="86360"/>
                  </a:lnTo>
                  <a:lnTo>
                    <a:pt x="119494" y="82550"/>
                  </a:lnTo>
                  <a:lnTo>
                    <a:pt x="119176" y="82232"/>
                  </a:lnTo>
                  <a:lnTo>
                    <a:pt x="119176" y="85090"/>
                  </a:lnTo>
                  <a:lnTo>
                    <a:pt x="118960" y="86360"/>
                  </a:lnTo>
                  <a:lnTo>
                    <a:pt x="118681" y="85242"/>
                  </a:lnTo>
                  <a:lnTo>
                    <a:pt x="118681" y="87630"/>
                  </a:lnTo>
                  <a:lnTo>
                    <a:pt x="117957" y="88900"/>
                  </a:lnTo>
                  <a:lnTo>
                    <a:pt x="115785" y="91440"/>
                  </a:lnTo>
                  <a:lnTo>
                    <a:pt x="115201" y="92646"/>
                  </a:lnTo>
                  <a:lnTo>
                    <a:pt x="115100" y="97790"/>
                  </a:lnTo>
                  <a:lnTo>
                    <a:pt x="113982" y="97790"/>
                  </a:lnTo>
                  <a:lnTo>
                    <a:pt x="110642" y="100330"/>
                  </a:lnTo>
                  <a:lnTo>
                    <a:pt x="106070" y="102870"/>
                  </a:lnTo>
                  <a:lnTo>
                    <a:pt x="102819" y="102870"/>
                  </a:lnTo>
                  <a:lnTo>
                    <a:pt x="102717" y="101600"/>
                  </a:lnTo>
                  <a:lnTo>
                    <a:pt x="102704" y="105410"/>
                  </a:lnTo>
                  <a:lnTo>
                    <a:pt x="98983" y="107950"/>
                  </a:lnTo>
                  <a:lnTo>
                    <a:pt x="96837" y="107950"/>
                  </a:lnTo>
                  <a:lnTo>
                    <a:pt x="95872" y="106680"/>
                  </a:lnTo>
                  <a:lnTo>
                    <a:pt x="95224" y="105410"/>
                  </a:lnTo>
                  <a:lnTo>
                    <a:pt x="95161" y="106680"/>
                  </a:lnTo>
                  <a:lnTo>
                    <a:pt x="95034" y="106984"/>
                  </a:lnTo>
                  <a:lnTo>
                    <a:pt x="95059" y="106680"/>
                  </a:lnTo>
                  <a:lnTo>
                    <a:pt x="95161" y="105410"/>
                  </a:lnTo>
                  <a:lnTo>
                    <a:pt x="94767" y="104140"/>
                  </a:lnTo>
                  <a:lnTo>
                    <a:pt x="94513" y="104140"/>
                  </a:lnTo>
                  <a:lnTo>
                    <a:pt x="94005" y="100330"/>
                  </a:lnTo>
                  <a:lnTo>
                    <a:pt x="94462" y="97790"/>
                  </a:lnTo>
                  <a:lnTo>
                    <a:pt x="94691" y="96520"/>
                  </a:lnTo>
                  <a:lnTo>
                    <a:pt x="97269" y="96520"/>
                  </a:lnTo>
                  <a:lnTo>
                    <a:pt x="97421" y="95250"/>
                  </a:lnTo>
                  <a:lnTo>
                    <a:pt x="99212" y="95250"/>
                  </a:lnTo>
                  <a:lnTo>
                    <a:pt x="101028" y="97790"/>
                  </a:lnTo>
                  <a:lnTo>
                    <a:pt x="102006" y="101600"/>
                  </a:lnTo>
                  <a:lnTo>
                    <a:pt x="102704" y="105410"/>
                  </a:lnTo>
                  <a:lnTo>
                    <a:pt x="102704" y="101561"/>
                  </a:lnTo>
                  <a:lnTo>
                    <a:pt x="102323" y="100330"/>
                  </a:lnTo>
                  <a:lnTo>
                    <a:pt x="102044" y="99060"/>
                  </a:lnTo>
                  <a:lnTo>
                    <a:pt x="101676" y="99060"/>
                  </a:lnTo>
                  <a:lnTo>
                    <a:pt x="103670" y="97790"/>
                  </a:lnTo>
                  <a:lnTo>
                    <a:pt x="104940" y="96520"/>
                  </a:lnTo>
                  <a:lnTo>
                    <a:pt x="106222" y="95250"/>
                  </a:lnTo>
                  <a:lnTo>
                    <a:pt x="109918" y="90170"/>
                  </a:lnTo>
                  <a:lnTo>
                    <a:pt x="110845" y="86360"/>
                  </a:lnTo>
                  <a:lnTo>
                    <a:pt x="111518" y="83820"/>
                  </a:lnTo>
                  <a:lnTo>
                    <a:pt x="115773" y="83820"/>
                  </a:lnTo>
                  <a:lnTo>
                    <a:pt x="116001" y="82550"/>
                  </a:lnTo>
                  <a:lnTo>
                    <a:pt x="116306" y="82550"/>
                  </a:lnTo>
                  <a:lnTo>
                    <a:pt x="116357" y="83820"/>
                  </a:lnTo>
                  <a:lnTo>
                    <a:pt x="117284" y="86360"/>
                  </a:lnTo>
                  <a:lnTo>
                    <a:pt x="118224" y="87630"/>
                  </a:lnTo>
                  <a:lnTo>
                    <a:pt x="118681" y="87630"/>
                  </a:lnTo>
                  <a:lnTo>
                    <a:pt x="118681" y="85242"/>
                  </a:lnTo>
                  <a:lnTo>
                    <a:pt x="118643" y="85090"/>
                  </a:lnTo>
                  <a:lnTo>
                    <a:pt x="118287" y="85090"/>
                  </a:lnTo>
                  <a:lnTo>
                    <a:pt x="117970" y="84150"/>
                  </a:lnTo>
                  <a:lnTo>
                    <a:pt x="117856" y="83578"/>
                  </a:lnTo>
                  <a:lnTo>
                    <a:pt x="117792" y="82550"/>
                  </a:lnTo>
                  <a:lnTo>
                    <a:pt x="118173" y="82550"/>
                  </a:lnTo>
                  <a:lnTo>
                    <a:pt x="118592" y="83820"/>
                  </a:lnTo>
                  <a:lnTo>
                    <a:pt x="119176" y="85090"/>
                  </a:lnTo>
                  <a:lnTo>
                    <a:pt x="119176" y="82232"/>
                  </a:lnTo>
                  <a:lnTo>
                    <a:pt x="118224" y="81280"/>
                  </a:lnTo>
                  <a:lnTo>
                    <a:pt x="115366" y="81280"/>
                  </a:lnTo>
                  <a:lnTo>
                    <a:pt x="114960" y="82550"/>
                  </a:lnTo>
                  <a:lnTo>
                    <a:pt x="111036" y="82550"/>
                  </a:lnTo>
                  <a:lnTo>
                    <a:pt x="111150" y="80010"/>
                  </a:lnTo>
                  <a:lnTo>
                    <a:pt x="111353" y="77470"/>
                  </a:lnTo>
                  <a:lnTo>
                    <a:pt x="115176" y="69850"/>
                  </a:lnTo>
                  <a:lnTo>
                    <a:pt x="116370" y="67310"/>
                  </a:lnTo>
                  <a:lnTo>
                    <a:pt x="118033" y="66040"/>
                  </a:lnTo>
                  <a:lnTo>
                    <a:pt x="124193" y="57150"/>
                  </a:lnTo>
                  <a:lnTo>
                    <a:pt x="131191" y="54610"/>
                  </a:lnTo>
                  <a:lnTo>
                    <a:pt x="133464" y="54610"/>
                  </a:lnTo>
                  <a:lnTo>
                    <a:pt x="132626" y="55880"/>
                  </a:lnTo>
                  <a:lnTo>
                    <a:pt x="131330" y="57150"/>
                  </a:lnTo>
                  <a:lnTo>
                    <a:pt x="127520" y="60960"/>
                  </a:lnTo>
                  <a:lnTo>
                    <a:pt x="126517" y="63500"/>
                  </a:lnTo>
                  <a:lnTo>
                    <a:pt x="127266" y="67310"/>
                  </a:lnTo>
                  <a:lnTo>
                    <a:pt x="127838" y="69850"/>
                  </a:lnTo>
                  <a:lnTo>
                    <a:pt x="128981" y="72390"/>
                  </a:lnTo>
                  <a:lnTo>
                    <a:pt x="133210" y="77470"/>
                  </a:lnTo>
                  <a:lnTo>
                    <a:pt x="137172" y="80010"/>
                  </a:lnTo>
                  <a:lnTo>
                    <a:pt x="137210" y="79044"/>
                  </a:lnTo>
                  <a:lnTo>
                    <a:pt x="133807" y="76200"/>
                  </a:lnTo>
                  <a:lnTo>
                    <a:pt x="130949" y="72390"/>
                  </a:lnTo>
                  <a:lnTo>
                    <a:pt x="139814" y="72390"/>
                  </a:lnTo>
                  <a:lnTo>
                    <a:pt x="148005" y="77470"/>
                  </a:lnTo>
                  <a:lnTo>
                    <a:pt x="151676" y="83820"/>
                  </a:lnTo>
                  <a:lnTo>
                    <a:pt x="154622" y="90170"/>
                  </a:lnTo>
                  <a:lnTo>
                    <a:pt x="148412" y="96520"/>
                  </a:lnTo>
                  <a:lnTo>
                    <a:pt x="144830" y="104140"/>
                  </a:lnTo>
                  <a:lnTo>
                    <a:pt x="143141" y="110490"/>
                  </a:lnTo>
                  <a:lnTo>
                    <a:pt x="142659" y="114300"/>
                  </a:lnTo>
                  <a:lnTo>
                    <a:pt x="141732" y="114300"/>
                  </a:lnTo>
                  <a:lnTo>
                    <a:pt x="139446" y="116840"/>
                  </a:lnTo>
                  <a:lnTo>
                    <a:pt x="136715" y="120650"/>
                  </a:lnTo>
                  <a:lnTo>
                    <a:pt x="135801" y="125730"/>
                  </a:lnTo>
                  <a:lnTo>
                    <a:pt x="134988" y="129540"/>
                  </a:lnTo>
                  <a:lnTo>
                    <a:pt x="132600" y="132080"/>
                  </a:lnTo>
                  <a:lnTo>
                    <a:pt x="134886" y="134620"/>
                  </a:lnTo>
                  <a:lnTo>
                    <a:pt x="138912" y="135890"/>
                  </a:lnTo>
                  <a:lnTo>
                    <a:pt x="140728" y="135890"/>
                  </a:lnTo>
                  <a:lnTo>
                    <a:pt x="141973" y="134620"/>
                  </a:lnTo>
                  <a:lnTo>
                    <a:pt x="144221" y="134620"/>
                  </a:lnTo>
                  <a:lnTo>
                    <a:pt x="144576" y="135890"/>
                  </a:lnTo>
                  <a:lnTo>
                    <a:pt x="144780" y="135890"/>
                  </a:lnTo>
                  <a:lnTo>
                    <a:pt x="145097" y="138430"/>
                  </a:lnTo>
                  <a:lnTo>
                    <a:pt x="146037" y="139700"/>
                  </a:lnTo>
                  <a:lnTo>
                    <a:pt x="145618" y="140970"/>
                  </a:lnTo>
                  <a:lnTo>
                    <a:pt x="144881" y="142240"/>
                  </a:lnTo>
                  <a:lnTo>
                    <a:pt x="145110" y="142240"/>
                  </a:lnTo>
                  <a:lnTo>
                    <a:pt x="145300" y="143510"/>
                  </a:lnTo>
                  <a:lnTo>
                    <a:pt x="154533" y="143510"/>
                  </a:lnTo>
                  <a:lnTo>
                    <a:pt x="155727" y="140970"/>
                  </a:lnTo>
                  <a:lnTo>
                    <a:pt x="158115" y="135890"/>
                  </a:lnTo>
                  <a:lnTo>
                    <a:pt x="158127" y="133350"/>
                  </a:lnTo>
                  <a:lnTo>
                    <a:pt x="157772" y="130810"/>
                  </a:lnTo>
                  <a:lnTo>
                    <a:pt x="158953" y="132080"/>
                  </a:lnTo>
                  <a:lnTo>
                    <a:pt x="160540" y="132080"/>
                  </a:lnTo>
                  <a:lnTo>
                    <a:pt x="162445" y="130810"/>
                  </a:lnTo>
                  <a:lnTo>
                    <a:pt x="163512" y="127000"/>
                  </a:lnTo>
                  <a:lnTo>
                    <a:pt x="163944" y="125730"/>
                  </a:lnTo>
                  <a:lnTo>
                    <a:pt x="162966" y="123190"/>
                  </a:lnTo>
                  <a:lnTo>
                    <a:pt x="162115" y="121920"/>
                  </a:lnTo>
                  <a:lnTo>
                    <a:pt x="161810" y="120650"/>
                  </a:lnTo>
                  <a:lnTo>
                    <a:pt x="159499" y="119380"/>
                  </a:lnTo>
                  <a:lnTo>
                    <a:pt x="159042" y="118110"/>
                  </a:lnTo>
                  <a:lnTo>
                    <a:pt x="161493" y="118110"/>
                  </a:lnTo>
                  <a:lnTo>
                    <a:pt x="162509" y="116840"/>
                  </a:lnTo>
                  <a:lnTo>
                    <a:pt x="161544" y="111760"/>
                  </a:lnTo>
                  <a:lnTo>
                    <a:pt x="162814" y="113030"/>
                  </a:lnTo>
                  <a:lnTo>
                    <a:pt x="181330" y="140970"/>
                  </a:lnTo>
                  <a:lnTo>
                    <a:pt x="176326" y="140970"/>
                  </a:lnTo>
                  <a:lnTo>
                    <a:pt x="176326" y="142240"/>
                  </a:lnTo>
                  <a:lnTo>
                    <a:pt x="176110" y="143510"/>
                  </a:lnTo>
                  <a:lnTo>
                    <a:pt x="176136" y="144780"/>
                  </a:lnTo>
                  <a:lnTo>
                    <a:pt x="173012" y="144780"/>
                  </a:lnTo>
                  <a:lnTo>
                    <a:pt x="173088" y="143510"/>
                  </a:lnTo>
                  <a:lnTo>
                    <a:pt x="173240" y="143510"/>
                  </a:lnTo>
                  <a:lnTo>
                    <a:pt x="174231" y="142240"/>
                  </a:lnTo>
                  <a:lnTo>
                    <a:pt x="176326" y="142240"/>
                  </a:lnTo>
                  <a:lnTo>
                    <a:pt x="176326" y="140970"/>
                  </a:lnTo>
                  <a:lnTo>
                    <a:pt x="172732" y="140970"/>
                  </a:lnTo>
                  <a:lnTo>
                    <a:pt x="172732" y="144780"/>
                  </a:lnTo>
                  <a:lnTo>
                    <a:pt x="172097" y="146050"/>
                  </a:lnTo>
                  <a:lnTo>
                    <a:pt x="171310" y="146050"/>
                  </a:lnTo>
                  <a:lnTo>
                    <a:pt x="170865" y="147320"/>
                  </a:lnTo>
                  <a:lnTo>
                    <a:pt x="170205" y="147320"/>
                  </a:lnTo>
                  <a:lnTo>
                    <a:pt x="169672" y="148767"/>
                  </a:lnTo>
                  <a:lnTo>
                    <a:pt x="169329" y="149860"/>
                  </a:lnTo>
                  <a:lnTo>
                    <a:pt x="168960" y="151130"/>
                  </a:lnTo>
                  <a:lnTo>
                    <a:pt x="168681" y="149860"/>
                  </a:lnTo>
                  <a:lnTo>
                    <a:pt x="167805" y="149860"/>
                  </a:lnTo>
                  <a:lnTo>
                    <a:pt x="167652" y="148767"/>
                  </a:lnTo>
                  <a:lnTo>
                    <a:pt x="167601" y="148590"/>
                  </a:lnTo>
                  <a:lnTo>
                    <a:pt x="168211" y="147129"/>
                  </a:lnTo>
                  <a:lnTo>
                    <a:pt x="168732" y="146050"/>
                  </a:lnTo>
                  <a:lnTo>
                    <a:pt x="169494" y="146050"/>
                  </a:lnTo>
                  <a:lnTo>
                    <a:pt x="169760" y="147320"/>
                  </a:lnTo>
                  <a:lnTo>
                    <a:pt x="170205" y="147320"/>
                  </a:lnTo>
                  <a:lnTo>
                    <a:pt x="170091" y="146050"/>
                  </a:lnTo>
                  <a:lnTo>
                    <a:pt x="170014" y="144780"/>
                  </a:lnTo>
                  <a:lnTo>
                    <a:pt x="170319" y="144780"/>
                  </a:lnTo>
                  <a:lnTo>
                    <a:pt x="171132" y="143510"/>
                  </a:lnTo>
                  <a:lnTo>
                    <a:pt x="172504" y="143510"/>
                  </a:lnTo>
                  <a:lnTo>
                    <a:pt x="172389" y="144780"/>
                  </a:lnTo>
                  <a:lnTo>
                    <a:pt x="172732" y="144780"/>
                  </a:lnTo>
                  <a:lnTo>
                    <a:pt x="172732" y="140970"/>
                  </a:lnTo>
                  <a:lnTo>
                    <a:pt x="172008" y="140970"/>
                  </a:lnTo>
                  <a:lnTo>
                    <a:pt x="167601" y="144780"/>
                  </a:lnTo>
                  <a:lnTo>
                    <a:pt x="166268" y="147320"/>
                  </a:lnTo>
                  <a:lnTo>
                    <a:pt x="165315" y="149860"/>
                  </a:lnTo>
                  <a:lnTo>
                    <a:pt x="163982" y="149860"/>
                  </a:lnTo>
                  <a:lnTo>
                    <a:pt x="162242" y="148590"/>
                  </a:lnTo>
                  <a:lnTo>
                    <a:pt x="158356" y="148590"/>
                  </a:lnTo>
                  <a:lnTo>
                    <a:pt x="157568" y="149860"/>
                  </a:lnTo>
                  <a:lnTo>
                    <a:pt x="157327" y="148590"/>
                  </a:lnTo>
                  <a:lnTo>
                    <a:pt x="156044" y="146050"/>
                  </a:lnTo>
                  <a:lnTo>
                    <a:pt x="149136" y="146050"/>
                  </a:lnTo>
                  <a:lnTo>
                    <a:pt x="148780" y="147320"/>
                  </a:lnTo>
                  <a:lnTo>
                    <a:pt x="155067" y="147320"/>
                  </a:lnTo>
                  <a:lnTo>
                    <a:pt x="156743" y="151130"/>
                  </a:lnTo>
                  <a:lnTo>
                    <a:pt x="157048" y="152044"/>
                  </a:lnTo>
                  <a:lnTo>
                    <a:pt x="157175" y="158750"/>
                  </a:lnTo>
                  <a:lnTo>
                    <a:pt x="155333" y="162560"/>
                  </a:lnTo>
                  <a:lnTo>
                    <a:pt x="155790" y="162560"/>
                  </a:lnTo>
                  <a:lnTo>
                    <a:pt x="156349" y="161290"/>
                  </a:lnTo>
                  <a:lnTo>
                    <a:pt x="156908" y="162560"/>
                  </a:lnTo>
                  <a:lnTo>
                    <a:pt x="157607" y="163563"/>
                  </a:lnTo>
                  <a:lnTo>
                    <a:pt x="157162" y="161290"/>
                  </a:lnTo>
                  <a:lnTo>
                    <a:pt x="156908" y="160020"/>
                  </a:lnTo>
                  <a:lnTo>
                    <a:pt x="157619" y="158750"/>
                  </a:lnTo>
                  <a:lnTo>
                    <a:pt x="157886" y="156959"/>
                  </a:lnTo>
                  <a:lnTo>
                    <a:pt x="158000" y="153670"/>
                  </a:lnTo>
                  <a:lnTo>
                    <a:pt x="157822" y="152412"/>
                  </a:lnTo>
                  <a:lnTo>
                    <a:pt x="157480" y="151130"/>
                  </a:lnTo>
                  <a:lnTo>
                    <a:pt x="164211" y="151130"/>
                  </a:lnTo>
                  <a:lnTo>
                    <a:pt x="165379" y="152412"/>
                  </a:lnTo>
                  <a:lnTo>
                    <a:pt x="167297" y="153670"/>
                  </a:lnTo>
                  <a:lnTo>
                    <a:pt x="166535" y="152400"/>
                  </a:lnTo>
                  <a:lnTo>
                    <a:pt x="168541" y="152400"/>
                  </a:lnTo>
                  <a:lnTo>
                    <a:pt x="167716" y="151130"/>
                  </a:lnTo>
                  <a:lnTo>
                    <a:pt x="166458" y="151130"/>
                  </a:lnTo>
                  <a:lnTo>
                    <a:pt x="166903" y="149860"/>
                  </a:lnTo>
                  <a:lnTo>
                    <a:pt x="167436" y="149860"/>
                  </a:lnTo>
                  <a:lnTo>
                    <a:pt x="167970" y="151130"/>
                  </a:lnTo>
                  <a:lnTo>
                    <a:pt x="168859" y="151130"/>
                  </a:lnTo>
                  <a:lnTo>
                    <a:pt x="168541" y="152400"/>
                  </a:lnTo>
                  <a:lnTo>
                    <a:pt x="171691" y="152400"/>
                  </a:lnTo>
                  <a:lnTo>
                    <a:pt x="175450" y="156210"/>
                  </a:lnTo>
                  <a:lnTo>
                    <a:pt x="176542" y="160020"/>
                  </a:lnTo>
                  <a:lnTo>
                    <a:pt x="174955" y="165100"/>
                  </a:lnTo>
                  <a:lnTo>
                    <a:pt x="173672" y="167640"/>
                  </a:lnTo>
                  <a:lnTo>
                    <a:pt x="175056" y="167640"/>
                  </a:lnTo>
                  <a:lnTo>
                    <a:pt x="176237" y="166370"/>
                  </a:lnTo>
                  <a:lnTo>
                    <a:pt x="177901" y="161290"/>
                  </a:lnTo>
                  <a:lnTo>
                    <a:pt x="177228" y="156210"/>
                  </a:lnTo>
                  <a:lnTo>
                    <a:pt x="173443" y="152400"/>
                  </a:lnTo>
                  <a:lnTo>
                    <a:pt x="171729" y="152400"/>
                  </a:lnTo>
                  <a:lnTo>
                    <a:pt x="170154" y="151130"/>
                  </a:lnTo>
                  <a:lnTo>
                    <a:pt x="170446" y="151130"/>
                  </a:lnTo>
                  <a:lnTo>
                    <a:pt x="170764" y="149860"/>
                  </a:lnTo>
                  <a:lnTo>
                    <a:pt x="171119" y="148590"/>
                  </a:lnTo>
                  <a:lnTo>
                    <a:pt x="171208" y="149860"/>
                  </a:lnTo>
                  <a:lnTo>
                    <a:pt x="171754" y="149860"/>
                  </a:lnTo>
                  <a:lnTo>
                    <a:pt x="172034" y="148590"/>
                  </a:lnTo>
                  <a:lnTo>
                    <a:pt x="171780" y="148590"/>
                  </a:lnTo>
                  <a:lnTo>
                    <a:pt x="172072" y="147320"/>
                  </a:lnTo>
                  <a:lnTo>
                    <a:pt x="173710" y="147320"/>
                  </a:lnTo>
                  <a:lnTo>
                    <a:pt x="173977" y="146050"/>
                  </a:lnTo>
                  <a:lnTo>
                    <a:pt x="180162" y="146050"/>
                  </a:lnTo>
                  <a:lnTo>
                    <a:pt x="181317" y="147320"/>
                  </a:lnTo>
                  <a:lnTo>
                    <a:pt x="183426" y="149860"/>
                  </a:lnTo>
                  <a:lnTo>
                    <a:pt x="183781" y="152044"/>
                  </a:lnTo>
                  <a:lnTo>
                    <a:pt x="183870" y="154940"/>
                  </a:lnTo>
                  <a:lnTo>
                    <a:pt x="183603" y="154940"/>
                  </a:lnTo>
                  <a:lnTo>
                    <a:pt x="183781" y="156210"/>
                  </a:lnTo>
                  <a:lnTo>
                    <a:pt x="183819" y="157480"/>
                  </a:lnTo>
                  <a:lnTo>
                    <a:pt x="183654" y="157480"/>
                  </a:lnTo>
                  <a:lnTo>
                    <a:pt x="183718" y="158750"/>
                  </a:lnTo>
                  <a:lnTo>
                    <a:pt x="183591" y="160020"/>
                  </a:lnTo>
                  <a:lnTo>
                    <a:pt x="183070" y="163830"/>
                  </a:lnTo>
                  <a:lnTo>
                    <a:pt x="182968" y="165100"/>
                  </a:lnTo>
                  <a:lnTo>
                    <a:pt x="182626" y="167640"/>
                  </a:lnTo>
                  <a:lnTo>
                    <a:pt x="183908" y="167640"/>
                  </a:lnTo>
                  <a:lnTo>
                    <a:pt x="184518" y="168910"/>
                  </a:lnTo>
                  <a:lnTo>
                    <a:pt x="185166" y="168910"/>
                  </a:lnTo>
                  <a:lnTo>
                    <a:pt x="179641" y="170180"/>
                  </a:lnTo>
                  <a:lnTo>
                    <a:pt x="177076" y="172720"/>
                  </a:lnTo>
                  <a:lnTo>
                    <a:pt x="173685" y="180340"/>
                  </a:lnTo>
                  <a:lnTo>
                    <a:pt x="175082" y="185420"/>
                  </a:lnTo>
                  <a:lnTo>
                    <a:pt x="176199" y="187960"/>
                  </a:lnTo>
                  <a:lnTo>
                    <a:pt x="176212" y="189230"/>
                  </a:lnTo>
                  <a:lnTo>
                    <a:pt x="176466" y="190500"/>
                  </a:lnTo>
                  <a:lnTo>
                    <a:pt x="176009" y="190500"/>
                  </a:lnTo>
                  <a:lnTo>
                    <a:pt x="174713" y="193040"/>
                  </a:lnTo>
                  <a:lnTo>
                    <a:pt x="175221" y="196850"/>
                  </a:lnTo>
                  <a:lnTo>
                    <a:pt x="179095" y="205740"/>
                  </a:lnTo>
                  <a:lnTo>
                    <a:pt x="182054" y="207010"/>
                  </a:lnTo>
                  <a:lnTo>
                    <a:pt x="191096" y="207010"/>
                  </a:lnTo>
                  <a:lnTo>
                    <a:pt x="192684" y="205740"/>
                  </a:lnTo>
                  <a:lnTo>
                    <a:pt x="192087" y="248920"/>
                  </a:lnTo>
                  <a:lnTo>
                    <a:pt x="190207" y="247650"/>
                  </a:lnTo>
                  <a:lnTo>
                    <a:pt x="184264" y="242570"/>
                  </a:lnTo>
                  <a:lnTo>
                    <a:pt x="183730" y="241300"/>
                  </a:lnTo>
                  <a:lnTo>
                    <a:pt x="176517" y="228600"/>
                  </a:lnTo>
                  <a:lnTo>
                    <a:pt x="169773" y="224790"/>
                  </a:lnTo>
                  <a:lnTo>
                    <a:pt x="167424" y="224790"/>
                  </a:lnTo>
                  <a:lnTo>
                    <a:pt x="167424" y="222250"/>
                  </a:lnTo>
                  <a:lnTo>
                    <a:pt x="167741" y="222250"/>
                  </a:lnTo>
                  <a:lnTo>
                    <a:pt x="167601" y="220980"/>
                  </a:lnTo>
                  <a:lnTo>
                    <a:pt x="167424" y="220980"/>
                  </a:lnTo>
                  <a:lnTo>
                    <a:pt x="167424" y="213360"/>
                  </a:lnTo>
                  <a:lnTo>
                    <a:pt x="167424" y="205740"/>
                  </a:lnTo>
                  <a:lnTo>
                    <a:pt x="167424" y="195580"/>
                  </a:lnTo>
                  <a:lnTo>
                    <a:pt x="167424" y="194310"/>
                  </a:lnTo>
                  <a:lnTo>
                    <a:pt x="167500" y="193040"/>
                  </a:lnTo>
                  <a:lnTo>
                    <a:pt x="167424" y="189230"/>
                  </a:lnTo>
                  <a:lnTo>
                    <a:pt x="167843" y="189230"/>
                  </a:lnTo>
                  <a:lnTo>
                    <a:pt x="167728" y="187960"/>
                  </a:lnTo>
                  <a:lnTo>
                    <a:pt x="167424" y="187960"/>
                  </a:lnTo>
                  <a:lnTo>
                    <a:pt x="167424" y="175260"/>
                  </a:lnTo>
                  <a:lnTo>
                    <a:pt x="167843" y="175260"/>
                  </a:lnTo>
                  <a:lnTo>
                    <a:pt x="167728" y="173990"/>
                  </a:lnTo>
                  <a:lnTo>
                    <a:pt x="167424" y="173990"/>
                  </a:lnTo>
                  <a:lnTo>
                    <a:pt x="167424" y="171450"/>
                  </a:lnTo>
                  <a:lnTo>
                    <a:pt x="167589" y="171450"/>
                  </a:lnTo>
                  <a:lnTo>
                    <a:pt x="167805" y="172720"/>
                  </a:lnTo>
                  <a:lnTo>
                    <a:pt x="169252" y="172720"/>
                  </a:lnTo>
                  <a:lnTo>
                    <a:pt x="170802" y="171450"/>
                  </a:lnTo>
                  <a:lnTo>
                    <a:pt x="172110" y="170180"/>
                  </a:lnTo>
                  <a:lnTo>
                    <a:pt x="172923" y="168910"/>
                  </a:lnTo>
                  <a:lnTo>
                    <a:pt x="173443" y="167640"/>
                  </a:lnTo>
                  <a:lnTo>
                    <a:pt x="171742" y="167640"/>
                  </a:lnTo>
                  <a:lnTo>
                    <a:pt x="170802" y="168910"/>
                  </a:lnTo>
                  <a:lnTo>
                    <a:pt x="169278" y="170180"/>
                  </a:lnTo>
                  <a:lnTo>
                    <a:pt x="168617" y="170180"/>
                  </a:lnTo>
                  <a:lnTo>
                    <a:pt x="168808" y="168910"/>
                  </a:lnTo>
                  <a:lnTo>
                    <a:pt x="169062" y="167640"/>
                  </a:lnTo>
                  <a:lnTo>
                    <a:pt x="168109" y="167640"/>
                  </a:lnTo>
                  <a:lnTo>
                    <a:pt x="167119" y="166763"/>
                  </a:lnTo>
                  <a:lnTo>
                    <a:pt x="167119" y="222250"/>
                  </a:lnTo>
                  <a:lnTo>
                    <a:pt x="165989" y="222250"/>
                  </a:lnTo>
                  <a:lnTo>
                    <a:pt x="165989" y="224790"/>
                  </a:lnTo>
                  <a:lnTo>
                    <a:pt x="164439" y="224790"/>
                  </a:lnTo>
                  <a:lnTo>
                    <a:pt x="163969" y="223520"/>
                  </a:lnTo>
                  <a:lnTo>
                    <a:pt x="163931" y="220980"/>
                  </a:lnTo>
                  <a:lnTo>
                    <a:pt x="163931" y="218440"/>
                  </a:lnTo>
                  <a:lnTo>
                    <a:pt x="164287" y="218440"/>
                  </a:lnTo>
                  <a:lnTo>
                    <a:pt x="163931" y="217170"/>
                  </a:lnTo>
                  <a:lnTo>
                    <a:pt x="163931" y="209550"/>
                  </a:lnTo>
                  <a:lnTo>
                    <a:pt x="164388" y="209550"/>
                  </a:lnTo>
                  <a:lnTo>
                    <a:pt x="163944" y="208318"/>
                  </a:lnTo>
                  <a:lnTo>
                    <a:pt x="163931" y="205841"/>
                  </a:lnTo>
                  <a:lnTo>
                    <a:pt x="164033" y="207010"/>
                  </a:lnTo>
                  <a:lnTo>
                    <a:pt x="165989" y="207010"/>
                  </a:lnTo>
                  <a:lnTo>
                    <a:pt x="166065" y="213220"/>
                  </a:lnTo>
                  <a:lnTo>
                    <a:pt x="165989" y="213080"/>
                  </a:lnTo>
                  <a:lnTo>
                    <a:pt x="165315" y="212090"/>
                  </a:lnTo>
                  <a:lnTo>
                    <a:pt x="164007" y="212090"/>
                  </a:lnTo>
                  <a:lnTo>
                    <a:pt x="164617" y="213360"/>
                  </a:lnTo>
                  <a:lnTo>
                    <a:pt x="165989" y="213360"/>
                  </a:lnTo>
                  <a:lnTo>
                    <a:pt x="165989" y="214630"/>
                  </a:lnTo>
                  <a:lnTo>
                    <a:pt x="166573" y="215900"/>
                  </a:lnTo>
                  <a:lnTo>
                    <a:pt x="165989" y="215900"/>
                  </a:lnTo>
                  <a:lnTo>
                    <a:pt x="165989" y="218440"/>
                  </a:lnTo>
                  <a:lnTo>
                    <a:pt x="165989" y="220980"/>
                  </a:lnTo>
                  <a:lnTo>
                    <a:pt x="167119" y="222250"/>
                  </a:lnTo>
                  <a:lnTo>
                    <a:pt x="167119" y="166763"/>
                  </a:lnTo>
                  <a:lnTo>
                    <a:pt x="167106" y="175260"/>
                  </a:lnTo>
                  <a:lnTo>
                    <a:pt x="166471" y="175260"/>
                  </a:lnTo>
                  <a:lnTo>
                    <a:pt x="166471" y="196850"/>
                  </a:lnTo>
                  <a:lnTo>
                    <a:pt x="166344" y="196519"/>
                  </a:lnTo>
                  <a:lnTo>
                    <a:pt x="166471" y="196850"/>
                  </a:lnTo>
                  <a:lnTo>
                    <a:pt x="166471" y="175260"/>
                  </a:lnTo>
                  <a:lnTo>
                    <a:pt x="165989" y="175260"/>
                  </a:lnTo>
                  <a:lnTo>
                    <a:pt x="165989" y="187960"/>
                  </a:lnTo>
                  <a:lnTo>
                    <a:pt x="164071" y="187960"/>
                  </a:lnTo>
                  <a:lnTo>
                    <a:pt x="164922" y="189230"/>
                  </a:lnTo>
                  <a:lnTo>
                    <a:pt x="165989" y="189230"/>
                  </a:lnTo>
                  <a:lnTo>
                    <a:pt x="165989" y="193040"/>
                  </a:lnTo>
                  <a:lnTo>
                    <a:pt x="165188" y="193040"/>
                  </a:lnTo>
                  <a:lnTo>
                    <a:pt x="165620" y="194310"/>
                  </a:lnTo>
                  <a:lnTo>
                    <a:pt x="165989" y="194310"/>
                  </a:lnTo>
                  <a:lnTo>
                    <a:pt x="165989" y="195580"/>
                  </a:lnTo>
                  <a:lnTo>
                    <a:pt x="165989" y="196850"/>
                  </a:lnTo>
                  <a:lnTo>
                    <a:pt x="165989" y="198120"/>
                  </a:lnTo>
                  <a:lnTo>
                    <a:pt x="164388" y="198120"/>
                  </a:lnTo>
                  <a:lnTo>
                    <a:pt x="164604" y="199390"/>
                  </a:lnTo>
                  <a:lnTo>
                    <a:pt x="165989" y="199390"/>
                  </a:lnTo>
                  <a:lnTo>
                    <a:pt x="165989" y="204470"/>
                  </a:lnTo>
                  <a:lnTo>
                    <a:pt x="165989" y="205740"/>
                  </a:lnTo>
                  <a:lnTo>
                    <a:pt x="163931" y="205740"/>
                  </a:lnTo>
                  <a:lnTo>
                    <a:pt x="163931" y="203238"/>
                  </a:lnTo>
                  <a:lnTo>
                    <a:pt x="164045" y="204470"/>
                  </a:lnTo>
                  <a:lnTo>
                    <a:pt x="165989" y="204470"/>
                  </a:lnTo>
                  <a:lnTo>
                    <a:pt x="164846" y="203200"/>
                  </a:lnTo>
                  <a:lnTo>
                    <a:pt x="163931" y="203200"/>
                  </a:lnTo>
                  <a:lnTo>
                    <a:pt x="163931" y="201930"/>
                  </a:lnTo>
                  <a:lnTo>
                    <a:pt x="165011" y="201930"/>
                  </a:lnTo>
                  <a:lnTo>
                    <a:pt x="164274" y="200660"/>
                  </a:lnTo>
                  <a:lnTo>
                    <a:pt x="163931" y="200660"/>
                  </a:lnTo>
                  <a:lnTo>
                    <a:pt x="163931" y="196850"/>
                  </a:lnTo>
                  <a:lnTo>
                    <a:pt x="165989" y="196850"/>
                  </a:lnTo>
                  <a:lnTo>
                    <a:pt x="165989" y="195580"/>
                  </a:lnTo>
                  <a:lnTo>
                    <a:pt x="163931" y="195580"/>
                  </a:lnTo>
                  <a:lnTo>
                    <a:pt x="163931" y="184150"/>
                  </a:lnTo>
                  <a:lnTo>
                    <a:pt x="165709" y="184150"/>
                  </a:lnTo>
                  <a:lnTo>
                    <a:pt x="164934" y="182880"/>
                  </a:lnTo>
                  <a:lnTo>
                    <a:pt x="163931" y="182880"/>
                  </a:lnTo>
                  <a:lnTo>
                    <a:pt x="163931" y="181610"/>
                  </a:lnTo>
                  <a:lnTo>
                    <a:pt x="164566" y="181610"/>
                  </a:lnTo>
                  <a:lnTo>
                    <a:pt x="163982" y="180340"/>
                  </a:lnTo>
                  <a:lnTo>
                    <a:pt x="163931" y="177800"/>
                  </a:lnTo>
                  <a:lnTo>
                    <a:pt x="164566" y="177800"/>
                  </a:lnTo>
                  <a:lnTo>
                    <a:pt x="164122" y="176530"/>
                  </a:lnTo>
                  <a:lnTo>
                    <a:pt x="163931" y="176530"/>
                  </a:lnTo>
                  <a:lnTo>
                    <a:pt x="163931" y="171450"/>
                  </a:lnTo>
                  <a:lnTo>
                    <a:pt x="165125" y="171450"/>
                  </a:lnTo>
                  <a:lnTo>
                    <a:pt x="164350" y="170180"/>
                  </a:lnTo>
                  <a:lnTo>
                    <a:pt x="163931" y="170180"/>
                  </a:lnTo>
                  <a:lnTo>
                    <a:pt x="163931" y="168910"/>
                  </a:lnTo>
                  <a:lnTo>
                    <a:pt x="164338" y="167640"/>
                  </a:lnTo>
                  <a:lnTo>
                    <a:pt x="164693" y="167640"/>
                  </a:lnTo>
                  <a:lnTo>
                    <a:pt x="164985" y="166370"/>
                  </a:lnTo>
                  <a:lnTo>
                    <a:pt x="165658" y="166370"/>
                  </a:lnTo>
                  <a:lnTo>
                    <a:pt x="165912" y="167373"/>
                  </a:lnTo>
                  <a:lnTo>
                    <a:pt x="165989" y="173990"/>
                  </a:lnTo>
                  <a:lnTo>
                    <a:pt x="167106" y="175260"/>
                  </a:lnTo>
                  <a:lnTo>
                    <a:pt x="167106" y="166751"/>
                  </a:lnTo>
                  <a:lnTo>
                    <a:pt x="166687" y="166370"/>
                  </a:lnTo>
                  <a:lnTo>
                    <a:pt x="165303" y="165100"/>
                  </a:lnTo>
                  <a:lnTo>
                    <a:pt x="164782" y="165100"/>
                  </a:lnTo>
                  <a:lnTo>
                    <a:pt x="165468" y="163830"/>
                  </a:lnTo>
                  <a:lnTo>
                    <a:pt x="166077" y="162560"/>
                  </a:lnTo>
                  <a:lnTo>
                    <a:pt x="166573" y="161290"/>
                  </a:lnTo>
                  <a:lnTo>
                    <a:pt x="167792" y="158750"/>
                  </a:lnTo>
                  <a:lnTo>
                    <a:pt x="168084" y="154940"/>
                  </a:lnTo>
                  <a:lnTo>
                    <a:pt x="167297" y="153670"/>
                  </a:lnTo>
                  <a:lnTo>
                    <a:pt x="167030" y="158750"/>
                  </a:lnTo>
                  <a:lnTo>
                    <a:pt x="164884" y="163830"/>
                  </a:lnTo>
                  <a:lnTo>
                    <a:pt x="163487" y="165100"/>
                  </a:lnTo>
                  <a:lnTo>
                    <a:pt x="164376" y="165100"/>
                  </a:lnTo>
                  <a:lnTo>
                    <a:pt x="163868" y="167373"/>
                  </a:lnTo>
                  <a:lnTo>
                    <a:pt x="163766" y="167678"/>
                  </a:lnTo>
                  <a:lnTo>
                    <a:pt x="162737" y="168910"/>
                  </a:lnTo>
                  <a:lnTo>
                    <a:pt x="162483" y="169100"/>
                  </a:lnTo>
                  <a:lnTo>
                    <a:pt x="162483" y="171450"/>
                  </a:lnTo>
                  <a:lnTo>
                    <a:pt x="162483" y="224790"/>
                  </a:lnTo>
                  <a:lnTo>
                    <a:pt x="159956" y="224790"/>
                  </a:lnTo>
                  <a:lnTo>
                    <a:pt x="158305" y="223520"/>
                  </a:lnTo>
                  <a:lnTo>
                    <a:pt x="156730" y="223520"/>
                  </a:lnTo>
                  <a:lnTo>
                    <a:pt x="153593" y="222250"/>
                  </a:lnTo>
                  <a:lnTo>
                    <a:pt x="151752" y="222250"/>
                  </a:lnTo>
                  <a:lnTo>
                    <a:pt x="147993" y="220980"/>
                  </a:lnTo>
                  <a:lnTo>
                    <a:pt x="146291" y="220980"/>
                  </a:lnTo>
                  <a:lnTo>
                    <a:pt x="143154" y="219710"/>
                  </a:lnTo>
                  <a:lnTo>
                    <a:pt x="141427" y="219710"/>
                  </a:lnTo>
                  <a:lnTo>
                    <a:pt x="140639" y="218440"/>
                  </a:lnTo>
                  <a:lnTo>
                    <a:pt x="140157" y="218440"/>
                  </a:lnTo>
                  <a:lnTo>
                    <a:pt x="139725" y="217170"/>
                  </a:lnTo>
                  <a:lnTo>
                    <a:pt x="140157" y="215900"/>
                  </a:lnTo>
                  <a:lnTo>
                    <a:pt x="140881" y="210820"/>
                  </a:lnTo>
                  <a:lnTo>
                    <a:pt x="144106" y="210820"/>
                  </a:lnTo>
                  <a:lnTo>
                    <a:pt x="144310" y="212090"/>
                  </a:lnTo>
                  <a:lnTo>
                    <a:pt x="146164" y="214630"/>
                  </a:lnTo>
                  <a:lnTo>
                    <a:pt x="150368" y="214630"/>
                  </a:lnTo>
                  <a:lnTo>
                    <a:pt x="153060" y="213360"/>
                  </a:lnTo>
                  <a:lnTo>
                    <a:pt x="153771" y="212090"/>
                  </a:lnTo>
                  <a:lnTo>
                    <a:pt x="153657" y="210820"/>
                  </a:lnTo>
                  <a:lnTo>
                    <a:pt x="150520" y="210820"/>
                  </a:lnTo>
                  <a:lnTo>
                    <a:pt x="150380" y="210146"/>
                  </a:lnTo>
                  <a:lnTo>
                    <a:pt x="150329" y="209550"/>
                  </a:lnTo>
                  <a:lnTo>
                    <a:pt x="150914" y="207010"/>
                  </a:lnTo>
                  <a:lnTo>
                    <a:pt x="148831" y="205740"/>
                  </a:lnTo>
                  <a:lnTo>
                    <a:pt x="150495" y="204470"/>
                  </a:lnTo>
                  <a:lnTo>
                    <a:pt x="151130" y="204470"/>
                  </a:lnTo>
                  <a:lnTo>
                    <a:pt x="153606" y="207010"/>
                  </a:lnTo>
                  <a:lnTo>
                    <a:pt x="158153" y="207010"/>
                  </a:lnTo>
                  <a:lnTo>
                    <a:pt x="159575" y="205740"/>
                  </a:lnTo>
                  <a:lnTo>
                    <a:pt x="161175" y="200660"/>
                  </a:lnTo>
                  <a:lnTo>
                    <a:pt x="161429" y="199390"/>
                  </a:lnTo>
                  <a:lnTo>
                    <a:pt x="161302" y="199390"/>
                  </a:lnTo>
                  <a:lnTo>
                    <a:pt x="161074" y="198120"/>
                  </a:lnTo>
                  <a:lnTo>
                    <a:pt x="159766" y="198120"/>
                  </a:lnTo>
                  <a:lnTo>
                    <a:pt x="158394" y="199390"/>
                  </a:lnTo>
                  <a:lnTo>
                    <a:pt x="155816" y="199390"/>
                  </a:lnTo>
                  <a:lnTo>
                    <a:pt x="151765" y="194310"/>
                  </a:lnTo>
                  <a:lnTo>
                    <a:pt x="150190" y="193040"/>
                  </a:lnTo>
                  <a:lnTo>
                    <a:pt x="154343" y="193040"/>
                  </a:lnTo>
                  <a:lnTo>
                    <a:pt x="160223" y="191770"/>
                  </a:lnTo>
                  <a:lnTo>
                    <a:pt x="161404" y="184150"/>
                  </a:lnTo>
                  <a:lnTo>
                    <a:pt x="161569" y="182880"/>
                  </a:lnTo>
                  <a:lnTo>
                    <a:pt x="161239" y="181610"/>
                  </a:lnTo>
                  <a:lnTo>
                    <a:pt x="160096" y="181610"/>
                  </a:lnTo>
                  <a:lnTo>
                    <a:pt x="159080" y="182880"/>
                  </a:lnTo>
                  <a:lnTo>
                    <a:pt x="157759" y="182880"/>
                  </a:lnTo>
                  <a:lnTo>
                    <a:pt x="155295" y="181610"/>
                  </a:lnTo>
                  <a:lnTo>
                    <a:pt x="156806" y="181610"/>
                  </a:lnTo>
                  <a:lnTo>
                    <a:pt x="157568" y="180340"/>
                  </a:lnTo>
                  <a:lnTo>
                    <a:pt x="157340" y="176491"/>
                  </a:lnTo>
                  <a:lnTo>
                    <a:pt x="156819" y="175260"/>
                  </a:lnTo>
                  <a:lnTo>
                    <a:pt x="159359" y="175260"/>
                  </a:lnTo>
                  <a:lnTo>
                    <a:pt x="159029" y="173990"/>
                  </a:lnTo>
                  <a:lnTo>
                    <a:pt x="158623" y="172720"/>
                  </a:lnTo>
                  <a:lnTo>
                    <a:pt x="160477" y="172720"/>
                  </a:lnTo>
                  <a:lnTo>
                    <a:pt x="161874" y="171450"/>
                  </a:lnTo>
                  <a:lnTo>
                    <a:pt x="162483" y="171450"/>
                  </a:lnTo>
                  <a:lnTo>
                    <a:pt x="162483" y="169100"/>
                  </a:lnTo>
                  <a:lnTo>
                    <a:pt x="159258" y="171450"/>
                  </a:lnTo>
                  <a:lnTo>
                    <a:pt x="157975" y="171450"/>
                  </a:lnTo>
                  <a:lnTo>
                    <a:pt x="156883" y="172720"/>
                  </a:lnTo>
                  <a:lnTo>
                    <a:pt x="156527" y="171450"/>
                  </a:lnTo>
                  <a:lnTo>
                    <a:pt x="156108" y="171450"/>
                  </a:lnTo>
                  <a:lnTo>
                    <a:pt x="154076" y="170180"/>
                  </a:lnTo>
                  <a:lnTo>
                    <a:pt x="147739" y="170180"/>
                  </a:lnTo>
                  <a:lnTo>
                    <a:pt x="147574" y="171450"/>
                  </a:lnTo>
                  <a:lnTo>
                    <a:pt x="154051" y="171450"/>
                  </a:lnTo>
                  <a:lnTo>
                    <a:pt x="155968" y="172720"/>
                  </a:lnTo>
                  <a:lnTo>
                    <a:pt x="156654" y="172720"/>
                  </a:lnTo>
                  <a:lnTo>
                    <a:pt x="157111" y="173990"/>
                  </a:lnTo>
                  <a:lnTo>
                    <a:pt x="154393" y="173990"/>
                  </a:lnTo>
                  <a:lnTo>
                    <a:pt x="151460" y="176530"/>
                  </a:lnTo>
                  <a:lnTo>
                    <a:pt x="152819" y="176530"/>
                  </a:lnTo>
                  <a:lnTo>
                    <a:pt x="153758" y="175260"/>
                  </a:lnTo>
                  <a:lnTo>
                    <a:pt x="154762" y="175260"/>
                  </a:lnTo>
                  <a:lnTo>
                    <a:pt x="155867" y="176491"/>
                  </a:lnTo>
                  <a:lnTo>
                    <a:pt x="155981" y="177800"/>
                  </a:lnTo>
                  <a:lnTo>
                    <a:pt x="156057" y="179070"/>
                  </a:lnTo>
                  <a:lnTo>
                    <a:pt x="155803" y="180340"/>
                  </a:lnTo>
                  <a:lnTo>
                    <a:pt x="153631" y="180340"/>
                  </a:lnTo>
                  <a:lnTo>
                    <a:pt x="151384" y="181610"/>
                  </a:lnTo>
                  <a:lnTo>
                    <a:pt x="148615" y="184150"/>
                  </a:lnTo>
                  <a:lnTo>
                    <a:pt x="144081" y="184150"/>
                  </a:lnTo>
                  <a:lnTo>
                    <a:pt x="141986" y="182880"/>
                  </a:lnTo>
                  <a:lnTo>
                    <a:pt x="141490" y="182880"/>
                  </a:lnTo>
                  <a:lnTo>
                    <a:pt x="141541" y="183857"/>
                  </a:lnTo>
                  <a:lnTo>
                    <a:pt x="141630" y="184150"/>
                  </a:lnTo>
                  <a:lnTo>
                    <a:pt x="141541" y="183997"/>
                  </a:lnTo>
                  <a:lnTo>
                    <a:pt x="141554" y="184150"/>
                  </a:lnTo>
                  <a:lnTo>
                    <a:pt x="146481" y="186690"/>
                  </a:lnTo>
                  <a:lnTo>
                    <a:pt x="150253" y="185420"/>
                  </a:lnTo>
                  <a:lnTo>
                    <a:pt x="153568" y="182880"/>
                  </a:lnTo>
                  <a:lnTo>
                    <a:pt x="154736" y="182880"/>
                  </a:lnTo>
                  <a:lnTo>
                    <a:pt x="157886" y="185420"/>
                  </a:lnTo>
                  <a:lnTo>
                    <a:pt x="159207" y="184150"/>
                  </a:lnTo>
                  <a:lnTo>
                    <a:pt x="159918" y="184150"/>
                  </a:lnTo>
                  <a:lnTo>
                    <a:pt x="159423" y="186690"/>
                  </a:lnTo>
                  <a:lnTo>
                    <a:pt x="158115" y="190500"/>
                  </a:lnTo>
                  <a:lnTo>
                    <a:pt x="154101" y="191770"/>
                  </a:lnTo>
                  <a:lnTo>
                    <a:pt x="149631" y="191770"/>
                  </a:lnTo>
                  <a:lnTo>
                    <a:pt x="148729" y="193040"/>
                  </a:lnTo>
                  <a:lnTo>
                    <a:pt x="141439" y="193040"/>
                  </a:lnTo>
                  <a:lnTo>
                    <a:pt x="149275" y="194310"/>
                  </a:lnTo>
                  <a:lnTo>
                    <a:pt x="155041" y="200660"/>
                  </a:lnTo>
                  <a:lnTo>
                    <a:pt x="159816" y="200660"/>
                  </a:lnTo>
                  <a:lnTo>
                    <a:pt x="158534" y="205740"/>
                  </a:lnTo>
                  <a:lnTo>
                    <a:pt x="154406" y="205740"/>
                  </a:lnTo>
                  <a:lnTo>
                    <a:pt x="151498" y="203200"/>
                  </a:lnTo>
                  <a:lnTo>
                    <a:pt x="150075" y="203200"/>
                  </a:lnTo>
                  <a:lnTo>
                    <a:pt x="146126" y="204470"/>
                  </a:lnTo>
                  <a:lnTo>
                    <a:pt x="143573" y="204470"/>
                  </a:lnTo>
                  <a:lnTo>
                    <a:pt x="143116" y="203200"/>
                  </a:lnTo>
                  <a:lnTo>
                    <a:pt x="142633" y="199390"/>
                  </a:lnTo>
                  <a:lnTo>
                    <a:pt x="149123" y="199390"/>
                  </a:lnTo>
                  <a:lnTo>
                    <a:pt x="148374" y="198120"/>
                  </a:lnTo>
                  <a:lnTo>
                    <a:pt x="141871" y="198120"/>
                  </a:lnTo>
                  <a:lnTo>
                    <a:pt x="141325" y="196850"/>
                  </a:lnTo>
                  <a:lnTo>
                    <a:pt x="140449" y="195580"/>
                  </a:lnTo>
                  <a:lnTo>
                    <a:pt x="138417" y="195580"/>
                  </a:lnTo>
                  <a:lnTo>
                    <a:pt x="139598" y="196850"/>
                  </a:lnTo>
                  <a:lnTo>
                    <a:pt x="140258" y="196850"/>
                  </a:lnTo>
                  <a:lnTo>
                    <a:pt x="140754" y="198120"/>
                  </a:lnTo>
                  <a:lnTo>
                    <a:pt x="141147" y="198120"/>
                  </a:lnTo>
                  <a:lnTo>
                    <a:pt x="141706" y="199390"/>
                  </a:lnTo>
                  <a:lnTo>
                    <a:pt x="142316" y="203200"/>
                  </a:lnTo>
                  <a:lnTo>
                    <a:pt x="143141" y="205740"/>
                  </a:lnTo>
                  <a:lnTo>
                    <a:pt x="147193" y="207010"/>
                  </a:lnTo>
                  <a:lnTo>
                    <a:pt x="149313" y="207010"/>
                  </a:lnTo>
                  <a:lnTo>
                    <a:pt x="148958" y="209346"/>
                  </a:lnTo>
                  <a:lnTo>
                    <a:pt x="148856" y="211264"/>
                  </a:lnTo>
                  <a:lnTo>
                    <a:pt x="149085" y="212090"/>
                  </a:lnTo>
                  <a:lnTo>
                    <a:pt x="151955" y="212090"/>
                  </a:lnTo>
                  <a:lnTo>
                    <a:pt x="150749" y="213360"/>
                  </a:lnTo>
                  <a:lnTo>
                    <a:pt x="147015" y="213360"/>
                  </a:lnTo>
                  <a:lnTo>
                    <a:pt x="145719" y="210820"/>
                  </a:lnTo>
                  <a:lnTo>
                    <a:pt x="145072" y="209550"/>
                  </a:lnTo>
                  <a:lnTo>
                    <a:pt x="141173" y="209550"/>
                  </a:lnTo>
                  <a:lnTo>
                    <a:pt x="137350" y="208280"/>
                  </a:lnTo>
                  <a:lnTo>
                    <a:pt x="135128" y="204470"/>
                  </a:lnTo>
                  <a:lnTo>
                    <a:pt x="134848" y="204470"/>
                  </a:lnTo>
                  <a:lnTo>
                    <a:pt x="135445" y="201930"/>
                  </a:lnTo>
                  <a:lnTo>
                    <a:pt x="135712" y="201930"/>
                  </a:lnTo>
                  <a:lnTo>
                    <a:pt x="136626" y="199390"/>
                  </a:lnTo>
                  <a:lnTo>
                    <a:pt x="136906" y="196850"/>
                  </a:lnTo>
                  <a:lnTo>
                    <a:pt x="136182" y="195580"/>
                  </a:lnTo>
                  <a:lnTo>
                    <a:pt x="135597" y="194310"/>
                  </a:lnTo>
                  <a:lnTo>
                    <a:pt x="136956" y="194310"/>
                  </a:lnTo>
                  <a:lnTo>
                    <a:pt x="137172" y="195580"/>
                  </a:lnTo>
                  <a:lnTo>
                    <a:pt x="137426" y="195580"/>
                  </a:lnTo>
                  <a:lnTo>
                    <a:pt x="141439" y="193040"/>
                  </a:lnTo>
                  <a:lnTo>
                    <a:pt x="140944" y="193040"/>
                  </a:lnTo>
                  <a:lnTo>
                    <a:pt x="142087" y="191770"/>
                  </a:lnTo>
                  <a:lnTo>
                    <a:pt x="143383" y="190500"/>
                  </a:lnTo>
                  <a:lnTo>
                    <a:pt x="144056" y="189230"/>
                  </a:lnTo>
                  <a:lnTo>
                    <a:pt x="144424" y="187960"/>
                  </a:lnTo>
                  <a:lnTo>
                    <a:pt x="144297" y="189230"/>
                  </a:lnTo>
                  <a:lnTo>
                    <a:pt x="146215" y="189230"/>
                  </a:lnTo>
                  <a:lnTo>
                    <a:pt x="145923" y="187960"/>
                  </a:lnTo>
                  <a:lnTo>
                    <a:pt x="144564" y="187960"/>
                  </a:lnTo>
                  <a:lnTo>
                    <a:pt x="144475" y="186690"/>
                  </a:lnTo>
                  <a:lnTo>
                    <a:pt x="143802" y="186690"/>
                  </a:lnTo>
                  <a:lnTo>
                    <a:pt x="141566" y="187960"/>
                  </a:lnTo>
                  <a:lnTo>
                    <a:pt x="143649" y="187960"/>
                  </a:lnTo>
                  <a:lnTo>
                    <a:pt x="143357" y="189230"/>
                  </a:lnTo>
                  <a:lnTo>
                    <a:pt x="141884" y="191770"/>
                  </a:lnTo>
                  <a:lnTo>
                    <a:pt x="139026" y="192976"/>
                  </a:lnTo>
                  <a:lnTo>
                    <a:pt x="137960" y="194310"/>
                  </a:lnTo>
                  <a:lnTo>
                    <a:pt x="137769" y="194310"/>
                  </a:lnTo>
                  <a:lnTo>
                    <a:pt x="139026" y="193040"/>
                  </a:lnTo>
                  <a:lnTo>
                    <a:pt x="138849" y="193040"/>
                  </a:lnTo>
                  <a:lnTo>
                    <a:pt x="134531" y="193040"/>
                  </a:lnTo>
                  <a:lnTo>
                    <a:pt x="134531" y="194310"/>
                  </a:lnTo>
                  <a:lnTo>
                    <a:pt x="135140" y="195580"/>
                  </a:lnTo>
                  <a:lnTo>
                    <a:pt x="136029" y="196850"/>
                  </a:lnTo>
                  <a:lnTo>
                    <a:pt x="136017" y="198170"/>
                  </a:lnTo>
                  <a:lnTo>
                    <a:pt x="135890" y="199669"/>
                  </a:lnTo>
                  <a:lnTo>
                    <a:pt x="133337" y="205740"/>
                  </a:lnTo>
                  <a:lnTo>
                    <a:pt x="133057" y="205740"/>
                  </a:lnTo>
                  <a:lnTo>
                    <a:pt x="134175" y="207010"/>
                  </a:lnTo>
                  <a:lnTo>
                    <a:pt x="135191" y="208114"/>
                  </a:lnTo>
                  <a:lnTo>
                    <a:pt x="135305" y="208318"/>
                  </a:lnTo>
                  <a:lnTo>
                    <a:pt x="134226" y="209550"/>
                  </a:lnTo>
                  <a:lnTo>
                    <a:pt x="135191" y="209550"/>
                  </a:lnTo>
                  <a:lnTo>
                    <a:pt x="136347" y="208318"/>
                  </a:lnTo>
                  <a:lnTo>
                    <a:pt x="136220" y="208089"/>
                  </a:lnTo>
                  <a:lnTo>
                    <a:pt x="135051" y="206844"/>
                  </a:lnTo>
                  <a:lnTo>
                    <a:pt x="134162" y="205740"/>
                  </a:lnTo>
                  <a:lnTo>
                    <a:pt x="134543" y="204470"/>
                  </a:lnTo>
                  <a:lnTo>
                    <a:pt x="134988" y="205740"/>
                  </a:lnTo>
                  <a:lnTo>
                    <a:pt x="136220" y="208089"/>
                  </a:lnTo>
                  <a:lnTo>
                    <a:pt x="136334" y="208280"/>
                  </a:lnTo>
                  <a:lnTo>
                    <a:pt x="137007" y="209550"/>
                  </a:lnTo>
                  <a:lnTo>
                    <a:pt x="139573" y="210820"/>
                  </a:lnTo>
                  <a:lnTo>
                    <a:pt x="139255" y="212090"/>
                  </a:lnTo>
                  <a:lnTo>
                    <a:pt x="138887" y="214630"/>
                  </a:lnTo>
                  <a:lnTo>
                    <a:pt x="138480" y="215900"/>
                  </a:lnTo>
                  <a:lnTo>
                    <a:pt x="137553" y="214630"/>
                  </a:lnTo>
                  <a:lnTo>
                    <a:pt x="137363" y="214630"/>
                  </a:lnTo>
                  <a:lnTo>
                    <a:pt x="136499" y="212090"/>
                  </a:lnTo>
                  <a:lnTo>
                    <a:pt x="134734" y="210820"/>
                  </a:lnTo>
                  <a:lnTo>
                    <a:pt x="133921" y="209689"/>
                  </a:lnTo>
                  <a:lnTo>
                    <a:pt x="131470" y="210820"/>
                  </a:lnTo>
                  <a:lnTo>
                    <a:pt x="134124" y="210820"/>
                  </a:lnTo>
                  <a:lnTo>
                    <a:pt x="135229" y="212090"/>
                  </a:lnTo>
                  <a:lnTo>
                    <a:pt x="135851" y="213360"/>
                  </a:lnTo>
                  <a:lnTo>
                    <a:pt x="136550" y="214630"/>
                  </a:lnTo>
                  <a:lnTo>
                    <a:pt x="136766" y="214630"/>
                  </a:lnTo>
                  <a:lnTo>
                    <a:pt x="137490" y="215836"/>
                  </a:lnTo>
                  <a:lnTo>
                    <a:pt x="137604" y="216128"/>
                  </a:lnTo>
                  <a:lnTo>
                    <a:pt x="138404" y="218440"/>
                  </a:lnTo>
                  <a:lnTo>
                    <a:pt x="139052" y="219710"/>
                  </a:lnTo>
                  <a:lnTo>
                    <a:pt x="140360" y="220980"/>
                  </a:lnTo>
                  <a:lnTo>
                    <a:pt x="136626" y="220980"/>
                  </a:lnTo>
                  <a:lnTo>
                    <a:pt x="134493" y="222250"/>
                  </a:lnTo>
                  <a:lnTo>
                    <a:pt x="147294" y="222250"/>
                  </a:lnTo>
                  <a:lnTo>
                    <a:pt x="151066" y="223520"/>
                  </a:lnTo>
                  <a:lnTo>
                    <a:pt x="152920" y="223520"/>
                  </a:lnTo>
                  <a:lnTo>
                    <a:pt x="155905" y="224790"/>
                  </a:lnTo>
                  <a:lnTo>
                    <a:pt x="158089" y="226060"/>
                  </a:lnTo>
                  <a:lnTo>
                    <a:pt x="158330" y="226060"/>
                  </a:lnTo>
                  <a:lnTo>
                    <a:pt x="163563" y="224790"/>
                  </a:lnTo>
                  <a:lnTo>
                    <a:pt x="175488" y="229870"/>
                  </a:lnTo>
                  <a:lnTo>
                    <a:pt x="182562" y="242570"/>
                  </a:lnTo>
                  <a:lnTo>
                    <a:pt x="183286" y="243840"/>
                  </a:lnTo>
                  <a:lnTo>
                    <a:pt x="195021" y="254000"/>
                  </a:lnTo>
                  <a:lnTo>
                    <a:pt x="197015" y="260350"/>
                  </a:lnTo>
                  <a:lnTo>
                    <a:pt x="194500" y="262890"/>
                  </a:lnTo>
                  <a:lnTo>
                    <a:pt x="195745" y="262890"/>
                  </a:lnTo>
                  <a:lnTo>
                    <a:pt x="196430" y="261620"/>
                  </a:lnTo>
                  <a:lnTo>
                    <a:pt x="196888" y="261620"/>
                  </a:lnTo>
                  <a:lnTo>
                    <a:pt x="197167" y="260350"/>
                  </a:lnTo>
                  <a:lnTo>
                    <a:pt x="197332" y="261480"/>
                  </a:lnTo>
                  <a:lnTo>
                    <a:pt x="197459" y="262890"/>
                  </a:lnTo>
                  <a:lnTo>
                    <a:pt x="197561" y="267970"/>
                  </a:lnTo>
                  <a:lnTo>
                    <a:pt x="196545" y="269240"/>
                  </a:lnTo>
                  <a:lnTo>
                    <a:pt x="195897" y="270510"/>
                  </a:lnTo>
                  <a:lnTo>
                    <a:pt x="195465" y="269240"/>
                  </a:lnTo>
                  <a:lnTo>
                    <a:pt x="194564" y="265430"/>
                  </a:lnTo>
                  <a:lnTo>
                    <a:pt x="193840" y="262890"/>
                  </a:lnTo>
                  <a:lnTo>
                    <a:pt x="193167" y="262890"/>
                  </a:lnTo>
                  <a:lnTo>
                    <a:pt x="192913" y="261620"/>
                  </a:lnTo>
                  <a:lnTo>
                    <a:pt x="192709" y="261010"/>
                  </a:lnTo>
                  <a:lnTo>
                    <a:pt x="192709" y="297180"/>
                  </a:lnTo>
                  <a:lnTo>
                    <a:pt x="191985" y="298450"/>
                  </a:lnTo>
                  <a:lnTo>
                    <a:pt x="191338" y="298450"/>
                  </a:lnTo>
                  <a:lnTo>
                    <a:pt x="190766" y="299720"/>
                  </a:lnTo>
                  <a:lnTo>
                    <a:pt x="190538" y="299720"/>
                  </a:lnTo>
                  <a:lnTo>
                    <a:pt x="190423" y="298450"/>
                  </a:lnTo>
                  <a:lnTo>
                    <a:pt x="190017" y="298450"/>
                  </a:lnTo>
                  <a:lnTo>
                    <a:pt x="192163" y="294640"/>
                  </a:lnTo>
                  <a:lnTo>
                    <a:pt x="192417" y="295910"/>
                  </a:lnTo>
                  <a:lnTo>
                    <a:pt x="192709" y="297180"/>
                  </a:lnTo>
                  <a:lnTo>
                    <a:pt x="192709" y="261010"/>
                  </a:lnTo>
                  <a:lnTo>
                    <a:pt x="192493" y="260350"/>
                  </a:lnTo>
                  <a:lnTo>
                    <a:pt x="191731" y="259080"/>
                  </a:lnTo>
                  <a:lnTo>
                    <a:pt x="190461" y="256540"/>
                  </a:lnTo>
                  <a:lnTo>
                    <a:pt x="189230" y="255270"/>
                  </a:lnTo>
                  <a:lnTo>
                    <a:pt x="188188" y="252730"/>
                  </a:lnTo>
                  <a:lnTo>
                    <a:pt x="185762" y="250190"/>
                  </a:lnTo>
                  <a:lnTo>
                    <a:pt x="185089" y="248920"/>
                  </a:lnTo>
                  <a:lnTo>
                    <a:pt x="184823" y="250190"/>
                  </a:lnTo>
                  <a:lnTo>
                    <a:pt x="185254" y="250190"/>
                  </a:lnTo>
                  <a:lnTo>
                    <a:pt x="188341" y="255270"/>
                  </a:lnTo>
                  <a:lnTo>
                    <a:pt x="190068" y="257810"/>
                  </a:lnTo>
                  <a:lnTo>
                    <a:pt x="190690" y="259080"/>
                  </a:lnTo>
                  <a:lnTo>
                    <a:pt x="191770" y="261620"/>
                  </a:lnTo>
                  <a:lnTo>
                    <a:pt x="192163" y="264160"/>
                  </a:lnTo>
                  <a:lnTo>
                    <a:pt x="192316" y="264160"/>
                  </a:lnTo>
                  <a:lnTo>
                    <a:pt x="192290" y="266700"/>
                  </a:lnTo>
                  <a:lnTo>
                    <a:pt x="191947" y="266700"/>
                  </a:lnTo>
                  <a:lnTo>
                    <a:pt x="191528" y="267970"/>
                  </a:lnTo>
                  <a:lnTo>
                    <a:pt x="191249" y="267970"/>
                  </a:lnTo>
                  <a:lnTo>
                    <a:pt x="190627" y="269240"/>
                  </a:lnTo>
                  <a:lnTo>
                    <a:pt x="189128" y="269240"/>
                  </a:lnTo>
                  <a:lnTo>
                    <a:pt x="188226" y="270510"/>
                  </a:lnTo>
                  <a:lnTo>
                    <a:pt x="189877" y="270510"/>
                  </a:lnTo>
                  <a:lnTo>
                    <a:pt x="189801" y="271780"/>
                  </a:lnTo>
                  <a:lnTo>
                    <a:pt x="189661" y="271780"/>
                  </a:lnTo>
                  <a:lnTo>
                    <a:pt x="189395" y="273050"/>
                  </a:lnTo>
                  <a:lnTo>
                    <a:pt x="188874" y="274320"/>
                  </a:lnTo>
                  <a:lnTo>
                    <a:pt x="186067" y="275590"/>
                  </a:lnTo>
                  <a:lnTo>
                    <a:pt x="184302" y="275590"/>
                  </a:lnTo>
                  <a:lnTo>
                    <a:pt x="184797" y="274320"/>
                  </a:lnTo>
                  <a:lnTo>
                    <a:pt x="185547" y="273050"/>
                  </a:lnTo>
                  <a:lnTo>
                    <a:pt x="186105" y="270510"/>
                  </a:lnTo>
                  <a:lnTo>
                    <a:pt x="185483" y="270510"/>
                  </a:lnTo>
                  <a:lnTo>
                    <a:pt x="183730" y="269240"/>
                  </a:lnTo>
                  <a:lnTo>
                    <a:pt x="182892" y="269240"/>
                  </a:lnTo>
                  <a:lnTo>
                    <a:pt x="182232" y="267970"/>
                  </a:lnTo>
                  <a:lnTo>
                    <a:pt x="182676" y="267970"/>
                  </a:lnTo>
                  <a:lnTo>
                    <a:pt x="182994" y="266700"/>
                  </a:lnTo>
                  <a:lnTo>
                    <a:pt x="183438" y="265430"/>
                  </a:lnTo>
                  <a:lnTo>
                    <a:pt x="183553" y="264071"/>
                  </a:lnTo>
                  <a:lnTo>
                    <a:pt x="183591" y="262890"/>
                  </a:lnTo>
                  <a:lnTo>
                    <a:pt x="183489" y="261480"/>
                  </a:lnTo>
                  <a:lnTo>
                    <a:pt x="183248" y="259080"/>
                  </a:lnTo>
                  <a:lnTo>
                    <a:pt x="182651" y="254000"/>
                  </a:lnTo>
                  <a:lnTo>
                    <a:pt x="182041" y="251460"/>
                  </a:lnTo>
                  <a:lnTo>
                    <a:pt x="181483" y="248920"/>
                  </a:lnTo>
                  <a:lnTo>
                    <a:pt x="181152" y="247650"/>
                  </a:lnTo>
                  <a:lnTo>
                    <a:pt x="180835" y="247650"/>
                  </a:lnTo>
                  <a:lnTo>
                    <a:pt x="180860" y="248920"/>
                  </a:lnTo>
                  <a:lnTo>
                    <a:pt x="182105" y="259080"/>
                  </a:lnTo>
                  <a:lnTo>
                    <a:pt x="182308" y="261480"/>
                  </a:lnTo>
                  <a:lnTo>
                    <a:pt x="182346" y="262890"/>
                  </a:lnTo>
                  <a:lnTo>
                    <a:pt x="182359" y="264071"/>
                  </a:lnTo>
                  <a:lnTo>
                    <a:pt x="182245" y="265430"/>
                  </a:lnTo>
                  <a:lnTo>
                    <a:pt x="181813" y="266700"/>
                  </a:lnTo>
                  <a:lnTo>
                    <a:pt x="181495" y="267970"/>
                  </a:lnTo>
                  <a:lnTo>
                    <a:pt x="180555" y="269240"/>
                  </a:lnTo>
                  <a:lnTo>
                    <a:pt x="179920" y="269240"/>
                  </a:lnTo>
                  <a:lnTo>
                    <a:pt x="178409" y="270510"/>
                  </a:lnTo>
                  <a:lnTo>
                    <a:pt x="177520" y="270510"/>
                  </a:lnTo>
                  <a:lnTo>
                    <a:pt x="176568" y="269824"/>
                  </a:lnTo>
                  <a:lnTo>
                    <a:pt x="176568" y="270510"/>
                  </a:lnTo>
                  <a:lnTo>
                    <a:pt x="175958" y="271780"/>
                  </a:lnTo>
                  <a:lnTo>
                    <a:pt x="175158" y="273050"/>
                  </a:lnTo>
                  <a:lnTo>
                    <a:pt x="169760" y="273050"/>
                  </a:lnTo>
                  <a:lnTo>
                    <a:pt x="173393" y="269240"/>
                  </a:lnTo>
                  <a:lnTo>
                    <a:pt x="174421" y="270510"/>
                  </a:lnTo>
                  <a:lnTo>
                    <a:pt x="176568" y="270510"/>
                  </a:lnTo>
                  <a:lnTo>
                    <a:pt x="176568" y="269824"/>
                  </a:lnTo>
                  <a:lnTo>
                    <a:pt x="175768" y="269240"/>
                  </a:lnTo>
                  <a:lnTo>
                    <a:pt x="174853" y="269240"/>
                  </a:lnTo>
                  <a:lnTo>
                    <a:pt x="173202" y="267970"/>
                  </a:lnTo>
                  <a:lnTo>
                    <a:pt x="172440" y="267970"/>
                  </a:lnTo>
                  <a:lnTo>
                    <a:pt x="171411" y="266700"/>
                  </a:lnTo>
                  <a:lnTo>
                    <a:pt x="171157" y="265430"/>
                  </a:lnTo>
                  <a:lnTo>
                    <a:pt x="170815" y="262890"/>
                  </a:lnTo>
                  <a:lnTo>
                    <a:pt x="171234" y="261480"/>
                  </a:lnTo>
                  <a:lnTo>
                    <a:pt x="171894" y="259080"/>
                  </a:lnTo>
                  <a:lnTo>
                    <a:pt x="172148" y="257810"/>
                  </a:lnTo>
                  <a:lnTo>
                    <a:pt x="172554" y="256540"/>
                  </a:lnTo>
                  <a:lnTo>
                    <a:pt x="172605" y="254000"/>
                  </a:lnTo>
                  <a:lnTo>
                    <a:pt x="172224" y="252730"/>
                  </a:lnTo>
                  <a:lnTo>
                    <a:pt x="171970" y="252730"/>
                  </a:lnTo>
                  <a:lnTo>
                    <a:pt x="171869" y="251460"/>
                  </a:lnTo>
                  <a:lnTo>
                    <a:pt x="171754" y="247650"/>
                  </a:lnTo>
                  <a:lnTo>
                    <a:pt x="171577" y="252730"/>
                  </a:lnTo>
                  <a:lnTo>
                    <a:pt x="171742" y="252730"/>
                  </a:lnTo>
                  <a:lnTo>
                    <a:pt x="171792" y="254000"/>
                  </a:lnTo>
                  <a:lnTo>
                    <a:pt x="169875" y="254000"/>
                  </a:lnTo>
                  <a:lnTo>
                    <a:pt x="168046" y="252730"/>
                  </a:lnTo>
                  <a:lnTo>
                    <a:pt x="166903" y="250190"/>
                  </a:lnTo>
                  <a:lnTo>
                    <a:pt x="165925" y="247650"/>
                  </a:lnTo>
                  <a:lnTo>
                    <a:pt x="166814" y="246380"/>
                  </a:lnTo>
                  <a:lnTo>
                    <a:pt x="167627" y="243840"/>
                  </a:lnTo>
                  <a:lnTo>
                    <a:pt x="164655" y="232410"/>
                  </a:lnTo>
                  <a:lnTo>
                    <a:pt x="164261" y="232410"/>
                  </a:lnTo>
                  <a:lnTo>
                    <a:pt x="167208" y="243840"/>
                  </a:lnTo>
                  <a:lnTo>
                    <a:pt x="164998" y="248920"/>
                  </a:lnTo>
                  <a:lnTo>
                    <a:pt x="165354" y="248920"/>
                  </a:lnTo>
                  <a:lnTo>
                    <a:pt x="165773" y="250190"/>
                  </a:lnTo>
                  <a:lnTo>
                    <a:pt x="165989" y="250190"/>
                  </a:lnTo>
                  <a:lnTo>
                    <a:pt x="166052" y="264160"/>
                  </a:lnTo>
                  <a:lnTo>
                    <a:pt x="165989" y="279400"/>
                  </a:lnTo>
                  <a:lnTo>
                    <a:pt x="170256" y="279400"/>
                  </a:lnTo>
                  <a:lnTo>
                    <a:pt x="172669" y="280670"/>
                  </a:lnTo>
                  <a:lnTo>
                    <a:pt x="175387" y="285750"/>
                  </a:lnTo>
                  <a:lnTo>
                    <a:pt x="173672" y="294640"/>
                  </a:lnTo>
                  <a:lnTo>
                    <a:pt x="169379" y="302260"/>
                  </a:lnTo>
                  <a:lnTo>
                    <a:pt x="167576" y="304800"/>
                  </a:lnTo>
                  <a:lnTo>
                    <a:pt x="163029" y="304800"/>
                  </a:lnTo>
                  <a:lnTo>
                    <a:pt x="160477" y="302260"/>
                  </a:lnTo>
                  <a:lnTo>
                    <a:pt x="156565" y="294640"/>
                  </a:lnTo>
                  <a:lnTo>
                    <a:pt x="155244" y="289560"/>
                  </a:lnTo>
                  <a:lnTo>
                    <a:pt x="154800" y="284480"/>
                  </a:lnTo>
                  <a:lnTo>
                    <a:pt x="155194" y="283210"/>
                  </a:lnTo>
                  <a:lnTo>
                    <a:pt x="157835" y="280670"/>
                  </a:lnTo>
                  <a:lnTo>
                    <a:pt x="161264" y="279400"/>
                  </a:lnTo>
                  <a:lnTo>
                    <a:pt x="163931" y="279400"/>
                  </a:lnTo>
                  <a:lnTo>
                    <a:pt x="163931" y="275590"/>
                  </a:lnTo>
                  <a:lnTo>
                    <a:pt x="163931" y="273050"/>
                  </a:lnTo>
                  <a:lnTo>
                    <a:pt x="164668" y="273050"/>
                  </a:lnTo>
                  <a:lnTo>
                    <a:pt x="163931" y="271780"/>
                  </a:lnTo>
                  <a:lnTo>
                    <a:pt x="163931" y="269240"/>
                  </a:lnTo>
                  <a:lnTo>
                    <a:pt x="163931" y="266700"/>
                  </a:lnTo>
                  <a:lnTo>
                    <a:pt x="164452" y="266700"/>
                  </a:lnTo>
                  <a:lnTo>
                    <a:pt x="164299" y="265430"/>
                  </a:lnTo>
                  <a:lnTo>
                    <a:pt x="163931" y="265430"/>
                  </a:lnTo>
                  <a:lnTo>
                    <a:pt x="163931" y="262890"/>
                  </a:lnTo>
                  <a:lnTo>
                    <a:pt x="163931" y="260350"/>
                  </a:lnTo>
                  <a:lnTo>
                    <a:pt x="164769" y="260350"/>
                  </a:lnTo>
                  <a:lnTo>
                    <a:pt x="163931" y="259080"/>
                  </a:lnTo>
                  <a:lnTo>
                    <a:pt x="163931" y="255270"/>
                  </a:lnTo>
                  <a:lnTo>
                    <a:pt x="164680" y="255270"/>
                  </a:lnTo>
                  <a:lnTo>
                    <a:pt x="164426" y="254000"/>
                  </a:lnTo>
                  <a:lnTo>
                    <a:pt x="163931" y="254000"/>
                  </a:lnTo>
                  <a:lnTo>
                    <a:pt x="163931" y="250190"/>
                  </a:lnTo>
                  <a:lnTo>
                    <a:pt x="164414" y="250190"/>
                  </a:lnTo>
                  <a:lnTo>
                    <a:pt x="164896" y="248920"/>
                  </a:lnTo>
                  <a:lnTo>
                    <a:pt x="163182" y="248920"/>
                  </a:lnTo>
                  <a:lnTo>
                    <a:pt x="161480" y="247650"/>
                  </a:lnTo>
                  <a:lnTo>
                    <a:pt x="160807" y="246380"/>
                  </a:lnTo>
                  <a:lnTo>
                    <a:pt x="159461" y="243840"/>
                  </a:lnTo>
                  <a:lnTo>
                    <a:pt x="159435" y="240030"/>
                  </a:lnTo>
                  <a:lnTo>
                    <a:pt x="158394" y="237490"/>
                  </a:lnTo>
                  <a:lnTo>
                    <a:pt x="158127" y="237490"/>
                  </a:lnTo>
                  <a:lnTo>
                    <a:pt x="159232" y="241300"/>
                  </a:lnTo>
                  <a:lnTo>
                    <a:pt x="159118" y="245110"/>
                  </a:lnTo>
                  <a:lnTo>
                    <a:pt x="158711" y="248920"/>
                  </a:lnTo>
                  <a:lnTo>
                    <a:pt x="158610" y="250190"/>
                  </a:lnTo>
                  <a:lnTo>
                    <a:pt x="158254" y="252730"/>
                  </a:lnTo>
                  <a:lnTo>
                    <a:pt x="157949" y="254000"/>
                  </a:lnTo>
                  <a:lnTo>
                    <a:pt x="156692" y="256540"/>
                  </a:lnTo>
                  <a:lnTo>
                    <a:pt x="154139" y="256540"/>
                  </a:lnTo>
                  <a:lnTo>
                    <a:pt x="153428" y="257810"/>
                  </a:lnTo>
                  <a:lnTo>
                    <a:pt x="157238" y="257810"/>
                  </a:lnTo>
                  <a:lnTo>
                    <a:pt x="159181" y="254000"/>
                  </a:lnTo>
                  <a:lnTo>
                    <a:pt x="159689" y="250304"/>
                  </a:lnTo>
                  <a:lnTo>
                    <a:pt x="159943" y="246380"/>
                  </a:lnTo>
                  <a:lnTo>
                    <a:pt x="161137" y="248920"/>
                  </a:lnTo>
                  <a:lnTo>
                    <a:pt x="161925" y="248920"/>
                  </a:lnTo>
                  <a:lnTo>
                    <a:pt x="162483" y="250190"/>
                  </a:lnTo>
                  <a:lnTo>
                    <a:pt x="162483" y="278130"/>
                  </a:lnTo>
                  <a:lnTo>
                    <a:pt x="158902" y="279450"/>
                  </a:lnTo>
                  <a:lnTo>
                    <a:pt x="156540" y="280670"/>
                  </a:lnTo>
                  <a:lnTo>
                    <a:pt x="153860" y="283210"/>
                  </a:lnTo>
                  <a:lnTo>
                    <a:pt x="153327" y="284480"/>
                  </a:lnTo>
                  <a:lnTo>
                    <a:pt x="153822" y="290830"/>
                  </a:lnTo>
                  <a:lnTo>
                    <a:pt x="155206" y="294640"/>
                  </a:lnTo>
                  <a:lnTo>
                    <a:pt x="158750" y="302260"/>
                  </a:lnTo>
                  <a:lnTo>
                    <a:pt x="161594" y="306070"/>
                  </a:lnTo>
                  <a:lnTo>
                    <a:pt x="167703" y="306070"/>
                  </a:lnTo>
                  <a:lnTo>
                    <a:pt x="168783" y="304800"/>
                  </a:lnTo>
                  <a:lnTo>
                    <a:pt x="169862" y="303530"/>
                  </a:lnTo>
                  <a:lnTo>
                    <a:pt x="174802" y="295910"/>
                  </a:lnTo>
                  <a:lnTo>
                    <a:pt x="177139" y="285750"/>
                  </a:lnTo>
                  <a:lnTo>
                    <a:pt x="173774" y="280670"/>
                  </a:lnTo>
                  <a:lnTo>
                    <a:pt x="171145" y="278130"/>
                  </a:lnTo>
                  <a:lnTo>
                    <a:pt x="167424" y="278130"/>
                  </a:lnTo>
                  <a:lnTo>
                    <a:pt x="167424" y="254000"/>
                  </a:lnTo>
                  <a:lnTo>
                    <a:pt x="168325" y="254000"/>
                  </a:lnTo>
                  <a:lnTo>
                    <a:pt x="169278" y="255270"/>
                  </a:lnTo>
                  <a:lnTo>
                    <a:pt x="171513" y="255270"/>
                  </a:lnTo>
                  <a:lnTo>
                    <a:pt x="171030" y="256540"/>
                  </a:lnTo>
                  <a:lnTo>
                    <a:pt x="169837" y="260350"/>
                  </a:lnTo>
                  <a:lnTo>
                    <a:pt x="169316" y="262890"/>
                  </a:lnTo>
                  <a:lnTo>
                    <a:pt x="169633" y="266700"/>
                  </a:lnTo>
                  <a:lnTo>
                    <a:pt x="170002" y="266700"/>
                  </a:lnTo>
                  <a:lnTo>
                    <a:pt x="170916" y="267970"/>
                  </a:lnTo>
                  <a:lnTo>
                    <a:pt x="171284" y="269240"/>
                  </a:lnTo>
                  <a:lnTo>
                    <a:pt x="171754" y="269240"/>
                  </a:lnTo>
                  <a:lnTo>
                    <a:pt x="167868" y="273050"/>
                  </a:lnTo>
                  <a:lnTo>
                    <a:pt x="167817" y="274320"/>
                  </a:lnTo>
                  <a:lnTo>
                    <a:pt x="176009" y="274320"/>
                  </a:lnTo>
                  <a:lnTo>
                    <a:pt x="177012" y="273050"/>
                  </a:lnTo>
                  <a:lnTo>
                    <a:pt x="177761" y="271780"/>
                  </a:lnTo>
                  <a:lnTo>
                    <a:pt x="180530" y="271780"/>
                  </a:lnTo>
                  <a:lnTo>
                    <a:pt x="181165" y="270510"/>
                  </a:lnTo>
                  <a:lnTo>
                    <a:pt x="183222" y="270510"/>
                  </a:lnTo>
                  <a:lnTo>
                    <a:pt x="184454" y="271780"/>
                  </a:lnTo>
                  <a:lnTo>
                    <a:pt x="183972" y="273050"/>
                  </a:lnTo>
                  <a:lnTo>
                    <a:pt x="183349" y="274320"/>
                  </a:lnTo>
                  <a:lnTo>
                    <a:pt x="182473" y="276860"/>
                  </a:lnTo>
                  <a:lnTo>
                    <a:pt x="185204" y="276860"/>
                  </a:lnTo>
                  <a:lnTo>
                    <a:pt x="189712" y="275590"/>
                  </a:lnTo>
                  <a:lnTo>
                    <a:pt x="191058" y="273050"/>
                  </a:lnTo>
                  <a:lnTo>
                    <a:pt x="191249" y="271780"/>
                  </a:lnTo>
                  <a:lnTo>
                    <a:pt x="191338" y="270510"/>
                  </a:lnTo>
                  <a:lnTo>
                    <a:pt x="191897" y="270510"/>
                  </a:lnTo>
                  <a:lnTo>
                    <a:pt x="191947" y="289560"/>
                  </a:lnTo>
                  <a:lnTo>
                    <a:pt x="191770" y="289560"/>
                  </a:lnTo>
                  <a:lnTo>
                    <a:pt x="191770" y="292100"/>
                  </a:lnTo>
                  <a:lnTo>
                    <a:pt x="191566" y="292100"/>
                  </a:lnTo>
                  <a:lnTo>
                    <a:pt x="189191" y="296367"/>
                  </a:lnTo>
                  <a:lnTo>
                    <a:pt x="189191" y="299720"/>
                  </a:lnTo>
                  <a:lnTo>
                    <a:pt x="187083" y="299720"/>
                  </a:lnTo>
                  <a:lnTo>
                    <a:pt x="184658" y="300990"/>
                  </a:lnTo>
                  <a:lnTo>
                    <a:pt x="181914" y="308610"/>
                  </a:lnTo>
                  <a:lnTo>
                    <a:pt x="181432" y="309880"/>
                  </a:lnTo>
                  <a:lnTo>
                    <a:pt x="175882" y="309880"/>
                  </a:lnTo>
                  <a:lnTo>
                    <a:pt x="175183" y="306070"/>
                  </a:lnTo>
                  <a:lnTo>
                    <a:pt x="175729" y="302260"/>
                  </a:lnTo>
                  <a:lnTo>
                    <a:pt x="177787" y="297180"/>
                  </a:lnTo>
                  <a:lnTo>
                    <a:pt x="179971" y="295910"/>
                  </a:lnTo>
                  <a:lnTo>
                    <a:pt x="185851" y="295910"/>
                  </a:lnTo>
                  <a:lnTo>
                    <a:pt x="188379" y="297180"/>
                  </a:lnTo>
                  <a:lnTo>
                    <a:pt x="188950" y="298450"/>
                  </a:lnTo>
                  <a:lnTo>
                    <a:pt x="189191" y="299720"/>
                  </a:lnTo>
                  <a:lnTo>
                    <a:pt x="189191" y="296367"/>
                  </a:lnTo>
                  <a:lnTo>
                    <a:pt x="188734" y="297180"/>
                  </a:lnTo>
                  <a:lnTo>
                    <a:pt x="188404" y="297180"/>
                  </a:lnTo>
                  <a:lnTo>
                    <a:pt x="187998" y="295910"/>
                  </a:lnTo>
                  <a:lnTo>
                    <a:pt x="186131" y="295910"/>
                  </a:lnTo>
                  <a:lnTo>
                    <a:pt x="184442" y="294640"/>
                  </a:lnTo>
                  <a:lnTo>
                    <a:pt x="182880" y="294640"/>
                  </a:lnTo>
                  <a:lnTo>
                    <a:pt x="183934" y="292100"/>
                  </a:lnTo>
                  <a:lnTo>
                    <a:pt x="187198" y="292100"/>
                  </a:lnTo>
                  <a:lnTo>
                    <a:pt x="188544" y="290830"/>
                  </a:lnTo>
                  <a:lnTo>
                    <a:pt x="191071" y="290830"/>
                  </a:lnTo>
                  <a:lnTo>
                    <a:pt x="191770" y="292100"/>
                  </a:lnTo>
                  <a:lnTo>
                    <a:pt x="191770" y="289560"/>
                  </a:lnTo>
                  <a:lnTo>
                    <a:pt x="186880" y="289560"/>
                  </a:lnTo>
                  <a:lnTo>
                    <a:pt x="182880" y="290830"/>
                  </a:lnTo>
                  <a:lnTo>
                    <a:pt x="181571" y="293370"/>
                  </a:lnTo>
                  <a:lnTo>
                    <a:pt x="181013" y="294640"/>
                  </a:lnTo>
                  <a:lnTo>
                    <a:pt x="178460" y="294640"/>
                  </a:lnTo>
                  <a:lnTo>
                    <a:pt x="176479" y="295910"/>
                  </a:lnTo>
                  <a:lnTo>
                    <a:pt x="174332" y="302260"/>
                  </a:lnTo>
                  <a:lnTo>
                    <a:pt x="173761" y="306070"/>
                  </a:lnTo>
                  <a:lnTo>
                    <a:pt x="174409" y="309880"/>
                  </a:lnTo>
                  <a:lnTo>
                    <a:pt x="173202" y="309880"/>
                  </a:lnTo>
                  <a:lnTo>
                    <a:pt x="170218" y="311150"/>
                  </a:lnTo>
                  <a:lnTo>
                    <a:pt x="156692" y="311150"/>
                  </a:lnTo>
                  <a:lnTo>
                    <a:pt x="149707" y="309880"/>
                  </a:lnTo>
                  <a:lnTo>
                    <a:pt x="147497" y="309880"/>
                  </a:lnTo>
                  <a:lnTo>
                    <a:pt x="143243" y="294640"/>
                  </a:lnTo>
                  <a:lnTo>
                    <a:pt x="139522" y="283210"/>
                  </a:lnTo>
                  <a:lnTo>
                    <a:pt x="129616" y="276860"/>
                  </a:lnTo>
                  <a:lnTo>
                    <a:pt x="128295" y="275590"/>
                  </a:lnTo>
                  <a:lnTo>
                    <a:pt x="122301" y="275590"/>
                  </a:lnTo>
                  <a:lnTo>
                    <a:pt x="109855" y="276860"/>
                  </a:lnTo>
                  <a:lnTo>
                    <a:pt x="101257" y="276860"/>
                  </a:lnTo>
                  <a:lnTo>
                    <a:pt x="100647" y="275590"/>
                  </a:lnTo>
                  <a:lnTo>
                    <a:pt x="100533" y="274320"/>
                  </a:lnTo>
                  <a:lnTo>
                    <a:pt x="99542" y="273050"/>
                  </a:lnTo>
                  <a:lnTo>
                    <a:pt x="99314" y="271780"/>
                  </a:lnTo>
                  <a:lnTo>
                    <a:pt x="99275" y="270510"/>
                  </a:lnTo>
                  <a:lnTo>
                    <a:pt x="99479" y="269240"/>
                  </a:lnTo>
                  <a:lnTo>
                    <a:pt x="99720" y="269240"/>
                  </a:lnTo>
                  <a:lnTo>
                    <a:pt x="101142" y="265430"/>
                  </a:lnTo>
                  <a:lnTo>
                    <a:pt x="104673" y="260350"/>
                  </a:lnTo>
                  <a:lnTo>
                    <a:pt x="108343" y="256540"/>
                  </a:lnTo>
                  <a:lnTo>
                    <a:pt x="108902" y="256540"/>
                  </a:lnTo>
                  <a:lnTo>
                    <a:pt x="109893" y="255270"/>
                  </a:lnTo>
                  <a:lnTo>
                    <a:pt x="110223" y="255270"/>
                  </a:lnTo>
                  <a:lnTo>
                    <a:pt x="111264" y="254000"/>
                  </a:lnTo>
                  <a:lnTo>
                    <a:pt x="111734" y="254000"/>
                  </a:lnTo>
                  <a:lnTo>
                    <a:pt x="114668" y="250190"/>
                  </a:lnTo>
                  <a:lnTo>
                    <a:pt x="117386" y="247650"/>
                  </a:lnTo>
                  <a:lnTo>
                    <a:pt x="120205" y="242570"/>
                  </a:lnTo>
                  <a:lnTo>
                    <a:pt x="121056" y="241300"/>
                  </a:lnTo>
                  <a:lnTo>
                    <a:pt x="121691" y="240030"/>
                  </a:lnTo>
                  <a:lnTo>
                    <a:pt x="121513" y="241300"/>
                  </a:lnTo>
                  <a:lnTo>
                    <a:pt x="117551" y="250190"/>
                  </a:lnTo>
                  <a:lnTo>
                    <a:pt x="118821" y="254000"/>
                  </a:lnTo>
                  <a:lnTo>
                    <a:pt x="125056" y="259080"/>
                  </a:lnTo>
                  <a:lnTo>
                    <a:pt x="125298" y="260350"/>
                  </a:lnTo>
                  <a:lnTo>
                    <a:pt x="124383" y="265430"/>
                  </a:lnTo>
                  <a:lnTo>
                    <a:pt x="126047" y="266700"/>
                  </a:lnTo>
                  <a:lnTo>
                    <a:pt x="127622" y="266700"/>
                  </a:lnTo>
                  <a:lnTo>
                    <a:pt x="128346" y="265430"/>
                  </a:lnTo>
                  <a:lnTo>
                    <a:pt x="129082" y="264160"/>
                  </a:lnTo>
                  <a:lnTo>
                    <a:pt x="130543" y="264160"/>
                  </a:lnTo>
                  <a:lnTo>
                    <a:pt x="134048" y="261620"/>
                  </a:lnTo>
                  <a:lnTo>
                    <a:pt x="133235" y="257810"/>
                  </a:lnTo>
                  <a:lnTo>
                    <a:pt x="130848" y="251460"/>
                  </a:lnTo>
                  <a:lnTo>
                    <a:pt x="132499" y="250190"/>
                  </a:lnTo>
                  <a:lnTo>
                    <a:pt x="135216" y="247650"/>
                  </a:lnTo>
                  <a:lnTo>
                    <a:pt x="134505" y="248920"/>
                  </a:lnTo>
                  <a:lnTo>
                    <a:pt x="134200" y="251460"/>
                  </a:lnTo>
                  <a:lnTo>
                    <a:pt x="136309" y="255270"/>
                  </a:lnTo>
                  <a:lnTo>
                    <a:pt x="140550" y="257810"/>
                  </a:lnTo>
                  <a:lnTo>
                    <a:pt x="140576" y="259080"/>
                  </a:lnTo>
                  <a:lnTo>
                    <a:pt x="140233" y="260350"/>
                  </a:lnTo>
                  <a:lnTo>
                    <a:pt x="139979" y="261620"/>
                  </a:lnTo>
                  <a:lnTo>
                    <a:pt x="141097" y="261620"/>
                  </a:lnTo>
                  <a:lnTo>
                    <a:pt x="141478" y="259702"/>
                  </a:lnTo>
                  <a:lnTo>
                    <a:pt x="141605" y="256540"/>
                  </a:lnTo>
                  <a:lnTo>
                    <a:pt x="137071" y="254000"/>
                  </a:lnTo>
                  <a:lnTo>
                    <a:pt x="134696" y="250190"/>
                  </a:lnTo>
                  <a:lnTo>
                    <a:pt x="136296" y="247650"/>
                  </a:lnTo>
                  <a:lnTo>
                    <a:pt x="137896" y="245110"/>
                  </a:lnTo>
                  <a:lnTo>
                    <a:pt x="139065" y="242570"/>
                  </a:lnTo>
                  <a:lnTo>
                    <a:pt x="137020" y="237490"/>
                  </a:lnTo>
                  <a:lnTo>
                    <a:pt x="136639" y="237490"/>
                  </a:lnTo>
                  <a:lnTo>
                    <a:pt x="137541" y="240030"/>
                  </a:lnTo>
                  <a:lnTo>
                    <a:pt x="137795" y="241300"/>
                  </a:lnTo>
                  <a:lnTo>
                    <a:pt x="137756" y="242570"/>
                  </a:lnTo>
                  <a:lnTo>
                    <a:pt x="136829" y="245110"/>
                  </a:lnTo>
                  <a:lnTo>
                    <a:pt x="131787" y="248920"/>
                  </a:lnTo>
                  <a:lnTo>
                    <a:pt x="130505" y="250190"/>
                  </a:lnTo>
                  <a:lnTo>
                    <a:pt x="130302" y="251460"/>
                  </a:lnTo>
                  <a:lnTo>
                    <a:pt x="130771" y="252730"/>
                  </a:lnTo>
                  <a:lnTo>
                    <a:pt x="131114" y="254000"/>
                  </a:lnTo>
                  <a:lnTo>
                    <a:pt x="131381" y="255270"/>
                  </a:lnTo>
                  <a:lnTo>
                    <a:pt x="131533" y="255270"/>
                  </a:lnTo>
                  <a:lnTo>
                    <a:pt x="132270" y="257810"/>
                  </a:lnTo>
                  <a:lnTo>
                    <a:pt x="132956" y="261620"/>
                  </a:lnTo>
                  <a:lnTo>
                    <a:pt x="129120" y="262890"/>
                  </a:lnTo>
                  <a:lnTo>
                    <a:pt x="128549" y="264160"/>
                  </a:lnTo>
                  <a:lnTo>
                    <a:pt x="127000" y="265430"/>
                  </a:lnTo>
                  <a:lnTo>
                    <a:pt x="125552" y="265430"/>
                  </a:lnTo>
                  <a:lnTo>
                    <a:pt x="126326" y="260350"/>
                  </a:lnTo>
                  <a:lnTo>
                    <a:pt x="126326" y="259080"/>
                  </a:lnTo>
                  <a:lnTo>
                    <a:pt x="125361" y="259080"/>
                  </a:lnTo>
                  <a:lnTo>
                    <a:pt x="119710" y="254000"/>
                  </a:lnTo>
                  <a:lnTo>
                    <a:pt x="118643" y="250190"/>
                  </a:lnTo>
                  <a:lnTo>
                    <a:pt x="122491" y="241300"/>
                  </a:lnTo>
                  <a:lnTo>
                    <a:pt x="122859" y="240030"/>
                  </a:lnTo>
                  <a:lnTo>
                    <a:pt x="123228" y="238760"/>
                  </a:lnTo>
                  <a:lnTo>
                    <a:pt x="122262" y="237490"/>
                  </a:lnTo>
                  <a:lnTo>
                    <a:pt x="122110" y="237490"/>
                  </a:lnTo>
                  <a:lnTo>
                    <a:pt x="122199" y="238760"/>
                  </a:lnTo>
                  <a:lnTo>
                    <a:pt x="121234" y="237490"/>
                  </a:lnTo>
                  <a:lnTo>
                    <a:pt x="117957" y="237490"/>
                  </a:lnTo>
                  <a:lnTo>
                    <a:pt x="116674" y="236220"/>
                  </a:lnTo>
                  <a:lnTo>
                    <a:pt x="116039" y="236220"/>
                  </a:lnTo>
                  <a:lnTo>
                    <a:pt x="115785" y="234950"/>
                  </a:lnTo>
                  <a:lnTo>
                    <a:pt x="115290" y="234950"/>
                  </a:lnTo>
                  <a:lnTo>
                    <a:pt x="114808" y="231140"/>
                  </a:lnTo>
                  <a:lnTo>
                    <a:pt x="114261" y="226060"/>
                  </a:lnTo>
                  <a:lnTo>
                    <a:pt x="113880" y="223520"/>
                  </a:lnTo>
                  <a:lnTo>
                    <a:pt x="111175" y="218440"/>
                  </a:lnTo>
                  <a:lnTo>
                    <a:pt x="110096" y="215773"/>
                  </a:lnTo>
                  <a:lnTo>
                    <a:pt x="108673" y="212090"/>
                  </a:lnTo>
                  <a:lnTo>
                    <a:pt x="108419" y="210820"/>
                  </a:lnTo>
                  <a:lnTo>
                    <a:pt x="109156" y="209550"/>
                  </a:lnTo>
                  <a:lnTo>
                    <a:pt x="110096" y="205740"/>
                  </a:lnTo>
                  <a:lnTo>
                    <a:pt x="109486" y="205740"/>
                  </a:lnTo>
                  <a:lnTo>
                    <a:pt x="107556" y="210820"/>
                  </a:lnTo>
                  <a:lnTo>
                    <a:pt x="107492" y="212090"/>
                  </a:lnTo>
                  <a:lnTo>
                    <a:pt x="107289" y="212090"/>
                  </a:lnTo>
                  <a:lnTo>
                    <a:pt x="106870" y="213360"/>
                  </a:lnTo>
                  <a:lnTo>
                    <a:pt x="106502" y="213360"/>
                  </a:lnTo>
                  <a:lnTo>
                    <a:pt x="105638" y="214630"/>
                  </a:lnTo>
                  <a:lnTo>
                    <a:pt x="106451" y="214630"/>
                  </a:lnTo>
                  <a:lnTo>
                    <a:pt x="107518" y="213360"/>
                  </a:lnTo>
                  <a:lnTo>
                    <a:pt x="107772" y="212090"/>
                  </a:lnTo>
                  <a:lnTo>
                    <a:pt x="108013" y="212090"/>
                  </a:lnTo>
                  <a:lnTo>
                    <a:pt x="109524" y="216128"/>
                  </a:lnTo>
                  <a:lnTo>
                    <a:pt x="110451" y="218440"/>
                  </a:lnTo>
                  <a:lnTo>
                    <a:pt x="112953" y="223520"/>
                  </a:lnTo>
                  <a:lnTo>
                    <a:pt x="113118" y="224790"/>
                  </a:lnTo>
                  <a:lnTo>
                    <a:pt x="113385" y="226060"/>
                  </a:lnTo>
                  <a:lnTo>
                    <a:pt x="113766" y="229870"/>
                  </a:lnTo>
                  <a:lnTo>
                    <a:pt x="113868" y="231140"/>
                  </a:lnTo>
                  <a:lnTo>
                    <a:pt x="114338" y="234950"/>
                  </a:lnTo>
                  <a:lnTo>
                    <a:pt x="114795" y="236220"/>
                  </a:lnTo>
                  <a:lnTo>
                    <a:pt x="115620" y="236220"/>
                  </a:lnTo>
                  <a:lnTo>
                    <a:pt x="116255" y="237490"/>
                  </a:lnTo>
                  <a:lnTo>
                    <a:pt x="117551" y="237490"/>
                  </a:lnTo>
                  <a:lnTo>
                    <a:pt x="118249" y="238760"/>
                  </a:lnTo>
                  <a:lnTo>
                    <a:pt x="118122" y="238760"/>
                  </a:lnTo>
                  <a:lnTo>
                    <a:pt x="118135" y="240030"/>
                  </a:lnTo>
                  <a:lnTo>
                    <a:pt x="117602" y="242570"/>
                  </a:lnTo>
                  <a:lnTo>
                    <a:pt x="116979" y="243840"/>
                  </a:lnTo>
                  <a:lnTo>
                    <a:pt x="116344" y="243840"/>
                  </a:lnTo>
                  <a:lnTo>
                    <a:pt x="115735" y="245110"/>
                  </a:lnTo>
                  <a:lnTo>
                    <a:pt x="115189" y="246380"/>
                  </a:lnTo>
                  <a:lnTo>
                    <a:pt x="115976" y="245110"/>
                  </a:lnTo>
                  <a:lnTo>
                    <a:pt x="117170" y="243840"/>
                  </a:lnTo>
                  <a:lnTo>
                    <a:pt x="117602" y="243840"/>
                  </a:lnTo>
                  <a:lnTo>
                    <a:pt x="118300" y="242570"/>
                  </a:lnTo>
                  <a:lnTo>
                    <a:pt x="118579" y="241300"/>
                  </a:lnTo>
                  <a:lnTo>
                    <a:pt x="119049" y="240030"/>
                  </a:lnTo>
                  <a:lnTo>
                    <a:pt x="118922" y="238760"/>
                  </a:lnTo>
                  <a:lnTo>
                    <a:pt x="120484" y="238760"/>
                  </a:lnTo>
                  <a:lnTo>
                    <a:pt x="119875" y="240030"/>
                  </a:lnTo>
                  <a:lnTo>
                    <a:pt x="119024" y="242570"/>
                  </a:lnTo>
                  <a:lnTo>
                    <a:pt x="116547" y="246380"/>
                  </a:lnTo>
                  <a:lnTo>
                    <a:pt x="114566" y="247650"/>
                  </a:lnTo>
                  <a:lnTo>
                    <a:pt x="112331" y="250190"/>
                  </a:lnTo>
                  <a:lnTo>
                    <a:pt x="111594" y="250190"/>
                  </a:lnTo>
                  <a:lnTo>
                    <a:pt x="111086" y="251460"/>
                  </a:lnTo>
                  <a:lnTo>
                    <a:pt x="110896" y="251460"/>
                  </a:lnTo>
                  <a:lnTo>
                    <a:pt x="110528" y="252730"/>
                  </a:lnTo>
                  <a:lnTo>
                    <a:pt x="110363" y="252730"/>
                  </a:lnTo>
                  <a:lnTo>
                    <a:pt x="98640" y="265430"/>
                  </a:lnTo>
                  <a:lnTo>
                    <a:pt x="97713" y="270510"/>
                  </a:lnTo>
                  <a:lnTo>
                    <a:pt x="97637" y="271780"/>
                  </a:lnTo>
                  <a:lnTo>
                    <a:pt x="98806" y="275590"/>
                  </a:lnTo>
                  <a:lnTo>
                    <a:pt x="98831" y="276860"/>
                  </a:lnTo>
                  <a:lnTo>
                    <a:pt x="98221" y="276860"/>
                  </a:lnTo>
                  <a:lnTo>
                    <a:pt x="97193" y="278130"/>
                  </a:lnTo>
                  <a:lnTo>
                    <a:pt x="93827" y="280670"/>
                  </a:lnTo>
                  <a:lnTo>
                    <a:pt x="92430" y="281940"/>
                  </a:lnTo>
                  <a:lnTo>
                    <a:pt x="91287" y="280670"/>
                  </a:lnTo>
                  <a:lnTo>
                    <a:pt x="89712" y="276860"/>
                  </a:lnTo>
                  <a:lnTo>
                    <a:pt x="89535" y="276860"/>
                  </a:lnTo>
                  <a:lnTo>
                    <a:pt x="88366" y="274320"/>
                  </a:lnTo>
                  <a:lnTo>
                    <a:pt x="87642" y="273050"/>
                  </a:lnTo>
                  <a:lnTo>
                    <a:pt x="87363" y="273050"/>
                  </a:lnTo>
                  <a:lnTo>
                    <a:pt x="88595" y="275590"/>
                  </a:lnTo>
                  <a:lnTo>
                    <a:pt x="90982" y="280670"/>
                  </a:lnTo>
                  <a:lnTo>
                    <a:pt x="92710" y="284480"/>
                  </a:lnTo>
                  <a:lnTo>
                    <a:pt x="93091" y="284480"/>
                  </a:lnTo>
                  <a:lnTo>
                    <a:pt x="93967" y="285750"/>
                  </a:lnTo>
                  <a:lnTo>
                    <a:pt x="94500" y="287020"/>
                  </a:lnTo>
                  <a:lnTo>
                    <a:pt x="95783" y="287020"/>
                  </a:lnTo>
                  <a:lnTo>
                    <a:pt x="97726" y="289560"/>
                  </a:lnTo>
                  <a:lnTo>
                    <a:pt x="100431" y="292100"/>
                  </a:lnTo>
                  <a:lnTo>
                    <a:pt x="101892" y="293370"/>
                  </a:lnTo>
                  <a:lnTo>
                    <a:pt x="104013" y="297180"/>
                  </a:lnTo>
                  <a:lnTo>
                    <a:pt x="104495" y="297180"/>
                  </a:lnTo>
                  <a:lnTo>
                    <a:pt x="104889" y="298450"/>
                  </a:lnTo>
                  <a:lnTo>
                    <a:pt x="104394" y="300990"/>
                  </a:lnTo>
                  <a:lnTo>
                    <a:pt x="104254" y="302260"/>
                  </a:lnTo>
                  <a:lnTo>
                    <a:pt x="100952" y="313690"/>
                  </a:lnTo>
                  <a:lnTo>
                    <a:pt x="98412" y="323850"/>
                  </a:lnTo>
                  <a:lnTo>
                    <a:pt x="94551" y="335280"/>
                  </a:lnTo>
                  <a:lnTo>
                    <a:pt x="92735" y="340360"/>
                  </a:lnTo>
                  <a:lnTo>
                    <a:pt x="92532" y="342900"/>
                  </a:lnTo>
                  <a:lnTo>
                    <a:pt x="92494" y="345440"/>
                  </a:lnTo>
                  <a:lnTo>
                    <a:pt x="92671" y="347980"/>
                  </a:lnTo>
                  <a:lnTo>
                    <a:pt x="93243" y="353060"/>
                  </a:lnTo>
                  <a:lnTo>
                    <a:pt x="93637" y="354418"/>
                  </a:lnTo>
                  <a:lnTo>
                    <a:pt x="94526" y="359410"/>
                  </a:lnTo>
                  <a:lnTo>
                    <a:pt x="95059" y="361950"/>
                  </a:lnTo>
                  <a:lnTo>
                    <a:pt x="96393" y="367030"/>
                  </a:lnTo>
                  <a:lnTo>
                    <a:pt x="97155" y="369570"/>
                  </a:lnTo>
                  <a:lnTo>
                    <a:pt x="98285" y="372110"/>
                  </a:lnTo>
                  <a:lnTo>
                    <a:pt x="98475" y="372110"/>
                  </a:lnTo>
                  <a:lnTo>
                    <a:pt x="98844" y="373380"/>
                  </a:lnTo>
                  <a:lnTo>
                    <a:pt x="100469" y="375920"/>
                  </a:lnTo>
                  <a:lnTo>
                    <a:pt x="101879" y="377190"/>
                  </a:lnTo>
                  <a:lnTo>
                    <a:pt x="104254" y="379755"/>
                  </a:lnTo>
                  <a:lnTo>
                    <a:pt x="105156" y="381000"/>
                  </a:lnTo>
                  <a:lnTo>
                    <a:pt x="105244" y="379730"/>
                  </a:lnTo>
                  <a:lnTo>
                    <a:pt x="102997" y="377190"/>
                  </a:lnTo>
                  <a:lnTo>
                    <a:pt x="101981" y="375920"/>
                  </a:lnTo>
                  <a:lnTo>
                    <a:pt x="102654" y="375920"/>
                  </a:lnTo>
                  <a:lnTo>
                    <a:pt x="103327" y="377190"/>
                  </a:lnTo>
                  <a:lnTo>
                    <a:pt x="107924" y="377190"/>
                  </a:lnTo>
                  <a:lnTo>
                    <a:pt x="110705" y="375920"/>
                  </a:lnTo>
                  <a:lnTo>
                    <a:pt x="122834" y="375920"/>
                  </a:lnTo>
                  <a:lnTo>
                    <a:pt x="124091" y="377190"/>
                  </a:lnTo>
                  <a:lnTo>
                    <a:pt x="125577" y="378460"/>
                  </a:lnTo>
                  <a:lnTo>
                    <a:pt x="125996" y="378460"/>
                  </a:lnTo>
                  <a:lnTo>
                    <a:pt x="126352" y="379730"/>
                  </a:lnTo>
                  <a:lnTo>
                    <a:pt x="126441" y="381000"/>
                  </a:lnTo>
                  <a:lnTo>
                    <a:pt x="126123" y="382270"/>
                  </a:lnTo>
                  <a:lnTo>
                    <a:pt x="125552" y="383540"/>
                  </a:lnTo>
                  <a:lnTo>
                    <a:pt x="124828" y="384810"/>
                  </a:lnTo>
                  <a:lnTo>
                    <a:pt x="123875" y="383540"/>
                  </a:lnTo>
                  <a:lnTo>
                    <a:pt x="109131" y="383540"/>
                  </a:lnTo>
                  <a:lnTo>
                    <a:pt x="108165" y="382270"/>
                  </a:lnTo>
                  <a:lnTo>
                    <a:pt x="106756" y="382270"/>
                  </a:lnTo>
                  <a:lnTo>
                    <a:pt x="107873" y="383540"/>
                  </a:lnTo>
                  <a:lnTo>
                    <a:pt x="108826" y="383540"/>
                  </a:lnTo>
                  <a:lnTo>
                    <a:pt x="111125" y="384810"/>
                  </a:lnTo>
                  <a:lnTo>
                    <a:pt x="123685" y="384810"/>
                  </a:lnTo>
                  <a:lnTo>
                    <a:pt x="125476" y="386080"/>
                  </a:lnTo>
                  <a:lnTo>
                    <a:pt x="126415" y="386080"/>
                  </a:lnTo>
                  <a:lnTo>
                    <a:pt x="127482" y="387350"/>
                  </a:lnTo>
                  <a:lnTo>
                    <a:pt x="127774" y="387350"/>
                  </a:lnTo>
                  <a:lnTo>
                    <a:pt x="128054" y="388620"/>
                  </a:lnTo>
                  <a:lnTo>
                    <a:pt x="128181" y="389890"/>
                  </a:lnTo>
                  <a:lnTo>
                    <a:pt x="128155" y="391160"/>
                  </a:lnTo>
                  <a:lnTo>
                    <a:pt x="127787" y="392430"/>
                  </a:lnTo>
                  <a:lnTo>
                    <a:pt x="127596" y="393700"/>
                  </a:lnTo>
                  <a:lnTo>
                    <a:pt x="127215" y="393700"/>
                  </a:lnTo>
                  <a:lnTo>
                    <a:pt x="126949" y="394970"/>
                  </a:lnTo>
                  <a:lnTo>
                    <a:pt x="126593" y="394970"/>
                  </a:lnTo>
                  <a:lnTo>
                    <a:pt x="125374" y="396240"/>
                  </a:lnTo>
                  <a:lnTo>
                    <a:pt x="122148" y="396240"/>
                  </a:lnTo>
                  <a:lnTo>
                    <a:pt x="121081" y="394970"/>
                  </a:lnTo>
                  <a:lnTo>
                    <a:pt x="117373" y="393700"/>
                  </a:lnTo>
                  <a:lnTo>
                    <a:pt x="112979" y="393700"/>
                  </a:lnTo>
                  <a:lnTo>
                    <a:pt x="111099" y="391160"/>
                  </a:lnTo>
                  <a:lnTo>
                    <a:pt x="107289" y="387350"/>
                  </a:lnTo>
                  <a:lnTo>
                    <a:pt x="105829" y="387350"/>
                  </a:lnTo>
                  <a:lnTo>
                    <a:pt x="102489" y="383540"/>
                  </a:lnTo>
                  <a:lnTo>
                    <a:pt x="101447" y="383540"/>
                  </a:lnTo>
                  <a:lnTo>
                    <a:pt x="102082" y="384810"/>
                  </a:lnTo>
                  <a:lnTo>
                    <a:pt x="105194" y="387350"/>
                  </a:lnTo>
                  <a:lnTo>
                    <a:pt x="106591" y="388620"/>
                  </a:lnTo>
                  <a:lnTo>
                    <a:pt x="110286" y="392430"/>
                  </a:lnTo>
                  <a:lnTo>
                    <a:pt x="112395" y="394970"/>
                  </a:lnTo>
                  <a:lnTo>
                    <a:pt x="113042" y="394970"/>
                  </a:lnTo>
                  <a:lnTo>
                    <a:pt x="113131" y="396240"/>
                  </a:lnTo>
                  <a:lnTo>
                    <a:pt x="112725" y="396240"/>
                  </a:lnTo>
                  <a:lnTo>
                    <a:pt x="111493" y="398780"/>
                  </a:lnTo>
                  <a:lnTo>
                    <a:pt x="110134" y="400050"/>
                  </a:lnTo>
                  <a:lnTo>
                    <a:pt x="107632" y="401320"/>
                  </a:lnTo>
                  <a:lnTo>
                    <a:pt x="103974" y="401320"/>
                  </a:lnTo>
                  <a:lnTo>
                    <a:pt x="103162" y="400050"/>
                  </a:lnTo>
                  <a:lnTo>
                    <a:pt x="101498" y="400050"/>
                  </a:lnTo>
                  <a:lnTo>
                    <a:pt x="100139" y="397510"/>
                  </a:lnTo>
                  <a:lnTo>
                    <a:pt x="97840" y="394970"/>
                  </a:lnTo>
                  <a:lnTo>
                    <a:pt x="95961" y="392430"/>
                  </a:lnTo>
                  <a:lnTo>
                    <a:pt x="95072" y="389890"/>
                  </a:lnTo>
                  <a:lnTo>
                    <a:pt x="94284" y="388620"/>
                  </a:lnTo>
                  <a:lnTo>
                    <a:pt x="93002" y="387350"/>
                  </a:lnTo>
                  <a:lnTo>
                    <a:pt x="94703" y="391160"/>
                  </a:lnTo>
                  <a:lnTo>
                    <a:pt x="94488" y="392430"/>
                  </a:lnTo>
                  <a:lnTo>
                    <a:pt x="94272" y="394970"/>
                  </a:lnTo>
                  <a:lnTo>
                    <a:pt x="93789" y="394970"/>
                  </a:lnTo>
                  <a:lnTo>
                    <a:pt x="88582" y="392430"/>
                  </a:lnTo>
                  <a:lnTo>
                    <a:pt x="86906" y="388620"/>
                  </a:lnTo>
                  <a:lnTo>
                    <a:pt x="86347" y="387350"/>
                  </a:lnTo>
                  <a:lnTo>
                    <a:pt x="86004" y="384810"/>
                  </a:lnTo>
                  <a:lnTo>
                    <a:pt x="86042" y="383540"/>
                  </a:lnTo>
                  <a:lnTo>
                    <a:pt x="86271" y="381000"/>
                  </a:lnTo>
                  <a:lnTo>
                    <a:pt x="86817" y="378460"/>
                  </a:lnTo>
                  <a:lnTo>
                    <a:pt x="90792" y="382270"/>
                  </a:lnTo>
                  <a:lnTo>
                    <a:pt x="92265" y="382270"/>
                  </a:lnTo>
                  <a:lnTo>
                    <a:pt x="88125" y="378460"/>
                  </a:lnTo>
                  <a:lnTo>
                    <a:pt x="86753" y="377190"/>
                  </a:lnTo>
                  <a:lnTo>
                    <a:pt x="86664" y="375920"/>
                  </a:lnTo>
                  <a:lnTo>
                    <a:pt x="85839" y="375920"/>
                  </a:lnTo>
                  <a:lnTo>
                    <a:pt x="85534" y="386080"/>
                  </a:lnTo>
                  <a:lnTo>
                    <a:pt x="82791" y="389890"/>
                  </a:lnTo>
                  <a:lnTo>
                    <a:pt x="79235" y="389890"/>
                  </a:lnTo>
                  <a:lnTo>
                    <a:pt x="79260" y="388620"/>
                  </a:lnTo>
                  <a:lnTo>
                    <a:pt x="79514" y="388620"/>
                  </a:lnTo>
                  <a:lnTo>
                    <a:pt x="80352" y="386080"/>
                  </a:lnTo>
                  <a:lnTo>
                    <a:pt x="80873" y="384810"/>
                  </a:lnTo>
                  <a:lnTo>
                    <a:pt x="81864" y="383540"/>
                  </a:lnTo>
                  <a:lnTo>
                    <a:pt x="82296" y="382270"/>
                  </a:lnTo>
                  <a:lnTo>
                    <a:pt x="82969" y="379755"/>
                  </a:lnTo>
                  <a:lnTo>
                    <a:pt x="82892" y="377190"/>
                  </a:lnTo>
                  <a:lnTo>
                    <a:pt x="82765" y="375920"/>
                  </a:lnTo>
                  <a:lnTo>
                    <a:pt x="82537" y="374650"/>
                  </a:lnTo>
                  <a:lnTo>
                    <a:pt x="82588" y="373380"/>
                  </a:lnTo>
                  <a:lnTo>
                    <a:pt x="82956" y="372110"/>
                  </a:lnTo>
                  <a:lnTo>
                    <a:pt x="83693" y="370840"/>
                  </a:lnTo>
                  <a:lnTo>
                    <a:pt x="83426" y="370840"/>
                  </a:lnTo>
                  <a:lnTo>
                    <a:pt x="82854" y="372110"/>
                  </a:lnTo>
                  <a:lnTo>
                    <a:pt x="82397" y="372110"/>
                  </a:lnTo>
                  <a:lnTo>
                    <a:pt x="82194" y="373380"/>
                  </a:lnTo>
                  <a:lnTo>
                    <a:pt x="82042" y="373380"/>
                  </a:lnTo>
                  <a:lnTo>
                    <a:pt x="81940" y="374650"/>
                  </a:lnTo>
                  <a:lnTo>
                    <a:pt x="82130" y="375920"/>
                  </a:lnTo>
                  <a:lnTo>
                    <a:pt x="82207" y="379755"/>
                  </a:lnTo>
                  <a:lnTo>
                    <a:pt x="81521" y="382270"/>
                  </a:lnTo>
                  <a:lnTo>
                    <a:pt x="81076" y="382270"/>
                  </a:lnTo>
                  <a:lnTo>
                    <a:pt x="80073" y="384810"/>
                  </a:lnTo>
                  <a:lnTo>
                    <a:pt x="79540" y="386080"/>
                  </a:lnTo>
                  <a:lnTo>
                    <a:pt x="78663" y="387350"/>
                  </a:lnTo>
                  <a:lnTo>
                    <a:pt x="78359" y="388620"/>
                  </a:lnTo>
                  <a:lnTo>
                    <a:pt x="78333" y="391160"/>
                  </a:lnTo>
                  <a:lnTo>
                    <a:pt x="78663" y="393700"/>
                  </a:lnTo>
                  <a:lnTo>
                    <a:pt x="78676" y="394970"/>
                  </a:lnTo>
                  <a:lnTo>
                    <a:pt x="78168" y="397510"/>
                  </a:lnTo>
                  <a:lnTo>
                    <a:pt x="77304" y="397510"/>
                  </a:lnTo>
                  <a:lnTo>
                    <a:pt x="76619" y="398780"/>
                  </a:lnTo>
                  <a:lnTo>
                    <a:pt x="75565" y="398780"/>
                  </a:lnTo>
                  <a:lnTo>
                    <a:pt x="75920" y="396240"/>
                  </a:lnTo>
                  <a:lnTo>
                    <a:pt x="75361" y="396240"/>
                  </a:lnTo>
                  <a:lnTo>
                    <a:pt x="72478" y="393700"/>
                  </a:lnTo>
                  <a:lnTo>
                    <a:pt x="70167" y="387350"/>
                  </a:lnTo>
                  <a:lnTo>
                    <a:pt x="76631" y="381000"/>
                  </a:lnTo>
                  <a:lnTo>
                    <a:pt x="76847" y="381000"/>
                  </a:lnTo>
                  <a:lnTo>
                    <a:pt x="75857" y="375920"/>
                  </a:lnTo>
                  <a:lnTo>
                    <a:pt x="75374" y="373380"/>
                  </a:lnTo>
                  <a:lnTo>
                    <a:pt x="78600" y="367030"/>
                  </a:lnTo>
                  <a:lnTo>
                    <a:pt x="82105" y="365760"/>
                  </a:lnTo>
                  <a:lnTo>
                    <a:pt x="81991" y="364490"/>
                  </a:lnTo>
                  <a:lnTo>
                    <a:pt x="80975" y="364490"/>
                  </a:lnTo>
                  <a:lnTo>
                    <a:pt x="80251" y="365760"/>
                  </a:lnTo>
                  <a:lnTo>
                    <a:pt x="79984" y="364490"/>
                  </a:lnTo>
                  <a:lnTo>
                    <a:pt x="81191" y="363220"/>
                  </a:lnTo>
                  <a:lnTo>
                    <a:pt x="80543" y="363220"/>
                  </a:lnTo>
                  <a:lnTo>
                    <a:pt x="75298" y="369328"/>
                  </a:lnTo>
                  <a:lnTo>
                    <a:pt x="75298" y="381000"/>
                  </a:lnTo>
                  <a:lnTo>
                    <a:pt x="75145" y="381000"/>
                  </a:lnTo>
                  <a:lnTo>
                    <a:pt x="72999" y="382625"/>
                  </a:lnTo>
                  <a:lnTo>
                    <a:pt x="74523" y="375920"/>
                  </a:lnTo>
                  <a:lnTo>
                    <a:pt x="74625" y="377190"/>
                  </a:lnTo>
                  <a:lnTo>
                    <a:pt x="75298" y="381000"/>
                  </a:lnTo>
                  <a:lnTo>
                    <a:pt x="75298" y="369328"/>
                  </a:lnTo>
                  <a:lnTo>
                    <a:pt x="73990" y="370840"/>
                  </a:lnTo>
                  <a:lnTo>
                    <a:pt x="71564" y="382270"/>
                  </a:lnTo>
                  <a:lnTo>
                    <a:pt x="66611" y="383540"/>
                  </a:lnTo>
                  <a:lnTo>
                    <a:pt x="65049" y="383540"/>
                  </a:lnTo>
                  <a:lnTo>
                    <a:pt x="63804" y="382270"/>
                  </a:lnTo>
                  <a:lnTo>
                    <a:pt x="62407" y="382270"/>
                  </a:lnTo>
                  <a:lnTo>
                    <a:pt x="60452" y="379730"/>
                  </a:lnTo>
                  <a:lnTo>
                    <a:pt x="59372" y="378460"/>
                  </a:lnTo>
                  <a:lnTo>
                    <a:pt x="58343" y="378460"/>
                  </a:lnTo>
                  <a:lnTo>
                    <a:pt x="58445" y="377190"/>
                  </a:lnTo>
                  <a:lnTo>
                    <a:pt x="60045" y="375920"/>
                  </a:lnTo>
                  <a:lnTo>
                    <a:pt x="64973" y="375920"/>
                  </a:lnTo>
                  <a:lnTo>
                    <a:pt x="65913" y="367030"/>
                  </a:lnTo>
                  <a:lnTo>
                    <a:pt x="67691" y="363220"/>
                  </a:lnTo>
                  <a:lnTo>
                    <a:pt x="73063" y="351790"/>
                  </a:lnTo>
                  <a:lnTo>
                    <a:pt x="74841" y="352348"/>
                  </a:lnTo>
                  <a:lnTo>
                    <a:pt x="74828" y="351790"/>
                  </a:lnTo>
                  <a:lnTo>
                    <a:pt x="76276" y="351790"/>
                  </a:lnTo>
                  <a:lnTo>
                    <a:pt x="75438" y="352539"/>
                  </a:lnTo>
                  <a:lnTo>
                    <a:pt x="77089" y="353060"/>
                  </a:lnTo>
                  <a:lnTo>
                    <a:pt x="77533" y="353060"/>
                  </a:lnTo>
                  <a:lnTo>
                    <a:pt x="77647" y="351790"/>
                  </a:lnTo>
                  <a:lnTo>
                    <a:pt x="76390" y="351790"/>
                  </a:lnTo>
                  <a:lnTo>
                    <a:pt x="77546" y="350520"/>
                  </a:lnTo>
                  <a:lnTo>
                    <a:pt x="77266" y="350520"/>
                  </a:lnTo>
                  <a:lnTo>
                    <a:pt x="72542" y="351790"/>
                  </a:lnTo>
                  <a:lnTo>
                    <a:pt x="65214" y="363220"/>
                  </a:lnTo>
                  <a:lnTo>
                    <a:pt x="56769" y="365760"/>
                  </a:lnTo>
                  <a:lnTo>
                    <a:pt x="54571" y="364490"/>
                  </a:lnTo>
                  <a:lnTo>
                    <a:pt x="53276" y="361950"/>
                  </a:lnTo>
                  <a:lnTo>
                    <a:pt x="52654" y="361950"/>
                  </a:lnTo>
                  <a:lnTo>
                    <a:pt x="52209" y="360680"/>
                  </a:lnTo>
                  <a:lnTo>
                    <a:pt x="51066" y="360680"/>
                  </a:lnTo>
                  <a:lnTo>
                    <a:pt x="49860" y="361950"/>
                  </a:lnTo>
                  <a:lnTo>
                    <a:pt x="49657" y="361950"/>
                  </a:lnTo>
                  <a:lnTo>
                    <a:pt x="49657" y="360680"/>
                  </a:lnTo>
                  <a:lnTo>
                    <a:pt x="50888" y="358140"/>
                  </a:lnTo>
                  <a:lnTo>
                    <a:pt x="53936" y="355600"/>
                  </a:lnTo>
                  <a:lnTo>
                    <a:pt x="56946" y="356870"/>
                  </a:lnTo>
                  <a:lnTo>
                    <a:pt x="58153" y="356870"/>
                  </a:lnTo>
                  <a:lnTo>
                    <a:pt x="61048" y="350520"/>
                  </a:lnTo>
                  <a:lnTo>
                    <a:pt x="67716" y="342900"/>
                  </a:lnTo>
                  <a:lnTo>
                    <a:pt x="74066" y="341630"/>
                  </a:lnTo>
                  <a:lnTo>
                    <a:pt x="70777" y="341630"/>
                  </a:lnTo>
                  <a:lnTo>
                    <a:pt x="69710" y="339090"/>
                  </a:lnTo>
                  <a:lnTo>
                    <a:pt x="68237" y="334911"/>
                  </a:lnTo>
                  <a:lnTo>
                    <a:pt x="67945" y="334010"/>
                  </a:lnTo>
                  <a:lnTo>
                    <a:pt x="67932" y="332740"/>
                  </a:lnTo>
                  <a:lnTo>
                    <a:pt x="68237" y="332740"/>
                  </a:lnTo>
                  <a:lnTo>
                    <a:pt x="68783" y="331470"/>
                  </a:lnTo>
                  <a:lnTo>
                    <a:pt x="69202" y="331470"/>
                  </a:lnTo>
                  <a:lnTo>
                    <a:pt x="70396" y="330200"/>
                  </a:lnTo>
                  <a:lnTo>
                    <a:pt x="71120" y="328930"/>
                  </a:lnTo>
                  <a:lnTo>
                    <a:pt x="72212" y="326390"/>
                  </a:lnTo>
                  <a:lnTo>
                    <a:pt x="72605" y="325120"/>
                  </a:lnTo>
                  <a:lnTo>
                    <a:pt x="72910" y="323850"/>
                  </a:lnTo>
                  <a:lnTo>
                    <a:pt x="73393" y="325120"/>
                  </a:lnTo>
                  <a:lnTo>
                    <a:pt x="73660" y="327431"/>
                  </a:lnTo>
                  <a:lnTo>
                    <a:pt x="73736" y="328930"/>
                  </a:lnTo>
                  <a:lnTo>
                    <a:pt x="73863" y="334010"/>
                  </a:lnTo>
                  <a:lnTo>
                    <a:pt x="74193" y="332740"/>
                  </a:lnTo>
                  <a:lnTo>
                    <a:pt x="74320" y="329933"/>
                  </a:lnTo>
                  <a:lnTo>
                    <a:pt x="74282" y="325120"/>
                  </a:lnTo>
                  <a:lnTo>
                    <a:pt x="73977" y="323850"/>
                  </a:lnTo>
                  <a:lnTo>
                    <a:pt x="73393" y="321310"/>
                  </a:lnTo>
                  <a:lnTo>
                    <a:pt x="73253" y="321310"/>
                  </a:lnTo>
                  <a:lnTo>
                    <a:pt x="72961" y="320040"/>
                  </a:lnTo>
                  <a:lnTo>
                    <a:pt x="72834" y="318770"/>
                  </a:lnTo>
                  <a:lnTo>
                    <a:pt x="72567" y="318770"/>
                  </a:lnTo>
                  <a:lnTo>
                    <a:pt x="71551" y="314960"/>
                  </a:lnTo>
                  <a:lnTo>
                    <a:pt x="70599" y="312420"/>
                  </a:lnTo>
                  <a:lnTo>
                    <a:pt x="68681" y="308610"/>
                  </a:lnTo>
                  <a:lnTo>
                    <a:pt x="67691" y="307340"/>
                  </a:lnTo>
                  <a:lnTo>
                    <a:pt x="65836" y="303530"/>
                  </a:lnTo>
                  <a:lnTo>
                    <a:pt x="64973" y="300990"/>
                  </a:lnTo>
                  <a:lnTo>
                    <a:pt x="63576" y="297180"/>
                  </a:lnTo>
                  <a:lnTo>
                    <a:pt x="63030" y="295910"/>
                  </a:lnTo>
                  <a:lnTo>
                    <a:pt x="62534" y="292100"/>
                  </a:lnTo>
                  <a:lnTo>
                    <a:pt x="63144" y="288290"/>
                  </a:lnTo>
                  <a:lnTo>
                    <a:pt x="63347" y="287020"/>
                  </a:lnTo>
                  <a:lnTo>
                    <a:pt x="63779" y="285750"/>
                  </a:lnTo>
                  <a:lnTo>
                    <a:pt x="65239" y="280670"/>
                  </a:lnTo>
                  <a:lnTo>
                    <a:pt x="66395" y="278130"/>
                  </a:lnTo>
                  <a:lnTo>
                    <a:pt x="68643" y="274320"/>
                  </a:lnTo>
                  <a:lnTo>
                    <a:pt x="69761" y="271780"/>
                  </a:lnTo>
                  <a:lnTo>
                    <a:pt x="71742" y="269240"/>
                  </a:lnTo>
                  <a:lnTo>
                    <a:pt x="72631" y="267970"/>
                  </a:lnTo>
                  <a:lnTo>
                    <a:pt x="74091" y="267970"/>
                  </a:lnTo>
                  <a:lnTo>
                    <a:pt x="74383" y="266700"/>
                  </a:lnTo>
                  <a:lnTo>
                    <a:pt x="73939" y="266700"/>
                  </a:lnTo>
                  <a:lnTo>
                    <a:pt x="72567" y="267970"/>
                  </a:lnTo>
                  <a:lnTo>
                    <a:pt x="71653" y="269240"/>
                  </a:lnTo>
                  <a:lnTo>
                    <a:pt x="69621" y="271780"/>
                  </a:lnTo>
                  <a:lnTo>
                    <a:pt x="68478" y="274320"/>
                  </a:lnTo>
                  <a:lnTo>
                    <a:pt x="66167" y="278130"/>
                  </a:lnTo>
                  <a:lnTo>
                    <a:pt x="64973" y="280670"/>
                  </a:lnTo>
                  <a:lnTo>
                    <a:pt x="63525" y="284480"/>
                  </a:lnTo>
                  <a:lnTo>
                    <a:pt x="63157" y="285750"/>
                  </a:lnTo>
                  <a:lnTo>
                    <a:pt x="62839" y="288290"/>
                  </a:lnTo>
                  <a:lnTo>
                    <a:pt x="62763" y="283210"/>
                  </a:lnTo>
                  <a:lnTo>
                    <a:pt x="74358" y="254000"/>
                  </a:lnTo>
                  <a:lnTo>
                    <a:pt x="78613" y="246380"/>
                  </a:lnTo>
                  <a:lnTo>
                    <a:pt x="82054" y="238760"/>
                  </a:lnTo>
                  <a:lnTo>
                    <a:pt x="84099" y="231140"/>
                  </a:lnTo>
                  <a:lnTo>
                    <a:pt x="84975" y="227330"/>
                  </a:lnTo>
                  <a:lnTo>
                    <a:pt x="89382" y="205740"/>
                  </a:lnTo>
                  <a:lnTo>
                    <a:pt x="89827" y="207010"/>
                  </a:lnTo>
                  <a:lnTo>
                    <a:pt x="91147" y="207010"/>
                  </a:lnTo>
                  <a:lnTo>
                    <a:pt x="91401" y="205740"/>
                  </a:lnTo>
                  <a:lnTo>
                    <a:pt x="92494" y="203200"/>
                  </a:lnTo>
                  <a:lnTo>
                    <a:pt x="93281" y="201930"/>
                  </a:lnTo>
                  <a:lnTo>
                    <a:pt x="94373" y="200660"/>
                  </a:lnTo>
                  <a:lnTo>
                    <a:pt x="96507" y="199390"/>
                  </a:lnTo>
                  <a:lnTo>
                    <a:pt x="97650" y="198247"/>
                  </a:lnTo>
                  <a:lnTo>
                    <a:pt x="93992" y="200660"/>
                  </a:lnTo>
                  <a:lnTo>
                    <a:pt x="92722" y="200660"/>
                  </a:lnTo>
                  <a:lnTo>
                    <a:pt x="91744" y="201930"/>
                  </a:lnTo>
                  <a:lnTo>
                    <a:pt x="90614" y="205740"/>
                  </a:lnTo>
                  <a:lnTo>
                    <a:pt x="89522" y="205740"/>
                  </a:lnTo>
                  <a:lnTo>
                    <a:pt x="86575" y="199390"/>
                  </a:lnTo>
                  <a:lnTo>
                    <a:pt x="86321" y="198247"/>
                  </a:lnTo>
                  <a:lnTo>
                    <a:pt x="86410" y="196850"/>
                  </a:lnTo>
                  <a:lnTo>
                    <a:pt x="86652" y="195580"/>
                  </a:lnTo>
                  <a:lnTo>
                    <a:pt x="87655" y="193040"/>
                  </a:lnTo>
                  <a:lnTo>
                    <a:pt x="89344" y="189230"/>
                  </a:lnTo>
                  <a:lnTo>
                    <a:pt x="89649" y="187960"/>
                  </a:lnTo>
                  <a:lnTo>
                    <a:pt x="88506" y="185420"/>
                  </a:lnTo>
                  <a:lnTo>
                    <a:pt x="87718" y="185420"/>
                  </a:lnTo>
                  <a:lnTo>
                    <a:pt x="87668" y="186690"/>
                  </a:lnTo>
                  <a:lnTo>
                    <a:pt x="85686" y="189230"/>
                  </a:lnTo>
                  <a:lnTo>
                    <a:pt x="84010" y="189230"/>
                  </a:lnTo>
                  <a:lnTo>
                    <a:pt x="83997" y="193040"/>
                  </a:lnTo>
                  <a:lnTo>
                    <a:pt x="83540" y="194310"/>
                  </a:lnTo>
                  <a:lnTo>
                    <a:pt x="83350" y="195580"/>
                  </a:lnTo>
                  <a:lnTo>
                    <a:pt x="83083" y="195580"/>
                  </a:lnTo>
                  <a:lnTo>
                    <a:pt x="82550" y="196850"/>
                  </a:lnTo>
                  <a:lnTo>
                    <a:pt x="81597" y="196850"/>
                  </a:lnTo>
                  <a:lnTo>
                    <a:pt x="81724" y="194310"/>
                  </a:lnTo>
                  <a:lnTo>
                    <a:pt x="81381" y="193040"/>
                  </a:lnTo>
                  <a:lnTo>
                    <a:pt x="79197" y="190500"/>
                  </a:lnTo>
                  <a:lnTo>
                    <a:pt x="78638" y="187960"/>
                  </a:lnTo>
                  <a:lnTo>
                    <a:pt x="78778" y="187960"/>
                  </a:lnTo>
                  <a:lnTo>
                    <a:pt x="79057" y="186690"/>
                  </a:lnTo>
                  <a:lnTo>
                    <a:pt x="79171" y="184873"/>
                  </a:lnTo>
                  <a:lnTo>
                    <a:pt x="79273" y="184150"/>
                  </a:lnTo>
                  <a:lnTo>
                    <a:pt x="79743" y="182880"/>
                  </a:lnTo>
                  <a:lnTo>
                    <a:pt x="80035" y="182880"/>
                  </a:lnTo>
                  <a:lnTo>
                    <a:pt x="80403" y="181610"/>
                  </a:lnTo>
                  <a:lnTo>
                    <a:pt x="80416" y="179070"/>
                  </a:lnTo>
                  <a:lnTo>
                    <a:pt x="79679" y="179070"/>
                  </a:lnTo>
                  <a:lnTo>
                    <a:pt x="79108" y="181610"/>
                  </a:lnTo>
                  <a:lnTo>
                    <a:pt x="77063" y="182880"/>
                  </a:lnTo>
                  <a:lnTo>
                    <a:pt x="73787" y="182880"/>
                  </a:lnTo>
                  <a:lnTo>
                    <a:pt x="72009" y="186690"/>
                  </a:lnTo>
                  <a:lnTo>
                    <a:pt x="71856" y="186690"/>
                  </a:lnTo>
                  <a:lnTo>
                    <a:pt x="71475" y="185420"/>
                  </a:lnTo>
                  <a:lnTo>
                    <a:pt x="70789" y="184200"/>
                  </a:lnTo>
                  <a:lnTo>
                    <a:pt x="70002" y="181610"/>
                  </a:lnTo>
                  <a:lnTo>
                    <a:pt x="72948" y="177800"/>
                  </a:lnTo>
                  <a:lnTo>
                    <a:pt x="72936" y="179070"/>
                  </a:lnTo>
                  <a:lnTo>
                    <a:pt x="72555" y="181610"/>
                  </a:lnTo>
                  <a:lnTo>
                    <a:pt x="73152" y="181610"/>
                  </a:lnTo>
                  <a:lnTo>
                    <a:pt x="73812" y="179070"/>
                  </a:lnTo>
                  <a:lnTo>
                    <a:pt x="73863" y="177800"/>
                  </a:lnTo>
                  <a:lnTo>
                    <a:pt x="73761" y="176491"/>
                  </a:lnTo>
                  <a:lnTo>
                    <a:pt x="73545" y="175260"/>
                  </a:lnTo>
                  <a:lnTo>
                    <a:pt x="73355" y="175260"/>
                  </a:lnTo>
                  <a:lnTo>
                    <a:pt x="73266" y="173990"/>
                  </a:lnTo>
                  <a:lnTo>
                    <a:pt x="79082" y="173990"/>
                  </a:lnTo>
                  <a:lnTo>
                    <a:pt x="79654" y="176530"/>
                  </a:lnTo>
                  <a:lnTo>
                    <a:pt x="79781" y="177800"/>
                  </a:lnTo>
                  <a:lnTo>
                    <a:pt x="80124" y="177800"/>
                  </a:lnTo>
                  <a:lnTo>
                    <a:pt x="80403" y="176530"/>
                  </a:lnTo>
                  <a:lnTo>
                    <a:pt x="80365" y="175260"/>
                  </a:lnTo>
                  <a:lnTo>
                    <a:pt x="81318" y="175260"/>
                  </a:lnTo>
                  <a:lnTo>
                    <a:pt x="82918" y="176530"/>
                  </a:lnTo>
                  <a:lnTo>
                    <a:pt x="85852" y="176530"/>
                  </a:lnTo>
                  <a:lnTo>
                    <a:pt x="87617" y="175260"/>
                  </a:lnTo>
                  <a:lnTo>
                    <a:pt x="88747" y="173990"/>
                  </a:lnTo>
                  <a:lnTo>
                    <a:pt x="90373" y="173990"/>
                  </a:lnTo>
                  <a:lnTo>
                    <a:pt x="101638" y="187960"/>
                  </a:lnTo>
                  <a:lnTo>
                    <a:pt x="102717" y="189230"/>
                  </a:lnTo>
                  <a:lnTo>
                    <a:pt x="104787" y="189230"/>
                  </a:lnTo>
                  <a:lnTo>
                    <a:pt x="105867" y="187960"/>
                  </a:lnTo>
                  <a:lnTo>
                    <a:pt x="106299" y="187960"/>
                  </a:lnTo>
                  <a:lnTo>
                    <a:pt x="106680" y="186690"/>
                  </a:lnTo>
                  <a:lnTo>
                    <a:pt x="107530" y="187960"/>
                  </a:lnTo>
                  <a:lnTo>
                    <a:pt x="107480" y="189230"/>
                  </a:lnTo>
                  <a:lnTo>
                    <a:pt x="107556" y="190500"/>
                  </a:lnTo>
                  <a:lnTo>
                    <a:pt x="107759" y="191770"/>
                  </a:lnTo>
                  <a:lnTo>
                    <a:pt x="108381" y="193040"/>
                  </a:lnTo>
                  <a:lnTo>
                    <a:pt x="108800" y="193040"/>
                  </a:lnTo>
                  <a:lnTo>
                    <a:pt x="110032" y="194310"/>
                  </a:lnTo>
                  <a:lnTo>
                    <a:pt x="110223" y="194310"/>
                  </a:lnTo>
                  <a:lnTo>
                    <a:pt x="109308" y="193040"/>
                  </a:lnTo>
                  <a:lnTo>
                    <a:pt x="109004" y="191770"/>
                  </a:lnTo>
                  <a:lnTo>
                    <a:pt x="108585" y="190500"/>
                  </a:lnTo>
                  <a:lnTo>
                    <a:pt x="108445" y="190500"/>
                  </a:lnTo>
                  <a:lnTo>
                    <a:pt x="108419" y="187960"/>
                  </a:lnTo>
                  <a:lnTo>
                    <a:pt x="109359" y="187960"/>
                  </a:lnTo>
                  <a:lnTo>
                    <a:pt x="109829" y="189230"/>
                  </a:lnTo>
                  <a:lnTo>
                    <a:pt x="110477" y="190500"/>
                  </a:lnTo>
                  <a:lnTo>
                    <a:pt x="112077" y="190500"/>
                  </a:lnTo>
                  <a:lnTo>
                    <a:pt x="110998" y="189230"/>
                  </a:lnTo>
                  <a:lnTo>
                    <a:pt x="110591" y="189230"/>
                  </a:lnTo>
                  <a:lnTo>
                    <a:pt x="110185" y="187960"/>
                  </a:lnTo>
                  <a:lnTo>
                    <a:pt x="114922" y="187960"/>
                  </a:lnTo>
                  <a:lnTo>
                    <a:pt x="115722" y="186690"/>
                  </a:lnTo>
                  <a:lnTo>
                    <a:pt x="117805" y="186690"/>
                  </a:lnTo>
                  <a:lnTo>
                    <a:pt x="119608" y="188023"/>
                  </a:lnTo>
                  <a:lnTo>
                    <a:pt x="120878" y="189230"/>
                  </a:lnTo>
                  <a:lnTo>
                    <a:pt x="121704" y="190500"/>
                  </a:lnTo>
                  <a:lnTo>
                    <a:pt x="121729" y="191770"/>
                  </a:lnTo>
                  <a:lnTo>
                    <a:pt x="122072" y="191770"/>
                  </a:lnTo>
                  <a:lnTo>
                    <a:pt x="122161" y="190500"/>
                  </a:lnTo>
                  <a:lnTo>
                    <a:pt x="121691" y="189230"/>
                  </a:lnTo>
                  <a:lnTo>
                    <a:pt x="121208" y="189230"/>
                  </a:lnTo>
                  <a:lnTo>
                    <a:pt x="120167" y="187960"/>
                  </a:lnTo>
                  <a:lnTo>
                    <a:pt x="117894" y="185420"/>
                  </a:lnTo>
                  <a:lnTo>
                    <a:pt x="118389" y="184150"/>
                  </a:lnTo>
                  <a:lnTo>
                    <a:pt x="119189" y="182880"/>
                  </a:lnTo>
                  <a:lnTo>
                    <a:pt x="119405" y="182880"/>
                  </a:lnTo>
                  <a:lnTo>
                    <a:pt x="119570" y="180340"/>
                  </a:lnTo>
                  <a:lnTo>
                    <a:pt x="119443" y="179070"/>
                  </a:lnTo>
                  <a:lnTo>
                    <a:pt x="120611" y="179070"/>
                  </a:lnTo>
                  <a:lnTo>
                    <a:pt x="121170" y="177800"/>
                  </a:lnTo>
                  <a:lnTo>
                    <a:pt x="121704" y="177800"/>
                  </a:lnTo>
                  <a:lnTo>
                    <a:pt x="122148" y="176530"/>
                  </a:lnTo>
                  <a:lnTo>
                    <a:pt x="122364" y="176530"/>
                  </a:lnTo>
                  <a:lnTo>
                    <a:pt x="122364" y="175260"/>
                  </a:lnTo>
                  <a:lnTo>
                    <a:pt x="122199" y="175260"/>
                  </a:lnTo>
                  <a:lnTo>
                    <a:pt x="121805" y="173990"/>
                  </a:lnTo>
                  <a:lnTo>
                    <a:pt x="121208" y="172681"/>
                  </a:lnTo>
                  <a:lnTo>
                    <a:pt x="121208" y="175260"/>
                  </a:lnTo>
                  <a:lnTo>
                    <a:pt x="121208" y="176530"/>
                  </a:lnTo>
                  <a:lnTo>
                    <a:pt x="120827" y="176530"/>
                  </a:lnTo>
                  <a:lnTo>
                    <a:pt x="120446" y="177800"/>
                  </a:lnTo>
                  <a:lnTo>
                    <a:pt x="118656" y="177800"/>
                  </a:lnTo>
                  <a:lnTo>
                    <a:pt x="118656" y="179070"/>
                  </a:lnTo>
                  <a:lnTo>
                    <a:pt x="118630" y="180340"/>
                  </a:lnTo>
                  <a:lnTo>
                    <a:pt x="118160" y="182880"/>
                  </a:lnTo>
                  <a:lnTo>
                    <a:pt x="117424" y="184150"/>
                  </a:lnTo>
                  <a:lnTo>
                    <a:pt x="117068" y="184150"/>
                  </a:lnTo>
                  <a:lnTo>
                    <a:pt x="116598" y="185420"/>
                  </a:lnTo>
                  <a:lnTo>
                    <a:pt x="115874" y="185420"/>
                  </a:lnTo>
                  <a:lnTo>
                    <a:pt x="114566" y="186690"/>
                  </a:lnTo>
                  <a:lnTo>
                    <a:pt x="107315" y="186690"/>
                  </a:lnTo>
                  <a:lnTo>
                    <a:pt x="108000" y="185420"/>
                  </a:lnTo>
                  <a:lnTo>
                    <a:pt x="108559" y="184200"/>
                  </a:lnTo>
                  <a:lnTo>
                    <a:pt x="109448" y="182880"/>
                  </a:lnTo>
                  <a:lnTo>
                    <a:pt x="109651" y="181610"/>
                  </a:lnTo>
                  <a:lnTo>
                    <a:pt x="113334" y="181610"/>
                  </a:lnTo>
                  <a:lnTo>
                    <a:pt x="113906" y="180340"/>
                  </a:lnTo>
                  <a:lnTo>
                    <a:pt x="115951" y="180340"/>
                  </a:lnTo>
                  <a:lnTo>
                    <a:pt x="118059" y="179070"/>
                  </a:lnTo>
                  <a:lnTo>
                    <a:pt x="118656" y="179070"/>
                  </a:lnTo>
                  <a:lnTo>
                    <a:pt x="118656" y="177800"/>
                  </a:lnTo>
                  <a:lnTo>
                    <a:pt x="117830" y="177800"/>
                  </a:lnTo>
                  <a:lnTo>
                    <a:pt x="115658" y="179070"/>
                  </a:lnTo>
                  <a:lnTo>
                    <a:pt x="113449" y="179070"/>
                  </a:lnTo>
                  <a:lnTo>
                    <a:pt x="113157" y="178587"/>
                  </a:lnTo>
                  <a:lnTo>
                    <a:pt x="113157" y="180340"/>
                  </a:lnTo>
                  <a:lnTo>
                    <a:pt x="110159" y="180340"/>
                  </a:lnTo>
                  <a:lnTo>
                    <a:pt x="109220" y="180111"/>
                  </a:lnTo>
                  <a:lnTo>
                    <a:pt x="109220" y="180340"/>
                  </a:lnTo>
                  <a:lnTo>
                    <a:pt x="108686" y="181610"/>
                  </a:lnTo>
                  <a:lnTo>
                    <a:pt x="108242" y="181610"/>
                  </a:lnTo>
                  <a:lnTo>
                    <a:pt x="107391" y="182880"/>
                  </a:lnTo>
                  <a:lnTo>
                    <a:pt x="106756" y="185420"/>
                  </a:lnTo>
                  <a:lnTo>
                    <a:pt x="105537" y="186690"/>
                  </a:lnTo>
                  <a:lnTo>
                    <a:pt x="105079" y="187960"/>
                  </a:lnTo>
                  <a:lnTo>
                    <a:pt x="103276" y="187960"/>
                  </a:lnTo>
                  <a:lnTo>
                    <a:pt x="102349" y="186690"/>
                  </a:lnTo>
                  <a:lnTo>
                    <a:pt x="101739" y="186690"/>
                  </a:lnTo>
                  <a:lnTo>
                    <a:pt x="99453" y="184150"/>
                  </a:lnTo>
                  <a:lnTo>
                    <a:pt x="97243" y="181610"/>
                  </a:lnTo>
                  <a:lnTo>
                    <a:pt x="95186" y="179070"/>
                  </a:lnTo>
                  <a:lnTo>
                    <a:pt x="92862" y="176530"/>
                  </a:lnTo>
                  <a:lnTo>
                    <a:pt x="92417" y="176530"/>
                  </a:lnTo>
                  <a:lnTo>
                    <a:pt x="91478" y="175260"/>
                  </a:lnTo>
                  <a:lnTo>
                    <a:pt x="96494" y="175260"/>
                  </a:lnTo>
                  <a:lnTo>
                    <a:pt x="97472" y="173990"/>
                  </a:lnTo>
                  <a:lnTo>
                    <a:pt x="98285" y="172720"/>
                  </a:lnTo>
                  <a:lnTo>
                    <a:pt x="99656" y="172720"/>
                  </a:lnTo>
                  <a:lnTo>
                    <a:pt x="102184" y="176530"/>
                  </a:lnTo>
                  <a:lnTo>
                    <a:pt x="104089" y="179070"/>
                  </a:lnTo>
                  <a:lnTo>
                    <a:pt x="106807" y="180340"/>
                  </a:lnTo>
                  <a:lnTo>
                    <a:pt x="109220" y="180340"/>
                  </a:lnTo>
                  <a:lnTo>
                    <a:pt x="109220" y="180111"/>
                  </a:lnTo>
                  <a:lnTo>
                    <a:pt x="105079" y="179070"/>
                  </a:lnTo>
                  <a:lnTo>
                    <a:pt x="102844" y="176491"/>
                  </a:lnTo>
                  <a:lnTo>
                    <a:pt x="100228" y="172720"/>
                  </a:lnTo>
                  <a:lnTo>
                    <a:pt x="99529" y="171450"/>
                  </a:lnTo>
                  <a:lnTo>
                    <a:pt x="100965" y="168910"/>
                  </a:lnTo>
                  <a:lnTo>
                    <a:pt x="101917" y="168910"/>
                  </a:lnTo>
                  <a:lnTo>
                    <a:pt x="102908" y="170180"/>
                  </a:lnTo>
                  <a:lnTo>
                    <a:pt x="104038" y="170180"/>
                  </a:lnTo>
                  <a:lnTo>
                    <a:pt x="105194" y="172720"/>
                  </a:lnTo>
                  <a:lnTo>
                    <a:pt x="105587" y="175260"/>
                  </a:lnTo>
                  <a:lnTo>
                    <a:pt x="106375" y="176530"/>
                  </a:lnTo>
                  <a:lnTo>
                    <a:pt x="106819" y="176530"/>
                  </a:lnTo>
                  <a:lnTo>
                    <a:pt x="107315" y="177800"/>
                  </a:lnTo>
                  <a:lnTo>
                    <a:pt x="108280" y="177800"/>
                  </a:lnTo>
                  <a:lnTo>
                    <a:pt x="107556" y="176530"/>
                  </a:lnTo>
                  <a:lnTo>
                    <a:pt x="107149" y="176530"/>
                  </a:lnTo>
                  <a:lnTo>
                    <a:pt x="106870" y="175260"/>
                  </a:lnTo>
                  <a:lnTo>
                    <a:pt x="106286" y="173990"/>
                  </a:lnTo>
                  <a:lnTo>
                    <a:pt x="106070" y="172720"/>
                  </a:lnTo>
                  <a:lnTo>
                    <a:pt x="104787" y="170180"/>
                  </a:lnTo>
                  <a:lnTo>
                    <a:pt x="104267" y="170180"/>
                  </a:lnTo>
                  <a:lnTo>
                    <a:pt x="103327" y="168910"/>
                  </a:lnTo>
                  <a:lnTo>
                    <a:pt x="102108" y="168910"/>
                  </a:lnTo>
                  <a:lnTo>
                    <a:pt x="102958" y="167640"/>
                  </a:lnTo>
                  <a:lnTo>
                    <a:pt x="106438" y="167640"/>
                  </a:lnTo>
                  <a:lnTo>
                    <a:pt x="107670" y="168910"/>
                  </a:lnTo>
                  <a:lnTo>
                    <a:pt x="109054" y="171500"/>
                  </a:lnTo>
                  <a:lnTo>
                    <a:pt x="110134" y="175260"/>
                  </a:lnTo>
                  <a:lnTo>
                    <a:pt x="110832" y="176530"/>
                  </a:lnTo>
                  <a:lnTo>
                    <a:pt x="113157" y="180340"/>
                  </a:lnTo>
                  <a:lnTo>
                    <a:pt x="113157" y="178587"/>
                  </a:lnTo>
                  <a:lnTo>
                    <a:pt x="111912" y="176530"/>
                  </a:lnTo>
                  <a:lnTo>
                    <a:pt x="111239" y="176530"/>
                  </a:lnTo>
                  <a:lnTo>
                    <a:pt x="110807" y="174942"/>
                  </a:lnTo>
                  <a:lnTo>
                    <a:pt x="109816" y="171450"/>
                  </a:lnTo>
                  <a:lnTo>
                    <a:pt x="108445" y="168910"/>
                  </a:lnTo>
                  <a:lnTo>
                    <a:pt x="107505" y="167640"/>
                  </a:lnTo>
                  <a:lnTo>
                    <a:pt x="108724" y="166370"/>
                  </a:lnTo>
                  <a:lnTo>
                    <a:pt x="110477" y="166370"/>
                  </a:lnTo>
                  <a:lnTo>
                    <a:pt x="111328" y="167640"/>
                  </a:lnTo>
                  <a:lnTo>
                    <a:pt x="112395" y="167640"/>
                  </a:lnTo>
                  <a:lnTo>
                    <a:pt x="114782" y="170180"/>
                  </a:lnTo>
                  <a:lnTo>
                    <a:pt x="115671" y="171500"/>
                  </a:lnTo>
                  <a:lnTo>
                    <a:pt x="116674" y="172720"/>
                  </a:lnTo>
                  <a:lnTo>
                    <a:pt x="116979" y="172720"/>
                  </a:lnTo>
                  <a:lnTo>
                    <a:pt x="117348" y="173990"/>
                  </a:lnTo>
                  <a:lnTo>
                    <a:pt x="117411" y="175260"/>
                  </a:lnTo>
                  <a:lnTo>
                    <a:pt x="116751" y="175260"/>
                  </a:lnTo>
                  <a:lnTo>
                    <a:pt x="116395" y="176530"/>
                  </a:lnTo>
                  <a:lnTo>
                    <a:pt x="117487" y="176530"/>
                  </a:lnTo>
                  <a:lnTo>
                    <a:pt x="117932" y="175450"/>
                  </a:lnTo>
                  <a:lnTo>
                    <a:pt x="117995" y="173990"/>
                  </a:lnTo>
                  <a:lnTo>
                    <a:pt x="117640" y="172720"/>
                  </a:lnTo>
                  <a:lnTo>
                    <a:pt x="117335" y="172720"/>
                  </a:lnTo>
                  <a:lnTo>
                    <a:pt x="116293" y="170180"/>
                  </a:lnTo>
                  <a:lnTo>
                    <a:pt x="115443" y="170180"/>
                  </a:lnTo>
                  <a:lnTo>
                    <a:pt x="112991" y="167640"/>
                  </a:lnTo>
                  <a:lnTo>
                    <a:pt x="111925" y="166370"/>
                  </a:lnTo>
                  <a:lnTo>
                    <a:pt x="110858" y="165100"/>
                  </a:lnTo>
                  <a:lnTo>
                    <a:pt x="110998" y="165100"/>
                  </a:lnTo>
                  <a:lnTo>
                    <a:pt x="111340" y="163830"/>
                  </a:lnTo>
                  <a:lnTo>
                    <a:pt x="111493" y="162560"/>
                  </a:lnTo>
                  <a:lnTo>
                    <a:pt x="114731" y="166370"/>
                  </a:lnTo>
                  <a:lnTo>
                    <a:pt x="115620" y="167678"/>
                  </a:lnTo>
                  <a:lnTo>
                    <a:pt x="117551" y="170180"/>
                  </a:lnTo>
                  <a:lnTo>
                    <a:pt x="118681" y="171500"/>
                  </a:lnTo>
                  <a:lnTo>
                    <a:pt x="120243" y="173990"/>
                  </a:lnTo>
                  <a:lnTo>
                    <a:pt x="120802" y="173990"/>
                  </a:lnTo>
                  <a:lnTo>
                    <a:pt x="121094" y="175260"/>
                  </a:lnTo>
                  <a:lnTo>
                    <a:pt x="121208" y="172681"/>
                  </a:lnTo>
                  <a:lnTo>
                    <a:pt x="120650" y="171450"/>
                  </a:lnTo>
                  <a:lnTo>
                    <a:pt x="119494" y="170180"/>
                  </a:lnTo>
                  <a:lnTo>
                    <a:pt x="116306" y="166370"/>
                  </a:lnTo>
                  <a:lnTo>
                    <a:pt x="113271" y="163830"/>
                  </a:lnTo>
                  <a:lnTo>
                    <a:pt x="112280" y="162560"/>
                  </a:lnTo>
                  <a:lnTo>
                    <a:pt x="111582" y="162560"/>
                  </a:lnTo>
                  <a:lnTo>
                    <a:pt x="111506" y="160020"/>
                  </a:lnTo>
                  <a:lnTo>
                    <a:pt x="113144" y="160020"/>
                  </a:lnTo>
                  <a:lnTo>
                    <a:pt x="114071" y="161290"/>
                  </a:lnTo>
                  <a:lnTo>
                    <a:pt x="115443" y="162560"/>
                  </a:lnTo>
                  <a:lnTo>
                    <a:pt x="116027" y="162560"/>
                  </a:lnTo>
                  <a:lnTo>
                    <a:pt x="115735" y="161290"/>
                  </a:lnTo>
                  <a:lnTo>
                    <a:pt x="115150" y="161290"/>
                  </a:lnTo>
                  <a:lnTo>
                    <a:pt x="114592" y="160020"/>
                  </a:lnTo>
                  <a:lnTo>
                    <a:pt x="113665" y="160020"/>
                  </a:lnTo>
                  <a:lnTo>
                    <a:pt x="111912" y="158750"/>
                  </a:lnTo>
                  <a:lnTo>
                    <a:pt x="110693" y="158750"/>
                  </a:lnTo>
                  <a:lnTo>
                    <a:pt x="110871" y="157480"/>
                  </a:lnTo>
                  <a:lnTo>
                    <a:pt x="112077" y="157480"/>
                  </a:lnTo>
                  <a:lnTo>
                    <a:pt x="113372" y="156210"/>
                  </a:lnTo>
                  <a:lnTo>
                    <a:pt x="113868" y="154940"/>
                  </a:lnTo>
                  <a:lnTo>
                    <a:pt x="115506" y="154940"/>
                  </a:lnTo>
                  <a:lnTo>
                    <a:pt x="117094" y="153670"/>
                  </a:lnTo>
                  <a:lnTo>
                    <a:pt x="114668" y="153670"/>
                  </a:lnTo>
                  <a:lnTo>
                    <a:pt x="113411" y="154940"/>
                  </a:lnTo>
                  <a:lnTo>
                    <a:pt x="112356" y="154940"/>
                  </a:lnTo>
                  <a:lnTo>
                    <a:pt x="112903" y="153670"/>
                  </a:lnTo>
                  <a:lnTo>
                    <a:pt x="113195" y="152412"/>
                  </a:lnTo>
                  <a:lnTo>
                    <a:pt x="112026" y="148590"/>
                  </a:lnTo>
                  <a:lnTo>
                    <a:pt x="111023" y="146050"/>
                  </a:lnTo>
                  <a:lnTo>
                    <a:pt x="110731" y="146050"/>
                  </a:lnTo>
                  <a:lnTo>
                    <a:pt x="105638" y="135890"/>
                  </a:lnTo>
                  <a:lnTo>
                    <a:pt x="105638" y="133350"/>
                  </a:lnTo>
                  <a:lnTo>
                    <a:pt x="105829" y="132080"/>
                  </a:lnTo>
                  <a:lnTo>
                    <a:pt x="106438" y="129540"/>
                  </a:lnTo>
                  <a:lnTo>
                    <a:pt x="106705" y="130810"/>
                  </a:lnTo>
                  <a:lnTo>
                    <a:pt x="108331" y="130810"/>
                  </a:lnTo>
                  <a:lnTo>
                    <a:pt x="107391" y="129540"/>
                  </a:lnTo>
                  <a:lnTo>
                    <a:pt x="108699" y="129540"/>
                  </a:lnTo>
                  <a:lnTo>
                    <a:pt x="110464" y="132080"/>
                  </a:lnTo>
                  <a:lnTo>
                    <a:pt x="111201" y="133350"/>
                  </a:lnTo>
                  <a:lnTo>
                    <a:pt x="112128" y="135890"/>
                  </a:lnTo>
                  <a:lnTo>
                    <a:pt x="112255" y="137160"/>
                  </a:lnTo>
                  <a:lnTo>
                    <a:pt x="112471" y="135890"/>
                  </a:lnTo>
                  <a:lnTo>
                    <a:pt x="111925" y="133350"/>
                  </a:lnTo>
                  <a:lnTo>
                    <a:pt x="111391" y="132080"/>
                  </a:lnTo>
                  <a:lnTo>
                    <a:pt x="110540" y="130810"/>
                  </a:lnTo>
                  <a:lnTo>
                    <a:pt x="111607" y="130810"/>
                  </a:lnTo>
                  <a:lnTo>
                    <a:pt x="113906" y="133350"/>
                  </a:lnTo>
                  <a:lnTo>
                    <a:pt x="114757" y="139700"/>
                  </a:lnTo>
                  <a:lnTo>
                    <a:pt x="114592" y="140970"/>
                  </a:lnTo>
                  <a:lnTo>
                    <a:pt x="115277" y="140970"/>
                  </a:lnTo>
                  <a:lnTo>
                    <a:pt x="117576" y="138430"/>
                  </a:lnTo>
                  <a:lnTo>
                    <a:pt x="118732" y="137160"/>
                  </a:lnTo>
                  <a:lnTo>
                    <a:pt x="121513" y="135890"/>
                  </a:lnTo>
                  <a:lnTo>
                    <a:pt x="124167" y="135890"/>
                  </a:lnTo>
                  <a:lnTo>
                    <a:pt x="127762" y="139700"/>
                  </a:lnTo>
                  <a:lnTo>
                    <a:pt x="128079" y="140970"/>
                  </a:lnTo>
                  <a:lnTo>
                    <a:pt x="127901" y="140970"/>
                  </a:lnTo>
                  <a:lnTo>
                    <a:pt x="126009" y="142240"/>
                  </a:lnTo>
                  <a:lnTo>
                    <a:pt x="124714" y="142240"/>
                  </a:lnTo>
                  <a:lnTo>
                    <a:pt x="124421" y="143510"/>
                  </a:lnTo>
                  <a:lnTo>
                    <a:pt x="125679" y="143510"/>
                  </a:lnTo>
                  <a:lnTo>
                    <a:pt x="126517" y="142240"/>
                  </a:lnTo>
                  <a:lnTo>
                    <a:pt x="129209" y="142240"/>
                  </a:lnTo>
                  <a:lnTo>
                    <a:pt x="129895" y="140970"/>
                  </a:lnTo>
                  <a:lnTo>
                    <a:pt x="129552" y="142240"/>
                  </a:lnTo>
                  <a:lnTo>
                    <a:pt x="128778" y="143510"/>
                  </a:lnTo>
                  <a:lnTo>
                    <a:pt x="126542" y="144780"/>
                  </a:lnTo>
                  <a:lnTo>
                    <a:pt x="124498" y="146050"/>
                  </a:lnTo>
                  <a:lnTo>
                    <a:pt x="123875" y="146050"/>
                  </a:lnTo>
                  <a:lnTo>
                    <a:pt x="123075" y="147320"/>
                  </a:lnTo>
                  <a:lnTo>
                    <a:pt x="122593" y="147320"/>
                  </a:lnTo>
                  <a:lnTo>
                    <a:pt x="121805" y="148590"/>
                  </a:lnTo>
                  <a:lnTo>
                    <a:pt x="121056" y="148590"/>
                  </a:lnTo>
                  <a:lnTo>
                    <a:pt x="118440" y="149860"/>
                  </a:lnTo>
                  <a:lnTo>
                    <a:pt x="117792" y="152400"/>
                  </a:lnTo>
                  <a:lnTo>
                    <a:pt x="118021" y="152400"/>
                  </a:lnTo>
                  <a:lnTo>
                    <a:pt x="118275" y="153670"/>
                  </a:lnTo>
                  <a:lnTo>
                    <a:pt x="118694" y="153670"/>
                  </a:lnTo>
                  <a:lnTo>
                    <a:pt x="119646" y="152400"/>
                  </a:lnTo>
                  <a:lnTo>
                    <a:pt x="119164" y="152400"/>
                  </a:lnTo>
                  <a:lnTo>
                    <a:pt x="122707" y="149860"/>
                  </a:lnTo>
                  <a:lnTo>
                    <a:pt x="123736" y="149860"/>
                  </a:lnTo>
                  <a:lnTo>
                    <a:pt x="126034" y="148590"/>
                  </a:lnTo>
                  <a:lnTo>
                    <a:pt x="130835" y="148590"/>
                  </a:lnTo>
                  <a:lnTo>
                    <a:pt x="131864" y="149860"/>
                  </a:lnTo>
                  <a:lnTo>
                    <a:pt x="132651" y="149860"/>
                  </a:lnTo>
                  <a:lnTo>
                    <a:pt x="133807" y="152412"/>
                  </a:lnTo>
                  <a:lnTo>
                    <a:pt x="135242" y="153670"/>
                  </a:lnTo>
                  <a:lnTo>
                    <a:pt x="137756" y="153670"/>
                  </a:lnTo>
                  <a:lnTo>
                    <a:pt x="137756" y="154940"/>
                  </a:lnTo>
                  <a:lnTo>
                    <a:pt x="137528" y="154940"/>
                  </a:lnTo>
                  <a:lnTo>
                    <a:pt x="137172" y="156210"/>
                  </a:lnTo>
                  <a:lnTo>
                    <a:pt x="136918" y="156210"/>
                  </a:lnTo>
                  <a:lnTo>
                    <a:pt x="136055" y="154940"/>
                  </a:lnTo>
                  <a:lnTo>
                    <a:pt x="135483" y="154940"/>
                  </a:lnTo>
                  <a:lnTo>
                    <a:pt x="133172" y="152400"/>
                  </a:lnTo>
                  <a:lnTo>
                    <a:pt x="132651" y="152400"/>
                  </a:lnTo>
                  <a:lnTo>
                    <a:pt x="131343" y="151130"/>
                  </a:lnTo>
                  <a:lnTo>
                    <a:pt x="128854" y="151130"/>
                  </a:lnTo>
                  <a:lnTo>
                    <a:pt x="130276" y="152400"/>
                  </a:lnTo>
                  <a:lnTo>
                    <a:pt x="130924" y="152400"/>
                  </a:lnTo>
                  <a:lnTo>
                    <a:pt x="132664" y="153670"/>
                  </a:lnTo>
                  <a:lnTo>
                    <a:pt x="133477" y="153670"/>
                  </a:lnTo>
                  <a:lnTo>
                    <a:pt x="134251" y="154940"/>
                  </a:lnTo>
                  <a:lnTo>
                    <a:pt x="135001" y="154940"/>
                  </a:lnTo>
                  <a:lnTo>
                    <a:pt x="135699" y="156210"/>
                  </a:lnTo>
                  <a:lnTo>
                    <a:pt x="136690" y="156210"/>
                  </a:lnTo>
                  <a:lnTo>
                    <a:pt x="136359" y="157480"/>
                  </a:lnTo>
                  <a:lnTo>
                    <a:pt x="136093" y="157480"/>
                  </a:lnTo>
                  <a:lnTo>
                    <a:pt x="135686" y="158750"/>
                  </a:lnTo>
                  <a:lnTo>
                    <a:pt x="135255" y="158750"/>
                  </a:lnTo>
                  <a:lnTo>
                    <a:pt x="133299" y="160020"/>
                  </a:lnTo>
                  <a:lnTo>
                    <a:pt x="127431" y="160020"/>
                  </a:lnTo>
                  <a:lnTo>
                    <a:pt x="126288" y="162560"/>
                  </a:lnTo>
                  <a:lnTo>
                    <a:pt x="126301" y="163830"/>
                  </a:lnTo>
                  <a:lnTo>
                    <a:pt x="135140" y="163830"/>
                  </a:lnTo>
                  <a:lnTo>
                    <a:pt x="134696" y="162560"/>
                  </a:lnTo>
                  <a:lnTo>
                    <a:pt x="127787" y="162560"/>
                  </a:lnTo>
                  <a:lnTo>
                    <a:pt x="128460" y="161290"/>
                  </a:lnTo>
                  <a:lnTo>
                    <a:pt x="133604" y="161290"/>
                  </a:lnTo>
                  <a:lnTo>
                    <a:pt x="135661" y="160020"/>
                  </a:lnTo>
                  <a:lnTo>
                    <a:pt x="135991" y="158750"/>
                  </a:lnTo>
                  <a:lnTo>
                    <a:pt x="138811" y="158750"/>
                  </a:lnTo>
                  <a:lnTo>
                    <a:pt x="139941" y="157480"/>
                  </a:lnTo>
                  <a:lnTo>
                    <a:pt x="139585" y="158750"/>
                  </a:lnTo>
                  <a:lnTo>
                    <a:pt x="139204" y="158750"/>
                  </a:lnTo>
                  <a:lnTo>
                    <a:pt x="138772" y="160020"/>
                  </a:lnTo>
                  <a:lnTo>
                    <a:pt x="138074" y="160020"/>
                  </a:lnTo>
                  <a:lnTo>
                    <a:pt x="137706" y="161290"/>
                  </a:lnTo>
                  <a:lnTo>
                    <a:pt x="136918" y="161290"/>
                  </a:lnTo>
                  <a:lnTo>
                    <a:pt x="135140" y="163830"/>
                  </a:lnTo>
                  <a:lnTo>
                    <a:pt x="136271" y="163830"/>
                  </a:lnTo>
                  <a:lnTo>
                    <a:pt x="137718" y="162560"/>
                  </a:lnTo>
                  <a:lnTo>
                    <a:pt x="138595" y="161290"/>
                  </a:lnTo>
                  <a:lnTo>
                    <a:pt x="139395" y="161290"/>
                  </a:lnTo>
                  <a:lnTo>
                    <a:pt x="139725" y="160020"/>
                  </a:lnTo>
                  <a:lnTo>
                    <a:pt x="141097" y="158750"/>
                  </a:lnTo>
                  <a:lnTo>
                    <a:pt x="144322" y="152361"/>
                  </a:lnTo>
                  <a:lnTo>
                    <a:pt x="145453" y="149860"/>
                  </a:lnTo>
                  <a:lnTo>
                    <a:pt x="146494" y="149860"/>
                  </a:lnTo>
                  <a:lnTo>
                    <a:pt x="146710" y="148590"/>
                  </a:lnTo>
                  <a:lnTo>
                    <a:pt x="148285" y="148590"/>
                  </a:lnTo>
                  <a:lnTo>
                    <a:pt x="148551" y="147320"/>
                  </a:lnTo>
                  <a:lnTo>
                    <a:pt x="146164" y="147320"/>
                  </a:lnTo>
                  <a:lnTo>
                    <a:pt x="145516" y="148590"/>
                  </a:lnTo>
                  <a:lnTo>
                    <a:pt x="144703" y="148590"/>
                  </a:lnTo>
                  <a:lnTo>
                    <a:pt x="144195" y="149860"/>
                  </a:lnTo>
                  <a:lnTo>
                    <a:pt x="142849" y="151130"/>
                  </a:lnTo>
                  <a:lnTo>
                    <a:pt x="140195" y="156210"/>
                  </a:lnTo>
                  <a:lnTo>
                    <a:pt x="138328" y="157480"/>
                  </a:lnTo>
                  <a:lnTo>
                    <a:pt x="138176" y="157480"/>
                  </a:lnTo>
                  <a:lnTo>
                    <a:pt x="138874" y="156210"/>
                  </a:lnTo>
                  <a:lnTo>
                    <a:pt x="139344" y="154940"/>
                  </a:lnTo>
                  <a:lnTo>
                    <a:pt x="139014" y="153670"/>
                  </a:lnTo>
                  <a:lnTo>
                    <a:pt x="138633" y="152400"/>
                  </a:lnTo>
                  <a:lnTo>
                    <a:pt x="136194" y="152400"/>
                  </a:lnTo>
                  <a:lnTo>
                    <a:pt x="134518" y="151130"/>
                  </a:lnTo>
                  <a:lnTo>
                    <a:pt x="132003" y="147320"/>
                  </a:lnTo>
                  <a:lnTo>
                    <a:pt x="127584" y="147320"/>
                  </a:lnTo>
                  <a:lnTo>
                    <a:pt x="125742" y="148590"/>
                  </a:lnTo>
                  <a:lnTo>
                    <a:pt x="123964" y="148590"/>
                  </a:lnTo>
                  <a:lnTo>
                    <a:pt x="122440" y="149860"/>
                  </a:lnTo>
                  <a:lnTo>
                    <a:pt x="123177" y="148590"/>
                  </a:lnTo>
                  <a:lnTo>
                    <a:pt x="127076" y="146050"/>
                  </a:lnTo>
                  <a:lnTo>
                    <a:pt x="130683" y="144780"/>
                  </a:lnTo>
                  <a:lnTo>
                    <a:pt x="131762" y="140970"/>
                  </a:lnTo>
                  <a:lnTo>
                    <a:pt x="131381" y="139700"/>
                  </a:lnTo>
                  <a:lnTo>
                    <a:pt x="128905" y="139700"/>
                  </a:lnTo>
                  <a:lnTo>
                    <a:pt x="128752" y="138430"/>
                  </a:lnTo>
                  <a:lnTo>
                    <a:pt x="126111" y="135890"/>
                  </a:lnTo>
                  <a:lnTo>
                    <a:pt x="124790" y="134620"/>
                  </a:lnTo>
                  <a:lnTo>
                    <a:pt x="121221" y="134620"/>
                  </a:lnTo>
                  <a:lnTo>
                    <a:pt x="118745" y="135890"/>
                  </a:lnTo>
                  <a:lnTo>
                    <a:pt x="116992" y="137160"/>
                  </a:lnTo>
                  <a:lnTo>
                    <a:pt x="115912" y="138430"/>
                  </a:lnTo>
                  <a:lnTo>
                    <a:pt x="115620" y="135890"/>
                  </a:lnTo>
                  <a:lnTo>
                    <a:pt x="114846" y="132080"/>
                  </a:lnTo>
                  <a:lnTo>
                    <a:pt x="113068" y="130810"/>
                  </a:lnTo>
                  <a:lnTo>
                    <a:pt x="111290" y="129540"/>
                  </a:lnTo>
                  <a:lnTo>
                    <a:pt x="110502" y="128270"/>
                  </a:lnTo>
                  <a:lnTo>
                    <a:pt x="110185" y="128270"/>
                  </a:lnTo>
                  <a:lnTo>
                    <a:pt x="111455" y="127000"/>
                  </a:lnTo>
                  <a:lnTo>
                    <a:pt x="111633" y="127000"/>
                  </a:lnTo>
                  <a:lnTo>
                    <a:pt x="112255" y="125730"/>
                  </a:lnTo>
                  <a:lnTo>
                    <a:pt x="109689" y="125730"/>
                  </a:lnTo>
                  <a:lnTo>
                    <a:pt x="109486" y="124460"/>
                  </a:lnTo>
                  <a:lnTo>
                    <a:pt x="109080" y="124460"/>
                  </a:lnTo>
                  <a:lnTo>
                    <a:pt x="103809" y="125730"/>
                  </a:lnTo>
                  <a:lnTo>
                    <a:pt x="101320" y="128270"/>
                  </a:lnTo>
                  <a:lnTo>
                    <a:pt x="101206" y="127000"/>
                  </a:lnTo>
                  <a:lnTo>
                    <a:pt x="100761" y="125730"/>
                  </a:lnTo>
                  <a:lnTo>
                    <a:pt x="98958" y="124460"/>
                  </a:lnTo>
                  <a:lnTo>
                    <a:pt x="97497" y="124460"/>
                  </a:lnTo>
                  <a:lnTo>
                    <a:pt x="97320" y="123190"/>
                  </a:lnTo>
                  <a:lnTo>
                    <a:pt x="96697" y="121920"/>
                  </a:lnTo>
                  <a:lnTo>
                    <a:pt x="96456" y="120650"/>
                  </a:lnTo>
                  <a:lnTo>
                    <a:pt x="95427" y="120650"/>
                  </a:lnTo>
                  <a:lnTo>
                    <a:pt x="94881" y="121920"/>
                  </a:lnTo>
                  <a:lnTo>
                    <a:pt x="92633" y="123190"/>
                  </a:lnTo>
                  <a:lnTo>
                    <a:pt x="92430" y="125730"/>
                  </a:lnTo>
                  <a:lnTo>
                    <a:pt x="91986" y="124460"/>
                  </a:lnTo>
                  <a:lnTo>
                    <a:pt x="91376" y="124460"/>
                  </a:lnTo>
                  <a:lnTo>
                    <a:pt x="89141" y="123190"/>
                  </a:lnTo>
                  <a:lnTo>
                    <a:pt x="85255" y="123190"/>
                  </a:lnTo>
                  <a:lnTo>
                    <a:pt x="85090" y="121920"/>
                  </a:lnTo>
                  <a:lnTo>
                    <a:pt x="84505" y="121920"/>
                  </a:lnTo>
                  <a:lnTo>
                    <a:pt x="82854" y="120650"/>
                  </a:lnTo>
                  <a:lnTo>
                    <a:pt x="82550" y="119380"/>
                  </a:lnTo>
                  <a:lnTo>
                    <a:pt x="82181" y="119380"/>
                  </a:lnTo>
                  <a:lnTo>
                    <a:pt x="81864" y="120650"/>
                  </a:lnTo>
                  <a:lnTo>
                    <a:pt x="81597" y="120650"/>
                  </a:lnTo>
                  <a:lnTo>
                    <a:pt x="80860" y="121996"/>
                  </a:lnTo>
                  <a:lnTo>
                    <a:pt x="79235" y="124460"/>
                  </a:lnTo>
                  <a:lnTo>
                    <a:pt x="80200" y="128270"/>
                  </a:lnTo>
                  <a:lnTo>
                    <a:pt x="81038" y="129540"/>
                  </a:lnTo>
                  <a:lnTo>
                    <a:pt x="80175" y="129540"/>
                  </a:lnTo>
                  <a:lnTo>
                    <a:pt x="79044" y="128270"/>
                  </a:lnTo>
                  <a:lnTo>
                    <a:pt x="78562" y="123190"/>
                  </a:lnTo>
                  <a:lnTo>
                    <a:pt x="74980" y="120650"/>
                  </a:lnTo>
                  <a:lnTo>
                    <a:pt x="72758" y="120650"/>
                  </a:lnTo>
                  <a:lnTo>
                    <a:pt x="72390" y="121920"/>
                  </a:lnTo>
                  <a:lnTo>
                    <a:pt x="71907" y="121920"/>
                  </a:lnTo>
                  <a:lnTo>
                    <a:pt x="72097" y="123190"/>
                  </a:lnTo>
                  <a:lnTo>
                    <a:pt x="72694" y="124460"/>
                  </a:lnTo>
                  <a:lnTo>
                    <a:pt x="72821" y="124460"/>
                  </a:lnTo>
                  <a:lnTo>
                    <a:pt x="71234" y="128270"/>
                  </a:lnTo>
                  <a:lnTo>
                    <a:pt x="70485" y="130810"/>
                  </a:lnTo>
                  <a:lnTo>
                    <a:pt x="70612" y="132080"/>
                  </a:lnTo>
                  <a:lnTo>
                    <a:pt x="70015" y="130810"/>
                  </a:lnTo>
                  <a:lnTo>
                    <a:pt x="69164" y="130810"/>
                  </a:lnTo>
                  <a:lnTo>
                    <a:pt x="67754" y="129540"/>
                  </a:lnTo>
                  <a:lnTo>
                    <a:pt x="64465" y="129540"/>
                  </a:lnTo>
                  <a:lnTo>
                    <a:pt x="63868" y="132080"/>
                  </a:lnTo>
                  <a:lnTo>
                    <a:pt x="64554" y="132080"/>
                  </a:lnTo>
                  <a:lnTo>
                    <a:pt x="64630" y="133350"/>
                  </a:lnTo>
                  <a:lnTo>
                    <a:pt x="64325" y="133350"/>
                  </a:lnTo>
                  <a:lnTo>
                    <a:pt x="64211" y="134620"/>
                  </a:lnTo>
                  <a:lnTo>
                    <a:pt x="63779" y="135890"/>
                  </a:lnTo>
                  <a:lnTo>
                    <a:pt x="63373" y="137160"/>
                  </a:lnTo>
                  <a:lnTo>
                    <a:pt x="63868" y="139700"/>
                  </a:lnTo>
                  <a:lnTo>
                    <a:pt x="65417" y="142240"/>
                  </a:lnTo>
                  <a:lnTo>
                    <a:pt x="64122" y="142240"/>
                  </a:lnTo>
                  <a:lnTo>
                    <a:pt x="60566" y="140970"/>
                  </a:lnTo>
                  <a:lnTo>
                    <a:pt x="58953" y="140970"/>
                  </a:lnTo>
                  <a:lnTo>
                    <a:pt x="58508" y="142240"/>
                  </a:lnTo>
                  <a:lnTo>
                    <a:pt x="57099" y="142240"/>
                  </a:lnTo>
                  <a:lnTo>
                    <a:pt x="56426" y="144780"/>
                  </a:lnTo>
                  <a:lnTo>
                    <a:pt x="57111" y="144780"/>
                  </a:lnTo>
                  <a:lnTo>
                    <a:pt x="58191" y="146050"/>
                  </a:lnTo>
                  <a:lnTo>
                    <a:pt x="59105" y="146050"/>
                  </a:lnTo>
                  <a:lnTo>
                    <a:pt x="59842" y="148590"/>
                  </a:lnTo>
                  <a:lnTo>
                    <a:pt x="60464" y="149860"/>
                  </a:lnTo>
                  <a:lnTo>
                    <a:pt x="62179" y="151130"/>
                  </a:lnTo>
                  <a:lnTo>
                    <a:pt x="60934" y="151130"/>
                  </a:lnTo>
                  <a:lnTo>
                    <a:pt x="60121" y="152400"/>
                  </a:lnTo>
                  <a:lnTo>
                    <a:pt x="61290" y="152400"/>
                  </a:lnTo>
                  <a:lnTo>
                    <a:pt x="62064" y="152400"/>
                  </a:lnTo>
                  <a:lnTo>
                    <a:pt x="62966" y="151130"/>
                  </a:lnTo>
                  <a:lnTo>
                    <a:pt x="63817" y="151130"/>
                  </a:lnTo>
                  <a:lnTo>
                    <a:pt x="64604" y="149860"/>
                  </a:lnTo>
                  <a:lnTo>
                    <a:pt x="63220" y="149860"/>
                  </a:lnTo>
                  <a:lnTo>
                    <a:pt x="61569" y="148590"/>
                  </a:lnTo>
                  <a:lnTo>
                    <a:pt x="60426" y="144780"/>
                  </a:lnTo>
                  <a:lnTo>
                    <a:pt x="60071" y="144780"/>
                  </a:lnTo>
                  <a:lnTo>
                    <a:pt x="59016" y="143510"/>
                  </a:lnTo>
                  <a:lnTo>
                    <a:pt x="60388" y="143510"/>
                  </a:lnTo>
                  <a:lnTo>
                    <a:pt x="65303" y="144780"/>
                  </a:lnTo>
                  <a:lnTo>
                    <a:pt x="66522" y="144780"/>
                  </a:lnTo>
                  <a:lnTo>
                    <a:pt x="66967" y="143510"/>
                  </a:lnTo>
                  <a:lnTo>
                    <a:pt x="67767" y="143510"/>
                  </a:lnTo>
                  <a:lnTo>
                    <a:pt x="68364" y="144780"/>
                  </a:lnTo>
                  <a:lnTo>
                    <a:pt x="72415" y="144780"/>
                  </a:lnTo>
                  <a:lnTo>
                    <a:pt x="73863" y="146050"/>
                  </a:lnTo>
                  <a:lnTo>
                    <a:pt x="74104" y="146050"/>
                  </a:lnTo>
                  <a:lnTo>
                    <a:pt x="74447" y="147320"/>
                  </a:lnTo>
                  <a:lnTo>
                    <a:pt x="74764" y="147320"/>
                  </a:lnTo>
                  <a:lnTo>
                    <a:pt x="74447" y="146050"/>
                  </a:lnTo>
                  <a:lnTo>
                    <a:pt x="74206" y="146050"/>
                  </a:lnTo>
                  <a:lnTo>
                    <a:pt x="73317" y="144780"/>
                  </a:lnTo>
                  <a:lnTo>
                    <a:pt x="72529" y="144780"/>
                  </a:lnTo>
                  <a:lnTo>
                    <a:pt x="70929" y="143510"/>
                  </a:lnTo>
                  <a:lnTo>
                    <a:pt x="67995" y="143510"/>
                  </a:lnTo>
                  <a:lnTo>
                    <a:pt x="68059" y="142240"/>
                  </a:lnTo>
                  <a:lnTo>
                    <a:pt x="65417" y="140970"/>
                  </a:lnTo>
                  <a:lnTo>
                    <a:pt x="64960" y="138430"/>
                  </a:lnTo>
                  <a:lnTo>
                    <a:pt x="64985" y="137160"/>
                  </a:lnTo>
                  <a:lnTo>
                    <a:pt x="65328" y="138430"/>
                  </a:lnTo>
                  <a:lnTo>
                    <a:pt x="65684" y="138430"/>
                  </a:lnTo>
                  <a:lnTo>
                    <a:pt x="66040" y="139700"/>
                  </a:lnTo>
                  <a:lnTo>
                    <a:pt x="67068" y="139700"/>
                  </a:lnTo>
                  <a:lnTo>
                    <a:pt x="67424" y="140970"/>
                  </a:lnTo>
                  <a:lnTo>
                    <a:pt x="69634" y="140970"/>
                  </a:lnTo>
                  <a:lnTo>
                    <a:pt x="70650" y="142240"/>
                  </a:lnTo>
                  <a:lnTo>
                    <a:pt x="71729" y="142240"/>
                  </a:lnTo>
                  <a:lnTo>
                    <a:pt x="70916" y="140970"/>
                  </a:lnTo>
                  <a:lnTo>
                    <a:pt x="69875" y="140970"/>
                  </a:lnTo>
                  <a:lnTo>
                    <a:pt x="67945" y="139700"/>
                  </a:lnTo>
                  <a:lnTo>
                    <a:pt x="67106" y="139700"/>
                  </a:lnTo>
                  <a:lnTo>
                    <a:pt x="66624" y="138430"/>
                  </a:lnTo>
                  <a:lnTo>
                    <a:pt x="66471" y="138430"/>
                  </a:lnTo>
                  <a:lnTo>
                    <a:pt x="66065" y="137160"/>
                  </a:lnTo>
                  <a:lnTo>
                    <a:pt x="65824" y="137160"/>
                  </a:lnTo>
                  <a:lnTo>
                    <a:pt x="65633" y="135890"/>
                  </a:lnTo>
                  <a:lnTo>
                    <a:pt x="66433" y="133350"/>
                  </a:lnTo>
                  <a:lnTo>
                    <a:pt x="66433" y="132080"/>
                  </a:lnTo>
                  <a:lnTo>
                    <a:pt x="65506" y="132080"/>
                  </a:lnTo>
                  <a:lnTo>
                    <a:pt x="65747" y="130810"/>
                  </a:lnTo>
                  <a:lnTo>
                    <a:pt x="67475" y="130810"/>
                  </a:lnTo>
                  <a:lnTo>
                    <a:pt x="68986" y="132080"/>
                  </a:lnTo>
                  <a:lnTo>
                    <a:pt x="69926" y="133350"/>
                  </a:lnTo>
                  <a:lnTo>
                    <a:pt x="70472" y="134620"/>
                  </a:lnTo>
                  <a:lnTo>
                    <a:pt x="73050" y="135890"/>
                  </a:lnTo>
                  <a:lnTo>
                    <a:pt x="73456" y="135890"/>
                  </a:lnTo>
                  <a:lnTo>
                    <a:pt x="72313" y="133350"/>
                  </a:lnTo>
                  <a:lnTo>
                    <a:pt x="72110" y="132080"/>
                  </a:lnTo>
                  <a:lnTo>
                    <a:pt x="71907" y="130810"/>
                  </a:lnTo>
                  <a:lnTo>
                    <a:pt x="72656" y="128270"/>
                  </a:lnTo>
                  <a:lnTo>
                    <a:pt x="73291" y="127000"/>
                  </a:lnTo>
                  <a:lnTo>
                    <a:pt x="73152" y="128270"/>
                  </a:lnTo>
                  <a:lnTo>
                    <a:pt x="72974" y="128270"/>
                  </a:lnTo>
                  <a:lnTo>
                    <a:pt x="73101" y="132080"/>
                  </a:lnTo>
                  <a:lnTo>
                    <a:pt x="73520" y="133350"/>
                  </a:lnTo>
                  <a:lnTo>
                    <a:pt x="73888" y="134620"/>
                  </a:lnTo>
                  <a:lnTo>
                    <a:pt x="74523" y="135890"/>
                  </a:lnTo>
                  <a:lnTo>
                    <a:pt x="74955" y="135890"/>
                  </a:lnTo>
                  <a:lnTo>
                    <a:pt x="74714" y="134620"/>
                  </a:lnTo>
                  <a:lnTo>
                    <a:pt x="74180" y="134620"/>
                  </a:lnTo>
                  <a:lnTo>
                    <a:pt x="73533" y="132080"/>
                  </a:lnTo>
                  <a:lnTo>
                    <a:pt x="73545" y="128270"/>
                  </a:lnTo>
                  <a:lnTo>
                    <a:pt x="73939" y="128270"/>
                  </a:lnTo>
                  <a:lnTo>
                    <a:pt x="74472" y="129540"/>
                  </a:lnTo>
                  <a:lnTo>
                    <a:pt x="74815" y="129540"/>
                  </a:lnTo>
                  <a:lnTo>
                    <a:pt x="76123" y="130860"/>
                  </a:lnTo>
                  <a:lnTo>
                    <a:pt x="77139" y="132080"/>
                  </a:lnTo>
                  <a:lnTo>
                    <a:pt x="78879" y="132080"/>
                  </a:lnTo>
                  <a:lnTo>
                    <a:pt x="78295" y="130810"/>
                  </a:lnTo>
                  <a:lnTo>
                    <a:pt x="76492" y="130810"/>
                  </a:lnTo>
                  <a:lnTo>
                    <a:pt x="75463" y="129540"/>
                  </a:lnTo>
                  <a:lnTo>
                    <a:pt x="75196" y="129540"/>
                  </a:lnTo>
                  <a:lnTo>
                    <a:pt x="74460" y="128270"/>
                  </a:lnTo>
                  <a:lnTo>
                    <a:pt x="74155" y="127000"/>
                  </a:lnTo>
                  <a:lnTo>
                    <a:pt x="73952" y="127000"/>
                  </a:lnTo>
                  <a:lnTo>
                    <a:pt x="73634" y="125730"/>
                  </a:lnTo>
                  <a:lnTo>
                    <a:pt x="74206" y="124460"/>
                  </a:lnTo>
                  <a:lnTo>
                    <a:pt x="74371" y="124460"/>
                  </a:lnTo>
                  <a:lnTo>
                    <a:pt x="73507" y="121920"/>
                  </a:lnTo>
                  <a:lnTo>
                    <a:pt x="74307" y="121920"/>
                  </a:lnTo>
                  <a:lnTo>
                    <a:pt x="76669" y="123190"/>
                  </a:lnTo>
                  <a:lnTo>
                    <a:pt x="77152" y="125730"/>
                  </a:lnTo>
                  <a:lnTo>
                    <a:pt x="77368" y="127000"/>
                  </a:lnTo>
                  <a:lnTo>
                    <a:pt x="77774" y="127000"/>
                  </a:lnTo>
                  <a:lnTo>
                    <a:pt x="78397" y="128270"/>
                  </a:lnTo>
                  <a:lnTo>
                    <a:pt x="78803" y="129540"/>
                  </a:lnTo>
                  <a:lnTo>
                    <a:pt x="79362" y="129540"/>
                  </a:lnTo>
                  <a:lnTo>
                    <a:pt x="79565" y="130810"/>
                  </a:lnTo>
                  <a:lnTo>
                    <a:pt x="81216" y="130810"/>
                  </a:lnTo>
                  <a:lnTo>
                    <a:pt x="82905" y="132080"/>
                  </a:lnTo>
                  <a:lnTo>
                    <a:pt x="84416" y="132080"/>
                  </a:lnTo>
                  <a:lnTo>
                    <a:pt x="84416" y="130810"/>
                  </a:lnTo>
                  <a:lnTo>
                    <a:pt x="81521" y="127000"/>
                  </a:lnTo>
                  <a:lnTo>
                    <a:pt x="80886" y="125730"/>
                  </a:lnTo>
                  <a:lnTo>
                    <a:pt x="81851" y="123190"/>
                  </a:lnTo>
                  <a:lnTo>
                    <a:pt x="82473" y="121920"/>
                  </a:lnTo>
                  <a:lnTo>
                    <a:pt x="83616" y="123190"/>
                  </a:lnTo>
                  <a:lnTo>
                    <a:pt x="84353" y="124460"/>
                  </a:lnTo>
                  <a:lnTo>
                    <a:pt x="88722" y="124460"/>
                  </a:lnTo>
                  <a:lnTo>
                    <a:pt x="91859" y="125730"/>
                  </a:lnTo>
                  <a:lnTo>
                    <a:pt x="92125" y="127939"/>
                  </a:lnTo>
                  <a:lnTo>
                    <a:pt x="92176" y="129540"/>
                  </a:lnTo>
                  <a:lnTo>
                    <a:pt x="92837" y="129540"/>
                  </a:lnTo>
                  <a:lnTo>
                    <a:pt x="93065" y="130810"/>
                  </a:lnTo>
                  <a:lnTo>
                    <a:pt x="93345" y="130810"/>
                  </a:lnTo>
                  <a:lnTo>
                    <a:pt x="93383" y="133350"/>
                  </a:lnTo>
                  <a:lnTo>
                    <a:pt x="93129" y="134620"/>
                  </a:lnTo>
                  <a:lnTo>
                    <a:pt x="93649" y="133350"/>
                  </a:lnTo>
                  <a:lnTo>
                    <a:pt x="93916" y="133350"/>
                  </a:lnTo>
                  <a:lnTo>
                    <a:pt x="94208" y="132080"/>
                  </a:lnTo>
                  <a:lnTo>
                    <a:pt x="94259" y="130810"/>
                  </a:lnTo>
                  <a:lnTo>
                    <a:pt x="93814" y="129540"/>
                  </a:lnTo>
                  <a:lnTo>
                    <a:pt x="94221" y="129540"/>
                  </a:lnTo>
                  <a:lnTo>
                    <a:pt x="94310" y="128943"/>
                  </a:lnTo>
                  <a:lnTo>
                    <a:pt x="94348" y="127939"/>
                  </a:lnTo>
                  <a:lnTo>
                    <a:pt x="93903" y="125730"/>
                  </a:lnTo>
                  <a:lnTo>
                    <a:pt x="93649" y="124460"/>
                  </a:lnTo>
                  <a:lnTo>
                    <a:pt x="94805" y="123190"/>
                  </a:lnTo>
                  <a:lnTo>
                    <a:pt x="95618" y="123190"/>
                  </a:lnTo>
                  <a:lnTo>
                    <a:pt x="96024" y="124460"/>
                  </a:lnTo>
                  <a:lnTo>
                    <a:pt x="96202" y="125730"/>
                  </a:lnTo>
                  <a:lnTo>
                    <a:pt x="98234" y="125730"/>
                  </a:lnTo>
                  <a:lnTo>
                    <a:pt x="100774" y="128270"/>
                  </a:lnTo>
                  <a:lnTo>
                    <a:pt x="99199" y="132080"/>
                  </a:lnTo>
                  <a:lnTo>
                    <a:pt x="99949" y="132080"/>
                  </a:lnTo>
                  <a:lnTo>
                    <a:pt x="100380" y="130810"/>
                  </a:lnTo>
                  <a:lnTo>
                    <a:pt x="102603" y="128270"/>
                  </a:lnTo>
                  <a:lnTo>
                    <a:pt x="103720" y="127000"/>
                  </a:lnTo>
                  <a:lnTo>
                    <a:pt x="105283" y="127000"/>
                  </a:lnTo>
                  <a:lnTo>
                    <a:pt x="104241" y="128270"/>
                  </a:lnTo>
                  <a:lnTo>
                    <a:pt x="104038" y="129540"/>
                  </a:lnTo>
                  <a:lnTo>
                    <a:pt x="104800" y="128270"/>
                  </a:lnTo>
                  <a:lnTo>
                    <a:pt x="106121" y="128270"/>
                  </a:lnTo>
                  <a:lnTo>
                    <a:pt x="107213" y="127000"/>
                  </a:lnTo>
                  <a:lnTo>
                    <a:pt x="108585" y="127000"/>
                  </a:lnTo>
                  <a:lnTo>
                    <a:pt x="107810" y="128270"/>
                  </a:lnTo>
                  <a:lnTo>
                    <a:pt x="104876" y="129540"/>
                  </a:lnTo>
                  <a:lnTo>
                    <a:pt x="104813" y="135890"/>
                  </a:lnTo>
                  <a:lnTo>
                    <a:pt x="111887" y="149860"/>
                  </a:lnTo>
                  <a:lnTo>
                    <a:pt x="112534" y="153670"/>
                  </a:lnTo>
                  <a:lnTo>
                    <a:pt x="111277" y="156210"/>
                  </a:lnTo>
                  <a:lnTo>
                    <a:pt x="110045" y="157480"/>
                  </a:lnTo>
                  <a:lnTo>
                    <a:pt x="109855" y="157480"/>
                  </a:lnTo>
                  <a:lnTo>
                    <a:pt x="108940" y="156210"/>
                  </a:lnTo>
                  <a:lnTo>
                    <a:pt x="101384" y="156210"/>
                  </a:lnTo>
                  <a:lnTo>
                    <a:pt x="101041" y="154940"/>
                  </a:lnTo>
                  <a:lnTo>
                    <a:pt x="99999" y="154940"/>
                  </a:lnTo>
                  <a:lnTo>
                    <a:pt x="98386" y="153670"/>
                  </a:lnTo>
                  <a:lnTo>
                    <a:pt x="96939" y="152400"/>
                  </a:lnTo>
                  <a:lnTo>
                    <a:pt x="98704" y="152400"/>
                  </a:lnTo>
                  <a:lnTo>
                    <a:pt x="97345" y="151130"/>
                  </a:lnTo>
                  <a:lnTo>
                    <a:pt x="94373" y="151130"/>
                  </a:lnTo>
                  <a:lnTo>
                    <a:pt x="92519" y="148590"/>
                  </a:lnTo>
                  <a:lnTo>
                    <a:pt x="91287" y="147320"/>
                  </a:lnTo>
                  <a:lnTo>
                    <a:pt x="90741" y="147320"/>
                  </a:lnTo>
                  <a:lnTo>
                    <a:pt x="91452" y="146050"/>
                  </a:lnTo>
                  <a:lnTo>
                    <a:pt x="91986" y="146050"/>
                  </a:lnTo>
                  <a:lnTo>
                    <a:pt x="92697" y="144780"/>
                  </a:lnTo>
                  <a:lnTo>
                    <a:pt x="93459" y="146050"/>
                  </a:lnTo>
                  <a:lnTo>
                    <a:pt x="96329" y="148590"/>
                  </a:lnTo>
                  <a:lnTo>
                    <a:pt x="100164" y="148590"/>
                  </a:lnTo>
                  <a:lnTo>
                    <a:pt x="101269" y="147320"/>
                  </a:lnTo>
                  <a:lnTo>
                    <a:pt x="101523" y="146189"/>
                  </a:lnTo>
                  <a:lnTo>
                    <a:pt x="101612" y="143510"/>
                  </a:lnTo>
                  <a:lnTo>
                    <a:pt x="100787" y="142557"/>
                  </a:lnTo>
                  <a:lnTo>
                    <a:pt x="100787" y="143510"/>
                  </a:lnTo>
                  <a:lnTo>
                    <a:pt x="100749" y="146050"/>
                  </a:lnTo>
                  <a:lnTo>
                    <a:pt x="100545" y="146050"/>
                  </a:lnTo>
                  <a:lnTo>
                    <a:pt x="99771" y="147320"/>
                  </a:lnTo>
                  <a:lnTo>
                    <a:pt x="96748" y="147320"/>
                  </a:lnTo>
                  <a:lnTo>
                    <a:pt x="94234" y="144780"/>
                  </a:lnTo>
                  <a:lnTo>
                    <a:pt x="93370" y="144780"/>
                  </a:lnTo>
                  <a:lnTo>
                    <a:pt x="94107" y="143510"/>
                  </a:lnTo>
                  <a:lnTo>
                    <a:pt x="94818" y="144780"/>
                  </a:lnTo>
                  <a:lnTo>
                    <a:pt x="97701" y="146050"/>
                  </a:lnTo>
                  <a:lnTo>
                    <a:pt x="100228" y="144780"/>
                  </a:lnTo>
                  <a:lnTo>
                    <a:pt x="97904" y="142189"/>
                  </a:lnTo>
                  <a:lnTo>
                    <a:pt x="97155" y="140970"/>
                  </a:lnTo>
                  <a:lnTo>
                    <a:pt x="97904" y="140970"/>
                  </a:lnTo>
                  <a:lnTo>
                    <a:pt x="100787" y="143510"/>
                  </a:lnTo>
                  <a:lnTo>
                    <a:pt x="100787" y="142557"/>
                  </a:lnTo>
                  <a:lnTo>
                    <a:pt x="99428" y="140970"/>
                  </a:lnTo>
                  <a:lnTo>
                    <a:pt x="98348" y="139700"/>
                  </a:lnTo>
                  <a:lnTo>
                    <a:pt x="101015" y="137160"/>
                  </a:lnTo>
                  <a:lnTo>
                    <a:pt x="101498" y="137160"/>
                  </a:lnTo>
                  <a:lnTo>
                    <a:pt x="101358" y="135890"/>
                  </a:lnTo>
                  <a:lnTo>
                    <a:pt x="101307" y="134620"/>
                  </a:lnTo>
                  <a:lnTo>
                    <a:pt x="100444" y="137160"/>
                  </a:lnTo>
                  <a:lnTo>
                    <a:pt x="97751" y="139611"/>
                  </a:lnTo>
                  <a:lnTo>
                    <a:pt x="97878" y="138430"/>
                  </a:lnTo>
                  <a:lnTo>
                    <a:pt x="97739" y="138430"/>
                  </a:lnTo>
                  <a:lnTo>
                    <a:pt x="97282" y="137160"/>
                  </a:lnTo>
                  <a:lnTo>
                    <a:pt x="96964" y="137160"/>
                  </a:lnTo>
                  <a:lnTo>
                    <a:pt x="96139" y="135890"/>
                  </a:lnTo>
                  <a:lnTo>
                    <a:pt x="95821" y="134620"/>
                  </a:lnTo>
                  <a:lnTo>
                    <a:pt x="95808" y="133350"/>
                  </a:lnTo>
                  <a:lnTo>
                    <a:pt x="95935" y="133350"/>
                  </a:lnTo>
                  <a:lnTo>
                    <a:pt x="96710" y="130810"/>
                  </a:lnTo>
                  <a:lnTo>
                    <a:pt x="96710" y="129540"/>
                  </a:lnTo>
                  <a:lnTo>
                    <a:pt x="96151" y="129540"/>
                  </a:lnTo>
                  <a:lnTo>
                    <a:pt x="96050" y="130810"/>
                  </a:lnTo>
                  <a:lnTo>
                    <a:pt x="94996" y="133350"/>
                  </a:lnTo>
                  <a:lnTo>
                    <a:pt x="94843" y="134620"/>
                  </a:lnTo>
                  <a:lnTo>
                    <a:pt x="95415" y="135890"/>
                  </a:lnTo>
                  <a:lnTo>
                    <a:pt x="96367" y="137160"/>
                  </a:lnTo>
                  <a:lnTo>
                    <a:pt x="96685" y="137160"/>
                  </a:lnTo>
                  <a:lnTo>
                    <a:pt x="97129" y="138430"/>
                  </a:lnTo>
                  <a:lnTo>
                    <a:pt x="97269" y="138430"/>
                  </a:lnTo>
                  <a:lnTo>
                    <a:pt x="97218" y="139700"/>
                  </a:lnTo>
                  <a:lnTo>
                    <a:pt x="96761" y="139700"/>
                  </a:lnTo>
                  <a:lnTo>
                    <a:pt x="93370" y="143510"/>
                  </a:lnTo>
                  <a:lnTo>
                    <a:pt x="93383" y="142189"/>
                  </a:lnTo>
                  <a:lnTo>
                    <a:pt x="93205" y="140970"/>
                  </a:lnTo>
                  <a:lnTo>
                    <a:pt x="92925" y="140970"/>
                  </a:lnTo>
                  <a:lnTo>
                    <a:pt x="92202" y="139700"/>
                  </a:lnTo>
                  <a:lnTo>
                    <a:pt x="91719" y="139700"/>
                  </a:lnTo>
                  <a:lnTo>
                    <a:pt x="91567" y="138430"/>
                  </a:lnTo>
                  <a:lnTo>
                    <a:pt x="91401" y="135890"/>
                  </a:lnTo>
                  <a:lnTo>
                    <a:pt x="91147" y="135890"/>
                  </a:lnTo>
                  <a:lnTo>
                    <a:pt x="90766" y="133350"/>
                  </a:lnTo>
                  <a:lnTo>
                    <a:pt x="90347" y="132080"/>
                  </a:lnTo>
                  <a:lnTo>
                    <a:pt x="89827" y="132080"/>
                  </a:lnTo>
                  <a:lnTo>
                    <a:pt x="90043" y="133350"/>
                  </a:lnTo>
                  <a:lnTo>
                    <a:pt x="90335" y="133350"/>
                  </a:lnTo>
                  <a:lnTo>
                    <a:pt x="90563" y="135890"/>
                  </a:lnTo>
                  <a:lnTo>
                    <a:pt x="90741" y="135890"/>
                  </a:lnTo>
                  <a:lnTo>
                    <a:pt x="90741" y="137160"/>
                  </a:lnTo>
                  <a:lnTo>
                    <a:pt x="90690" y="138430"/>
                  </a:lnTo>
                  <a:lnTo>
                    <a:pt x="90843" y="139700"/>
                  </a:lnTo>
                  <a:lnTo>
                    <a:pt x="91313" y="139700"/>
                  </a:lnTo>
                  <a:lnTo>
                    <a:pt x="91567" y="140970"/>
                  </a:lnTo>
                  <a:lnTo>
                    <a:pt x="92227" y="140970"/>
                  </a:lnTo>
                  <a:lnTo>
                    <a:pt x="92506" y="142189"/>
                  </a:lnTo>
                  <a:lnTo>
                    <a:pt x="92544" y="143510"/>
                  </a:lnTo>
                  <a:lnTo>
                    <a:pt x="92392" y="143510"/>
                  </a:lnTo>
                  <a:lnTo>
                    <a:pt x="92151" y="144780"/>
                  </a:lnTo>
                  <a:lnTo>
                    <a:pt x="89979" y="146050"/>
                  </a:lnTo>
                  <a:lnTo>
                    <a:pt x="89560" y="146050"/>
                  </a:lnTo>
                  <a:lnTo>
                    <a:pt x="89331" y="144780"/>
                  </a:lnTo>
                  <a:lnTo>
                    <a:pt x="88328" y="144780"/>
                  </a:lnTo>
                  <a:lnTo>
                    <a:pt x="88061" y="143510"/>
                  </a:lnTo>
                  <a:lnTo>
                    <a:pt x="87795" y="143510"/>
                  </a:lnTo>
                  <a:lnTo>
                    <a:pt x="87820" y="144780"/>
                  </a:lnTo>
                  <a:lnTo>
                    <a:pt x="88011" y="144780"/>
                  </a:lnTo>
                  <a:lnTo>
                    <a:pt x="89141" y="147320"/>
                  </a:lnTo>
                  <a:lnTo>
                    <a:pt x="89890" y="147320"/>
                  </a:lnTo>
                  <a:lnTo>
                    <a:pt x="91694" y="149860"/>
                  </a:lnTo>
                  <a:lnTo>
                    <a:pt x="93611" y="151130"/>
                  </a:lnTo>
                  <a:lnTo>
                    <a:pt x="95300" y="152412"/>
                  </a:lnTo>
                  <a:lnTo>
                    <a:pt x="96837" y="153670"/>
                  </a:lnTo>
                  <a:lnTo>
                    <a:pt x="99275" y="156210"/>
                  </a:lnTo>
                  <a:lnTo>
                    <a:pt x="99618" y="156210"/>
                  </a:lnTo>
                  <a:lnTo>
                    <a:pt x="98425" y="158013"/>
                  </a:lnTo>
                  <a:lnTo>
                    <a:pt x="98996" y="157480"/>
                  </a:lnTo>
                  <a:lnTo>
                    <a:pt x="101612" y="157480"/>
                  </a:lnTo>
                  <a:lnTo>
                    <a:pt x="102844" y="158750"/>
                  </a:lnTo>
                  <a:lnTo>
                    <a:pt x="102997" y="158750"/>
                  </a:lnTo>
                  <a:lnTo>
                    <a:pt x="102184" y="160020"/>
                  </a:lnTo>
                  <a:lnTo>
                    <a:pt x="100787" y="161290"/>
                  </a:lnTo>
                  <a:lnTo>
                    <a:pt x="100558" y="161290"/>
                  </a:lnTo>
                  <a:lnTo>
                    <a:pt x="100825" y="162560"/>
                  </a:lnTo>
                  <a:lnTo>
                    <a:pt x="101206" y="163563"/>
                  </a:lnTo>
                  <a:lnTo>
                    <a:pt x="101231" y="163982"/>
                  </a:lnTo>
                  <a:lnTo>
                    <a:pt x="100571" y="165100"/>
                  </a:lnTo>
                  <a:lnTo>
                    <a:pt x="100342" y="165100"/>
                  </a:lnTo>
                  <a:lnTo>
                    <a:pt x="99555" y="166370"/>
                  </a:lnTo>
                  <a:lnTo>
                    <a:pt x="101168" y="166370"/>
                  </a:lnTo>
                  <a:lnTo>
                    <a:pt x="102082" y="163982"/>
                  </a:lnTo>
                  <a:lnTo>
                    <a:pt x="102044" y="163563"/>
                  </a:lnTo>
                  <a:lnTo>
                    <a:pt x="101714" y="162560"/>
                  </a:lnTo>
                  <a:lnTo>
                    <a:pt x="101498" y="161290"/>
                  </a:lnTo>
                  <a:lnTo>
                    <a:pt x="102933" y="161290"/>
                  </a:lnTo>
                  <a:lnTo>
                    <a:pt x="103784" y="160020"/>
                  </a:lnTo>
                  <a:lnTo>
                    <a:pt x="103847" y="158750"/>
                  </a:lnTo>
                  <a:lnTo>
                    <a:pt x="103632" y="158750"/>
                  </a:lnTo>
                  <a:lnTo>
                    <a:pt x="102831" y="157480"/>
                  </a:lnTo>
                  <a:lnTo>
                    <a:pt x="109562" y="157480"/>
                  </a:lnTo>
                  <a:lnTo>
                    <a:pt x="109867" y="158750"/>
                  </a:lnTo>
                  <a:lnTo>
                    <a:pt x="110248" y="158750"/>
                  </a:lnTo>
                  <a:lnTo>
                    <a:pt x="110617" y="160020"/>
                  </a:lnTo>
                  <a:lnTo>
                    <a:pt x="110820" y="161290"/>
                  </a:lnTo>
                  <a:lnTo>
                    <a:pt x="110680" y="163563"/>
                  </a:lnTo>
                  <a:lnTo>
                    <a:pt x="110604" y="163982"/>
                  </a:lnTo>
                  <a:lnTo>
                    <a:pt x="110134" y="165100"/>
                  </a:lnTo>
                  <a:lnTo>
                    <a:pt x="108000" y="166370"/>
                  </a:lnTo>
                  <a:lnTo>
                    <a:pt x="102336" y="167640"/>
                  </a:lnTo>
                  <a:lnTo>
                    <a:pt x="100393" y="168910"/>
                  </a:lnTo>
                  <a:lnTo>
                    <a:pt x="96901" y="173990"/>
                  </a:lnTo>
                  <a:lnTo>
                    <a:pt x="92202" y="173990"/>
                  </a:lnTo>
                  <a:lnTo>
                    <a:pt x="89052" y="172859"/>
                  </a:lnTo>
                  <a:lnTo>
                    <a:pt x="88239" y="173990"/>
                  </a:lnTo>
                  <a:lnTo>
                    <a:pt x="87198" y="175260"/>
                  </a:lnTo>
                  <a:lnTo>
                    <a:pt x="81610" y="175260"/>
                  </a:lnTo>
                  <a:lnTo>
                    <a:pt x="78549" y="172720"/>
                  </a:lnTo>
                  <a:lnTo>
                    <a:pt x="77914" y="172720"/>
                  </a:lnTo>
                  <a:lnTo>
                    <a:pt x="76885" y="171450"/>
                  </a:lnTo>
                  <a:lnTo>
                    <a:pt x="75450" y="170180"/>
                  </a:lnTo>
                  <a:lnTo>
                    <a:pt x="73507" y="167640"/>
                  </a:lnTo>
                  <a:lnTo>
                    <a:pt x="72948" y="166370"/>
                  </a:lnTo>
                  <a:lnTo>
                    <a:pt x="72301" y="166370"/>
                  </a:lnTo>
                  <a:lnTo>
                    <a:pt x="70739" y="165100"/>
                  </a:lnTo>
                  <a:lnTo>
                    <a:pt x="69811" y="163830"/>
                  </a:lnTo>
                  <a:lnTo>
                    <a:pt x="66459" y="163830"/>
                  </a:lnTo>
                  <a:lnTo>
                    <a:pt x="65405" y="165100"/>
                  </a:lnTo>
                  <a:lnTo>
                    <a:pt x="65100" y="165100"/>
                  </a:lnTo>
                  <a:lnTo>
                    <a:pt x="65049" y="167373"/>
                  </a:lnTo>
                  <a:lnTo>
                    <a:pt x="65100" y="167678"/>
                  </a:lnTo>
                  <a:lnTo>
                    <a:pt x="65735" y="168910"/>
                  </a:lnTo>
                  <a:lnTo>
                    <a:pt x="66370" y="168910"/>
                  </a:lnTo>
                  <a:lnTo>
                    <a:pt x="67538" y="170180"/>
                  </a:lnTo>
                  <a:lnTo>
                    <a:pt x="67729" y="170180"/>
                  </a:lnTo>
                  <a:lnTo>
                    <a:pt x="66675" y="168910"/>
                  </a:lnTo>
                  <a:lnTo>
                    <a:pt x="66116" y="167640"/>
                  </a:lnTo>
                  <a:lnTo>
                    <a:pt x="65633" y="167640"/>
                  </a:lnTo>
                  <a:lnTo>
                    <a:pt x="65544" y="166370"/>
                  </a:lnTo>
                  <a:lnTo>
                    <a:pt x="65697" y="166370"/>
                  </a:lnTo>
                  <a:lnTo>
                    <a:pt x="65887" y="165100"/>
                  </a:lnTo>
                  <a:lnTo>
                    <a:pt x="66103" y="165100"/>
                  </a:lnTo>
                  <a:lnTo>
                    <a:pt x="66090" y="166370"/>
                  </a:lnTo>
                  <a:lnTo>
                    <a:pt x="66306" y="166370"/>
                  </a:lnTo>
                  <a:lnTo>
                    <a:pt x="66636" y="167640"/>
                  </a:lnTo>
                  <a:lnTo>
                    <a:pt x="66929" y="167640"/>
                  </a:lnTo>
                  <a:lnTo>
                    <a:pt x="66573" y="166649"/>
                  </a:lnTo>
                  <a:lnTo>
                    <a:pt x="66471" y="166192"/>
                  </a:lnTo>
                  <a:lnTo>
                    <a:pt x="66433" y="165100"/>
                  </a:lnTo>
                  <a:lnTo>
                    <a:pt x="67513" y="165100"/>
                  </a:lnTo>
                  <a:lnTo>
                    <a:pt x="67729" y="166370"/>
                  </a:lnTo>
                  <a:lnTo>
                    <a:pt x="68072" y="166370"/>
                  </a:lnTo>
                  <a:lnTo>
                    <a:pt x="67932" y="165100"/>
                  </a:lnTo>
                  <a:lnTo>
                    <a:pt x="70256" y="165100"/>
                  </a:lnTo>
                  <a:lnTo>
                    <a:pt x="71653" y="166370"/>
                  </a:lnTo>
                  <a:lnTo>
                    <a:pt x="72250" y="167640"/>
                  </a:lnTo>
                  <a:lnTo>
                    <a:pt x="72783" y="167640"/>
                  </a:lnTo>
                  <a:lnTo>
                    <a:pt x="73431" y="168910"/>
                  </a:lnTo>
                  <a:lnTo>
                    <a:pt x="74028" y="170180"/>
                  </a:lnTo>
                  <a:lnTo>
                    <a:pt x="73050" y="170180"/>
                  </a:lnTo>
                  <a:lnTo>
                    <a:pt x="72085" y="171450"/>
                  </a:lnTo>
                  <a:lnTo>
                    <a:pt x="74853" y="171450"/>
                  </a:lnTo>
                  <a:lnTo>
                    <a:pt x="74815" y="170180"/>
                  </a:lnTo>
                  <a:lnTo>
                    <a:pt x="75679" y="171500"/>
                  </a:lnTo>
                  <a:lnTo>
                    <a:pt x="76390" y="172720"/>
                  </a:lnTo>
                  <a:lnTo>
                    <a:pt x="75374" y="172720"/>
                  </a:lnTo>
                  <a:lnTo>
                    <a:pt x="72415" y="173990"/>
                  </a:lnTo>
                  <a:lnTo>
                    <a:pt x="68440" y="173990"/>
                  </a:lnTo>
                  <a:lnTo>
                    <a:pt x="64757" y="171450"/>
                  </a:lnTo>
                  <a:lnTo>
                    <a:pt x="63500" y="170180"/>
                  </a:lnTo>
                  <a:lnTo>
                    <a:pt x="64706" y="170180"/>
                  </a:lnTo>
                  <a:lnTo>
                    <a:pt x="63741" y="168910"/>
                  </a:lnTo>
                  <a:lnTo>
                    <a:pt x="61887" y="168910"/>
                  </a:lnTo>
                  <a:lnTo>
                    <a:pt x="61239" y="167640"/>
                  </a:lnTo>
                  <a:lnTo>
                    <a:pt x="60198" y="167640"/>
                  </a:lnTo>
                  <a:lnTo>
                    <a:pt x="60934" y="165100"/>
                  </a:lnTo>
                  <a:lnTo>
                    <a:pt x="62725" y="161290"/>
                  </a:lnTo>
                  <a:lnTo>
                    <a:pt x="65062" y="158750"/>
                  </a:lnTo>
                  <a:lnTo>
                    <a:pt x="68008" y="158750"/>
                  </a:lnTo>
                  <a:lnTo>
                    <a:pt x="70954" y="157492"/>
                  </a:lnTo>
                  <a:lnTo>
                    <a:pt x="70929" y="158750"/>
                  </a:lnTo>
                  <a:lnTo>
                    <a:pt x="71081" y="158750"/>
                  </a:lnTo>
                  <a:lnTo>
                    <a:pt x="71221" y="160020"/>
                  </a:lnTo>
                  <a:lnTo>
                    <a:pt x="71526" y="160020"/>
                  </a:lnTo>
                  <a:lnTo>
                    <a:pt x="72009" y="161290"/>
                  </a:lnTo>
                  <a:lnTo>
                    <a:pt x="72504" y="161290"/>
                  </a:lnTo>
                  <a:lnTo>
                    <a:pt x="73380" y="162560"/>
                  </a:lnTo>
                  <a:lnTo>
                    <a:pt x="74028" y="162560"/>
                  </a:lnTo>
                  <a:lnTo>
                    <a:pt x="74129" y="163830"/>
                  </a:lnTo>
                  <a:lnTo>
                    <a:pt x="74269" y="163830"/>
                  </a:lnTo>
                  <a:lnTo>
                    <a:pt x="74269" y="165100"/>
                  </a:lnTo>
                  <a:lnTo>
                    <a:pt x="74574" y="163830"/>
                  </a:lnTo>
                  <a:lnTo>
                    <a:pt x="74523" y="162560"/>
                  </a:lnTo>
                  <a:lnTo>
                    <a:pt x="74320" y="162560"/>
                  </a:lnTo>
                  <a:lnTo>
                    <a:pt x="73939" y="161290"/>
                  </a:lnTo>
                  <a:lnTo>
                    <a:pt x="73088" y="160020"/>
                  </a:lnTo>
                  <a:lnTo>
                    <a:pt x="72656" y="160020"/>
                  </a:lnTo>
                  <a:lnTo>
                    <a:pt x="71716" y="158750"/>
                  </a:lnTo>
                  <a:lnTo>
                    <a:pt x="71615" y="157480"/>
                  </a:lnTo>
                  <a:lnTo>
                    <a:pt x="74587" y="157480"/>
                  </a:lnTo>
                  <a:lnTo>
                    <a:pt x="74472" y="158750"/>
                  </a:lnTo>
                  <a:lnTo>
                    <a:pt x="76136" y="161290"/>
                  </a:lnTo>
                  <a:lnTo>
                    <a:pt x="81318" y="161290"/>
                  </a:lnTo>
                  <a:lnTo>
                    <a:pt x="83007" y="160020"/>
                  </a:lnTo>
                  <a:lnTo>
                    <a:pt x="83273" y="158750"/>
                  </a:lnTo>
                  <a:lnTo>
                    <a:pt x="83400" y="157480"/>
                  </a:lnTo>
                  <a:lnTo>
                    <a:pt x="82550" y="156273"/>
                  </a:lnTo>
                  <a:lnTo>
                    <a:pt x="82550" y="157480"/>
                  </a:lnTo>
                  <a:lnTo>
                    <a:pt x="82461" y="158750"/>
                  </a:lnTo>
                  <a:lnTo>
                    <a:pt x="82334" y="158750"/>
                  </a:lnTo>
                  <a:lnTo>
                    <a:pt x="80987" y="160020"/>
                  </a:lnTo>
                  <a:lnTo>
                    <a:pt x="78549" y="160020"/>
                  </a:lnTo>
                  <a:lnTo>
                    <a:pt x="76733" y="160020"/>
                  </a:lnTo>
                  <a:lnTo>
                    <a:pt x="75107" y="158750"/>
                  </a:lnTo>
                  <a:lnTo>
                    <a:pt x="75603" y="157480"/>
                  </a:lnTo>
                  <a:lnTo>
                    <a:pt x="76835" y="157480"/>
                  </a:lnTo>
                  <a:lnTo>
                    <a:pt x="78549" y="160020"/>
                  </a:lnTo>
                  <a:lnTo>
                    <a:pt x="81419" y="158750"/>
                  </a:lnTo>
                  <a:lnTo>
                    <a:pt x="80937" y="157480"/>
                  </a:lnTo>
                  <a:lnTo>
                    <a:pt x="79997" y="154940"/>
                  </a:lnTo>
                  <a:lnTo>
                    <a:pt x="80518" y="154940"/>
                  </a:lnTo>
                  <a:lnTo>
                    <a:pt x="81216" y="156210"/>
                  </a:lnTo>
                  <a:lnTo>
                    <a:pt x="82550" y="157480"/>
                  </a:lnTo>
                  <a:lnTo>
                    <a:pt x="82550" y="156273"/>
                  </a:lnTo>
                  <a:lnTo>
                    <a:pt x="81622" y="154940"/>
                  </a:lnTo>
                  <a:lnTo>
                    <a:pt x="81051" y="154940"/>
                  </a:lnTo>
                  <a:lnTo>
                    <a:pt x="82397" y="153670"/>
                  </a:lnTo>
                  <a:lnTo>
                    <a:pt x="83083" y="153670"/>
                  </a:lnTo>
                  <a:lnTo>
                    <a:pt x="83286" y="152400"/>
                  </a:lnTo>
                  <a:lnTo>
                    <a:pt x="84099" y="152400"/>
                  </a:lnTo>
                  <a:lnTo>
                    <a:pt x="84340" y="153670"/>
                  </a:lnTo>
                  <a:lnTo>
                    <a:pt x="84607" y="153670"/>
                  </a:lnTo>
                  <a:lnTo>
                    <a:pt x="84531" y="154940"/>
                  </a:lnTo>
                  <a:lnTo>
                    <a:pt x="84378" y="154940"/>
                  </a:lnTo>
                  <a:lnTo>
                    <a:pt x="84023" y="157480"/>
                  </a:lnTo>
                  <a:lnTo>
                    <a:pt x="83591" y="160020"/>
                  </a:lnTo>
                  <a:lnTo>
                    <a:pt x="83261" y="161290"/>
                  </a:lnTo>
                  <a:lnTo>
                    <a:pt x="82397" y="162560"/>
                  </a:lnTo>
                  <a:lnTo>
                    <a:pt x="83350" y="161290"/>
                  </a:lnTo>
                  <a:lnTo>
                    <a:pt x="83896" y="161290"/>
                  </a:lnTo>
                  <a:lnTo>
                    <a:pt x="84074" y="160020"/>
                  </a:lnTo>
                  <a:lnTo>
                    <a:pt x="84518" y="160020"/>
                  </a:lnTo>
                  <a:lnTo>
                    <a:pt x="84696" y="158750"/>
                  </a:lnTo>
                  <a:lnTo>
                    <a:pt x="84924" y="157480"/>
                  </a:lnTo>
                  <a:lnTo>
                    <a:pt x="84988" y="156959"/>
                  </a:lnTo>
                  <a:lnTo>
                    <a:pt x="85102" y="154940"/>
                  </a:lnTo>
                  <a:lnTo>
                    <a:pt x="85318" y="154940"/>
                  </a:lnTo>
                  <a:lnTo>
                    <a:pt x="86118" y="156210"/>
                  </a:lnTo>
                  <a:lnTo>
                    <a:pt x="86436" y="156210"/>
                  </a:lnTo>
                  <a:lnTo>
                    <a:pt x="86779" y="157480"/>
                  </a:lnTo>
                  <a:lnTo>
                    <a:pt x="87198" y="158750"/>
                  </a:lnTo>
                  <a:lnTo>
                    <a:pt x="87236" y="161290"/>
                  </a:lnTo>
                  <a:lnTo>
                    <a:pt x="86398" y="163830"/>
                  </a:lnTo>
                  <a:lnTo>
                    <a:pt x="85737" y="165100"/>
                  </a:lnTo>
                  <a:lnTo>
                    <a:pt x="83959" y="166370"/>
                  </a:lnTo>
                  <a:lnTo>
                    <a:pt x="82829" y="167640"/>
                  </a:lnTo>
                  <a:lnTo>
                    <a:pt x="84340" y="167640"/>
                  </a:lnTo>
                  <a:lnTo>
                    <a:pt x="86436" y="165100"/>
                  </a:lnTo>
                  <a:lnTo>
                    <a:pt x="87210" y="163830"/>
                  </a:lnTo>
                  <a:lnTo>
                    <a:pt x="88049" y="161290"/>
                  </a:lnTo>
                  <a:lnTo>
                    <a:pt x="87985" y="158750"/>
                  </a:lnTo>
                  <a:lnTo>
                    <a:pt x="87782" y="158750"/>
                  </a:lnTo>
                  <a:lnTo>
                    <a:pt x="87604" y="157784"/>
                  </a:lnTo>
                  <a:lnTo>
                    <a:pt x="88138" y="158750"/>
                  </a:lnTo>
                  <a:lnTo>
                    <a:pt x="89179" y="158750"/>
                  </a:lnTo>
                  <a:lnTo>
                    <a:pt x="89357" y="160020"/>
                  </a:lnTo>
                  <a:lnTo>
                    <a:pt x="90271" y="162560"/>
                  </a:lnTo>
                  <a:lnTo>
                    <a:pt x="90500" y="163830"/>
                  </a:lnTo>
                  <a:lnTo>
                    <a:pt x="87845" y="166370"/>
                  </a:lnTo>
                  <a:lnTo>
                    <a:pt x="87858" y="171500"/>
                  </a:lnTo>
                  <a:lnTo>
                    <a:pt x="88442" y="172720"/>
                  </a:lnTo>
                  <a:lnTo>
                    <a:pt x="88671" y="172720"/>
                  </a:lnTo>
                  <a:lnTo>
                    <a:pt x="88785" y="167373"/>
                  </a:lnTo>
                  <a:lnTo>
                    <a:pt x="89814" y="165100"/>
                  </a:lnTo>
                  <a:lnTo>
                    <a:pt x="91020" y="163830"/>
                  </a:lnTo>
                  <a:lnTo>
                    <a:pt x="91567" y="165100"/>
                  </a:lnTo>
                  <a:lnTo>
                    <a:pt x="92786" y="166370"/>
                  </a:lnTo>
                  <a:lnTo>
                    <a:pt x="93472" y="166370"/>
                  </a:lnTo>
                  <a:lnTo>
                    <a:pt x="92659" y="165100"/>
                  </a:lnTo>
                  <a:lnTo>
                    <a:pt x="91668" y="163830"/>
                  </a:lnTo>
                  <a:lnTo>
                    <a:pt x="91567" y="162560"/>
                  </a:lnTo>
                  <a:lnTo>
                    <a:pt x="91884" y="162560"/>
                  </a:lnTo>
                  <a:lnTo>
                    <a:pt x="93662" y="161290"/>
                  </a:lnTo>
                  <a:lnTo>
                    <a:pt x="92075" y="161290"/>
                  </a:lnTo>
                  <a:lnTo>
                    <a:pt x="91338" y="162560"/>
                  </a:lnTo>
                  <a:lnTo>
                    <a:pt x="91109" y="162560"/>
                  </a:lnTo>
                  <a:lnTo>
                    <a:pt x="89992" y="158750"/>
                  </a:lnTo>
                  <a:lnTo>
                    <a:pt x="89547" y="158750"/>
                  </a:lnTo>
                  <a:lnTo>
                    <a:pt x="89293" y="157480"/>
                  </a:lnTo>
                  <a:lnTo>
                    <a:pt x="87617" y="157480"/>
                  </a:lnTo>
                  <a:lnTo>
                    <a:pt x="86969" y="156210"/>
                  </a:lnTo>
                  <a:lnTo>
                    <a:pt x="86118" y="154940"/>
                  </a:lnTo>
                  <a:lnTo>
                    <a:pt x="85839" y="154940"/>
                  </a:lnTo>
                  <a:lnTo>
                    <a:pt x="85394" y="153670"/>
                  </a:lnTo>
                  <a:lnTo>
                    <a:pt x="84772" y="152400"/>
                  </a:lnTo>
                  <a:lnTo>
                    <a:pt x="84543" y="151130"/>
                  </a:lnTo>
                  <a:lnTo>
                    <a:pt x="83997" y="149860"/>
                  </a:lnTo>
                  <a:lnTo>
                    <a:pt x="83718" y="149860"/>
                  </a:lnTo>
                  <a:lnTo>
                    <a:pt x="83070" y="148590"/>
                  </a:lnTo>
                  <a:lnTo>
                    <a:pt x="83019" y="149860"/>
                  </a:lnTo>
                  <a:lnTo>
                    <a:pt x="83566" y="149860"/>
                  </a:lnTo>
                  <a:lnTo>
                    <a:pt x="83858" y="151130"/>
                  </a:lnTo>
                  <a:lnTo>
                    <a:pt x="81940" y="152412"/>
                  </a:lnTo>
                  <a:lnTo>
                    <a:pt x="81483" y="153670"/>
                  </a:lnTo>
                  <a:lnTo>
                    <a:pt x="80873" y="153670"/>
                  </a:lnTo>
                  <a:lnTo>
                    <a:pt x="78422" y="152361"/>
                  </a:lnTo>
                  <a:lnTo>
                    <a:pt x="76669" y="151130"/>
                  </a:lnTo>
                  <a:lnTo>
                    <a:pt x="75488" y="151130"/>
                  </a:lnTo>
                  <a:lnTo>
                    <a:pt x="77978" y="153670"/>
                  </a:lnTo>
                  <a:lnTo>
                    <a:pt x="80518" y="153670"/>
                  </a:lnTo>
                  <a:lnTo>
                    <a:pt x="79552" y="154940"/>
                  </a:lnTo>
                  <a:lnTo>
                    <a:pt x="77558" y="154940"/>
                  </a:lnTo>
                  <a:lnTo>
                    <a:pt x="76530" y="156210"/>
                  </a:lnTo>
                  <a:lnTo>
                    <a:pt x="67005" y="157480"/>
                  </a:lnTo>
                  <a:lnTo>
                    <a:pt x="65036" y="158750"/>
                  </a:lnTo>
                  <a:lnTo>
                    <a:pt x="64185" y="157480"/>
                  </a:lnTo>
                  <a:lnTo>
                    <a:pt x="61277" y="157480"/>
                  </a:lnTo>
                  <a:lnTo>
                    <a:pt x="61277" y="156210"/>
                  </a:lnTo>
                  <a:lnTo>
                    <a:pt x="60642" y="156210"/>
                  </a:lnTo>
                  <a:lnTo>
                    <a:pt x="60566" y="157480"/>
                  </a:lnTo>
                  <a:lnTo>
                    <a:pt x="58496" y="157480"/>
                  </a:lnTo>
                  <a:lnTo>
                    <a:pt x="58077" y="156210"/>
                  </a:lnTo>
                  <a:lnTo>
                    <a:pt x="59194" y="156210"/>
                  </a:lnTo>
                  <a:lnTo>
                    <a:pt x="59778" y="154940"/>
                  </a:lnTo>
                  <a:lnTo>
                    <a:pt x="60579" y="153670"/>
                  </a:lnTo>
                  <a:lnTo>
                    <a:pt x="61112" y="153670"/>
                  </a:lnTo>
                  <a:lnTo>
                    <a:pt x="61290" y="152400"/>
                  </a:lnTo>
                  <a:lnTo>
                    <a:pt x="59499" y="152412"/>
                  </a:lnTo>
                  <a:lnTo>
                    <a:pt x="58877" y="154940"/>
                  </a:lnTo>
                  <a:lnTo>
                    <a:pt x="56362" y="154940"/>
                  </a:lnTo>
                  <a:lnTo>
                    <a:pt x="56299" y="156210"/>
                  </a:lnTo>
                  <a:lnTo>
                    <a:pt x="56934" y="158750"/>
                  </a:lnTo>
                  <a:lnTo>
                    <a:pt x="59245" y="158750"/>
                  </a:lnTo>
                  <a:lnTo>
                    <a:pt x="59740" y="160020"/>
                  </a:lnTo>
                  <a:lnTo>
                    <a:pt x="61201" y="160020"/>
                  </a:lnTo>
                  <a:lnTo>
                    <a:pt x="62141" y="158750"/>
                  </a:lnTo>
                  <a:lnTo>
                    <a:pt x="62877" y="158750"/>
                  </a:lnTo>
                  <a:lnTo>
                    <a:pt x="60833" y="161290"/>
                  </a:lnTo>
                  <a:lnTo>
                    <a:pt x="58699" y="167373"/>
                  </a:lnTo>
                  <a:lnTo>
                    <a:pt x="58635" y="168910"/>
                  </a:lnTo>
                  <a:lnTo>
                    <a:pt x="59982" y="168910"/>
                  </a:lnTo>
                  <a:lnTo>
                    <a:pt x="61582" y="170180"/>
                  </a:lnTo>
                  <a:lnTo>
                    <a:pt x="63614" y="171500"/>
                  </a:lnTo>
                  <a:lnTo>
                    <a:pt x="67729" y="175260"/>
                  </a:lnTo>
                  <a:lnTo>
                    <a:pt x="72123" y="175260"/>
                  </a:lnTo>
                  <a:lnTo>
                    <a:pt x="72174" y="176530"/>
                  </a:lnTo>
                  <a:lnTo>
                    <a:pt x="70370" y="179070"/>
                  </a:lnTo>
                  <a:lnTo>
                    <a:pt x="68478" y="180340"/>
                  </a:lnTo>
                  <a:lnTo>
                    <a:pt x="69100" y="183997"/>
                  </a:lnTo>
                  <a:lnTo>
                    <a:pt x="69215" y="184442"/>
                  </a:lnTo>
                  <a:lnTo>
                    <a:pt x="70269" y="187960"/>
                  </a:lnTo>
                  <a:lnTo>
                    <a:pt x="72796" y="187960"/>
                  </a:lnTo>
                  <a:lnTo>
                    <a:pt x="73469" y="186690"/>
                  </a:lnTo>
                  <a:lnTo>
                    <a:pt x="74142" y="185420"/>
                  </a:lnTo>
                  <a:lnTo>
                    <a:pt x="74498" y="184150"/>
                  </a:lnTo>
                  <a:lnTo>
                    <a:pt x="77431" y="184150"/>
                  </a:lnTo>
                  <a:lnTo>
                    <a:pt x="78676" y="182880"/>
                  </a:lnTo>
                  <a:lnTo>
                    <a:pt x="76733" y="186690"/>
                  </a:lnTo>
                  <a:lnTo>
                    <a:pt x="77889" y="190500"/>
                  </a:lnTo>
                  <a:lnTo>
                    <a:pt x="80060" y="194310"/>
                  </a:lnTo>
                  <a:lnTo>
                    <a:pt x="80302" y="195580"/>
                  </a:lnTo>
                  <a:lnTo>
                    <a:pt x="80175" y="195580"/>
                  </a:lnTo>
                  <a:lnTo>
                    <a:pt x="80010" y="196850"/>
                  </a:lnTo>
                  <a:lnTo>
                    <a:pt x="80327" y="196850"/>
                  </a:lnTo>
                  <a:lnTo>
                    <a:pt x="81280" y="198120"/>
                  </a:lnTo>
                  <a:lnTo>
                    <a:pt x="83146" y="198120"/>
                  </a:lnTo>
                  <a:lnTo>
                    <a:pt x="84213" y="196850"/>
                  </a:lnTo>
                  <a:lnTo>
                    <a:pt x="85204" y="194310"/>
                  </a:lnTo>
                  <a:lnTo>
                    <a:pt x="85432" y="190500"/>
                  </a:lnTo>
                  <a:lnTo>
                    <a:pt x="86791" y="190500"/>
                  </a:lnTo>
                  <a:lnTo>
                    <a:pt x="87922" y="187960"/>
                  </a:lnTo>
                  <a:lnTo>
                    <a:pt x="88023" y="189230"/>
                  </a:lnTo>
                  <a:lnTo>
                    <a:pt x="84607" y="196850"/>
                  </a:lnTo>
                  <a:lnTo>
                    <a:pt x="85051" y="199390"/>
                  </a:lnTo>
                  <a:lnTo>
                    <a:pt x="86156" y="201930"/>
                  </a:lnTo>
                  <a:lnTo>
                    <a:pt x="87807" y="204470"/>
                  </a:lnTo>
                  <a:lnTo>
                    <a:pt x="88099" y="205740"/>
                  </a:lnTo>
                  <a:lnTo>
                    <a:pt x="77266" y="246380"/>
                  </a:lnTo>
                  <a:lnTo>
                    <a:pt x="64795" y="265430"/>
                  </a:lnTo>
                  <a:lnTo>
                    <a:pt x="61760" y="269240"/>
                  </a:lnTo>
                  <a:lnTo>
                    <a:pt x="40982" y="304800"/>
                  </a:lnTo>
                  <a:lnTo>
                    <a:pt x="39700" y="308610"/>
                  </a:lnTo>
                  <a:lnTo>
                    <a:pt x="36779" y="314960"/>
                  </a:lnTo>
                  <a:lnTo>
                    <a:pt x="34112" y="318770"/>
                  </a:lnTo>
                  <a:lnTo>
                    <a:pt x="29832" y="318770"/>
                  </a:lnTo>
                  <a:lnTo>
                    <a:pt x="25768" y="313690"/>
                  </a:lnTo>
                  <a:lnTo>
                    <a:pt x="26123" y="303530"/>
                  </a:lnTo>
                  <a:lnTo>
                    <a:pt x="32537" y="288290"/>
                  </a:lnTo>
                  <a:lnTo>
                    <a:pt x="41871" y="271780"/>
                  </a:lnTo>
                  <a:lnTo>
                    <a:pt x="50952" y="257810"/>
                  </a:lnTo>
                  <a:lnTo>
                    <a:pt x="57962" y="246380"/>
                  </a:lnTo>
                  <a:lnTo>
                    <a:pt x="61302" y="237490"/>
                  </a:lnTo>
                  <a:lnTo>
                    <a:pt x="62750" y="231140"/>
                  </a:lnTo>
                  <a:lnTo>
                    <a:pt x="63220" y="224790"/>
                  </a:lnTo>
                  <a:lnTo>
                    <a:pt x="62661" y="219710"/>
                  </a:lnTo>
                  <a:lnTo>
                    <a:pt x="61722" y="214630"/>
                  </a:lnTo>
                  <a:lnTo>
                    <a:pt x="59690" y="211455"/>
                  </a:lnTo>
                  <a:lnTo>
                    <a:pt x="62636" y="226060"/>
                  </a:lnTo>
                  <a:lnTo>
                    <a:pt x="61264" y="234950"/>
                  </a:lnTo>
                  <a:lnTo>
                    <a:pt x="56680" y="245110"/>
                  </a:lnTo>
                  <a:lnTo>
                    <a:pt x="49733" y="256540"/>
                  </a:lnTo>
                  <a:lnTo>
                    <a:pt x="40195" y="271780"/>
                  </a:lnTo>
                  <a:lnTo>
                    <a:pt x="30797" y="288290"/>
                  </a:lnTo>
                  <a:lnTo>
                    <a:pt x="24561" y="303530"/>
                  </a:lnTo>
                  <a:lnTo>
                    <a:pt x="24511" y="313690"/>
                  </a:lnTo>
                  <a:lnTo>
                    <a:pt x="26847" y="317500"/>
                  </a:lnTo>
                  <a:lnTo>
                    <a:pt x="29248" y="320040"/>
                  </a:lnTo>
                  <a:lnTo>
                    <a:pt x="35585" y="320040"/>
                  </a:lnTo>
                  <a:lnTo>
                    <a:pt x="36347" y="318770"/>
                  </a:lnTo>
                  <a:lnTo>
                    <a:pt x="38646" y="314960"/>
                  </a:lnTo>
                  <a:lnTo>
                    <a:pt x="41046" y="309880"/>
                  </a:lnTo>
                  <a:lnTo>
                    <a:pt x="42354" y="306070"/>
                  </a:lnTo>
                  <a:lnTo>
                    <a:pt x="44831" y="298450"/>
                  </a:lnTo>
                  <a:lnTo>
                    <a:pt x="48298" y="290830"/>
                  </a:lnTo>
                  <a:lnTo>
                    <a:pt x="53060" y="281940"/>
                  </a:lnTo>
                  <a:lnTo>
                    <a:pt x="59397" y="273050"/>
                  </a:lnTo>
                  <a:lnTo>
                    <a:pt x="62128" y="270510"/>
                  </a:lnTo>
                  <a:lnTo>
                    <a:pt x="64604" y="267970"/>
                  </a:lnTo>
                  <a:lnTo>
                    <a:pt x="66802" y="265430"/>
                  </a:lnTo>
                  <a:lnTo>
                    <a:pt x="62204" y="275590"/>
                  </a:lnTo>
                  <a:lnTo>
                    <a:pt x="61150" y="285750"/>
                  </a:lnTo>
                  <a:lnTo>
                    <a:pt x="62268" y="288290"/>
                  </a:lnTo>
                  <a:lnTo>
                    <a:pt x="60807" y="290830"/>
                  </a:lnTo>
                  <a:lnTo>
                    <a:pt x="59347" y="292100"/>
                  </a:lnTo>
                  <a:lnTo>
                    <a:pt x="58445" y="293370"/>
                  </a:lnTo>
                  <a:lnTo>
                    <a:pt x="58064" y="294640"/>
                  </a:lnTo>
                  <a:lnTo>
                    <a:pt x="56680" y="298450"/>
                  </a:lnTo>
                  <a:lnTo>
                    <a:pt x="53746" y="304800"/>
                  </a:lnTo>
                  <a:lnTo>
                    <a:pt x="49695" y="313690"/>
                  </a:lnTo>
                  <a:lnTo>
                    <a:pt x="44602" y="322580"/>
                  </a:lnTo>
                  <a:lnTo>
                    <a:pt x="38569" y="328930"/>
                  </a:lnTo>
                  <a:lnTo>
                    <a:pt x="37960" y="328930"/>
                  </a:lnTo>
                  <a:lnTo>
                    <a:pt x="33997" y="337820"/>
                  </a:lnTo>
                  <a:lnTo>
                    <a:pt x="35509" y="341630"/>
                  </a:lnTo>
                  <a:lnTo>
                    <a:pt x="43370" y="347980"/>
                  </a:lnTo>
                  <a:lnTo>
                    <a:pt x="46634" y="354228"/>
                  </a:lnTo>
                  <a:lnTo>
                    <a:pt x="46609" y="354418"/>
                  </a:lnTo>
                  <a:lnTo>
                    <a:pt x="38989" y="361950"/>
                  </a:lnTo>
                  <a:lnTo>
                    <a:pt x="36283" y="364464"/>
                  </a:lnTo>
                  <a:lnTo>
                    <a:pt x="36690" y="361950"/>
                  </a:lnTo>
                  <a:lnTo>
                    <a:pt x="36766" y="360680"/>
                  </a:lnTo>
                  <a:lnTo>
                    <a:pt x="36918" y="359410"/>
                  </a:lnTo>
                  <a:lnTo>
                    <a:pt x="36322" y="360680"/>
                  </a:lnTo>
                  <a:lnTo>
                    <a:pt x="36195" y="359410"/>
                  </a:lnTo>
                  <a:lnTo>
                    <a:pt x="35788" y="356870"/>
                  </a:lnTo>
                  <a:lnTo>
                    <a:pt x="34531" y="355600"/>
                  </a:lnTo>
                  <a:lnTo>
                    <a:pt x="26860" y="350520"/>
                  </a:lnTo>
                  <a:lnTo>
                    <a:pt x="22669" y="336550"/>
                  </a:lnTo>
                  <a:lnTo>
                    <a:pt x="26733" y="330200"/>
                  </a:lnTo>
                  <a:lnTo>
                    <a:pt x="26276" y="328930"/>
                  </a:lnTo>
                  <a:lnTo>
                    <a:pt x="26035" y="328930"/>
                  </a:lnTo>
                  <a:lnTo>
                    <a:pt x="25730" y="330200"/>
                  </a:lnTo>
                  <a:lnTo>
                    <a:pt x="25527" y="330200"/>
                  </a:lnTo>
                  <a:lnTo>
                    <a:pt x="22517" y="328930"/>
                  </a:lnTo>
                  <a:lnTo>
                    <a:pt x="20002" y="326390"/>
                  </a:lnTo>
                  <a:lnTo>
                    <a:pt x="13144" y="316230"/>
                  </a:lnTo>
                  <a:lnTo>
                    <a:pt x="13335" y="306070"/>
                  </a:lnTo>
                  <a:lnTo>
                    <a:pt x="14046" y="302260"/>
                  </a:lnTo>
                  <a:lnTo>
                    <a:pt x="14439" y="302260"/>
                  </a:lnTo>
                  <a:lnTo>
                    <a:pt x="15087" y="300990"/>
                  </a:lnTo>
                  <a:lnTo>
                    <a:pt x="15735" y="302260"/>
                  </a:lnTo>
                  <a:lnTo>
                    <a:pt x="15976" y="303530"/>
                  </a:lnTo>
                  <a:lnTo>
                    <a:pt x="15976" y="304800"/>
                  </a:lnTo>
                  <a:lnTo>
                    <a:pt x="16179" y="303530"/>
                  </a:lnTo>
                  <a:lnTo>
                    <a:pt x="16560" y="302260"/>
                  </a:lnTo>
                  <a:lnTo>
                    <a:pt x="16116" y="300990"/>
                  </a:lnTo>
                  <a:lnTo>
                    <a:pt x="14960" y="297180"/>
                  </a:lnTo>
                  <a:lnTo>
                    <a:pt x="8978" y="293370"/>
                  </a:lnTo>
                  <a:lnTo>
                    <a:pt x="4343" y="288290"/>
                  </a:lnTo>
                  <a:lnTo>
                    <a:pt x="4343" y="283210"/>
                  </a:lnTo>
                  <a:lnTo>
                    <a:pt x="3784" y="279450"/>
                  </a:lnTo>
                  <a:lnTo>
                    <a:pt x="3784" y="278130"/>
                  </a:lnTo>
                  <a:lnTo>
                    <a:pt x="4635" y="278130"/>
                  </a:lnTo>
                  <a:lnTo>
                    <a:pt x="5918" y="279400"/>
                  </a:lnTo>
                  <a:lnTo>
                    <a:pt x="6375" y="281940"/>
                  </a:lnTo>
                  <a:lnTo>
                    <a:pt x="7264" y="281940"/>
                  </a:lnTo>
                  <a:lnTo>
                    <a:pt x="9334" y="283210"/>
                  </a:lnTo>
                  <a:lnTo>
                    <a:pt x="15405" y="283210"/>
                  </a:lnTo>
                  <a:lnTo>
                    <a:pt x="19100" y="288290"/>
                  </a:lnTo>
                  <a:lnTo>
                    <a:pt x="20561" y="292100"/>
                  </a:lnTo>
                  <a:lnTo>
                    <a:pt x="20688" y="292100"/>
                  </a:lnTo>
                  <a:lnTo>
                    <a:pt x="20789" y="294640"/>
                  </a:lnTo>
                  <a:lnTo>
                    <a:pt x="21615" y="294640"/>
                  </a:lnTo>
                  <a:lnTo>
                    <a:pt x="21323" y="287020"/>
                  </a:lnTo>
                  <a:lnTo>
                    <a:pt x="21285" y="285750"/>
                  </a:lnTo>
                  <a:lnTo>
                    <a:pt x="20320" y="284480"/>
                  </a:lnTo>
                  <a:lnTo>
                    <a:pt x="19392" y="283260"/>
                  </a:lnTo>
                  <a:lnTo>
                    <a:pt x="19392" y="287020"/>
                  </a:lnTo>
                  <a:lnTo>
                    <a:pt x="18986" y="285750"/>
                  </a:lnTo>
                  <a:lnTo>
                    <a:pt x="19253" y="285750"/>
                  </a:lnTo>
                  <a:lnTo>
                    <a:pt x="19392" y="287020"/>
                  </a:lnTo>
                  <a:lnTo>
                    <a:pt x="19392" y="283260"/>
                  </a:lnTo>
                  <a:lnTo>
                    <a:pt x="18796" y="283032"/>
                  </a:lnTo>
                  <a:lnTo>
                    <a:pt x="18796" y="285750"/>
                  </a:lnTo>
                  <a:lnTo>
                    <a:pt x="18542" y="285750"/>
                  </a:lnTo>
                  <a:lnTo>
                    <a:pt x="18046" y="284480"/>
                  </a:lnTo>
                  <a:lnTo>
                    <a:pt x="18478" y="284480"/>
                  </a:lnTo>
                  <a:lnTo>
                    <a:pt x="18796" y="285750"/>
                  </a:lnTo>
                  <a:lnTo>
                    <a:pt x="18796" y="283032"/>
                  </a:lnTo>
                  <a:lnTo>
                    <a:pt x="12128" y="280911"/>
                  </a:lnTo>
                  <a:lnTo>
                    <a:pt x="12128" y="281940"/>
                  </a:lnTo>
                  <a:lnTo>
                    <a:pt x="9677" y="281940"/>
                  </a:lnTo>
                  <a:lnTo>
                    <a:pt x="8267" y="280670"/>
                  </a:lnTo>
                  <a:lnTo>
                    <a:pt x="7696" y="280670"/>
                  </a:lnTo>
                  <a:lnTo>
                    <a:pt x="7454" y="279400"/>
                  </a:lnTo>
                  <a:lnTo>
                    <a:pt x="7886" y="279400"/>
                  </a:lnTo>
                  <a:lnTo>
                    <a:pt x="8331" y="280670"/>
                  </a:lnTo>
                  <a:lnTo>
                    <a:pt x="9969" y="280670"/>
                  </a:lnTo>
                  <a:lnTo>
                    <a:pt x="12128" y="281940"/>
                  </a:lnTo>
                  <a:lnTo>
                    <a:pt x="12128" y="280911"/>
                  </a:lnTo>
                  <a:lnTo>
                    <a:pt x="11404" y="280670"/>
                  </a:lnTo>
                  <a:lnTo>
                    <a:pt x="9118" y="279400"/>
                  </a:lnTo>
                  <a:lnTo>
                    <a:pt x="6845" y="278130"/>
                  </a:lnTo>
                  <a:lnTo>
                    <a:pt x="5372" y="274320"/>
                  </a:lnTo>
                  <a:lnTo>
                    <a:pt x="4559" y="270510"/>
                  </a:lnTo>
                  <a:lnTo>
                    <a:pt x="3975" y="267970"/>
                  </a:lnTo>
                  <a:lnTo>
                    <a:pt x="3784" y="266700"/>
                  </a:lnTo>
                  <a:lnTo>
                    <a:pt x="3759" y="264071"/>
                  </a:lnTo>
                  <a:lnTo>
                    <a:pt x="3530" y="262890"/>
                  </a:lnTo>
                  <a:lnTo>
                    <a:pt x="2603" y="262890"/>
                  </a:lnTo>
                  <a:lnTo>
                    <a:pt x="1752" y="260350"/>
                  </a:lnTo>
                  <a:lnTo>
                    <a:pt x="2387" y="259080"/>
                  </a:lnTo>
                  <a:lnTo>
                    <a:pt x="2794" y="257810"/>
                  </a:lnTo>
                  <a:lnTo>
                    <a:pt x="5448" y="257810"/>
                  </a:lnTo>
                  <a:lnTo>
                    <a:pt x="9347" y="260350"/>
                  </a:lnTo>
                  <a:lnTo>
                    <a:pt x="10617" y="264160"/>
                  </a:lnTo>
                  <a:lnTo>
                    <a:pt x="11176" y="265430"/>
                  </a:lnTo>
                  <a:lnTo>
                    <a:pt x="12344" y="267970"/>
                  </a:lnTo>
                  <a:lnTo>
                    <a:pt x="13347" y="269240"/>
                  </a:lnTo>
                  <a:lnTo>
                    <a:pt x="20510" y="273050"/>
                  </a:lnTo>
                  <a:lnTo>
                    <a:pt x="22479" y="274320"/>
                  </a:lnTo>
                  <a:lnTo>
                    <a:pt x="23139" y="274320"/>
                  </a:lnTo>
                  <a:lnTo>
                    <a:pt x="23736" y="278130"/>
                  </a:lnTo>
                  <a:lnTo>
                    <a:pt x="24320" y="280670"/>
                  </a:lnTo>
                  <a:lnTo>
                    <a:pt x="24650" y="283210"/>
                  </a:lnTo>
                  <a:lnTo>
                    <a:pt x="24295" y="283210"/>
                  </a:lnTo>
                  <a:lnTo>
                    <a:pt x="23787" y="281940"/>
                  </a:lnTo>
                  <a:lnTo>
                    <a:pt x="22644" y="280670"/>
                  </a:lnTo>
                  <a:lnTo>
                    <a:pt x="21132" y="279400"/>
                  </a:lnTo>
                  <a:lnTo>
                    <a:pt x="19608" y="279400"/>
                  </a:lnTo>
                  <a:lnTo>
                    <a:pt x="18326" y="278130"/>
                  </a:lnTo>
                  <a:lnTo>
                    <a:pt x="17411" y="276860"/>
                  </a:lnTo>
                  <a:lnTo>
                    <a:pt x="15519" y="276860"/>
                  </a:lnTo>
                  <a:lnTo>
                    <a:pt x="14554" y="275590"/>
                  </a:lnTo>
                  <a:lnTo>
                    <a:pt x="12687" y="275590"/>
                  </a:lnTo>
                  <a:lnTo>
                    <a:pt x="11823" y="274320"/>
                  </a:lnTo>
                  <a:lnTo>
                    <a:pt x="11099" y="274320"/>
                  </a:lnTo>
                  <a:lnTo>
                    <a:pt x="10934" y="273050"/>
                  </a:lnTo>
                  <a:lnTo>
                    <a:pt x="9956" y="273050"/>
                  </a:lnTo>
                  <a:lnTo>
                    <a:pt x="9588" y="271780"/>
                  </a:lnTo>
                  <a:lnTo>
                    <a:pt x="9334" y="271780"/>
                  </a:lnTo>
                  <a:lnTo>
                    <a:pt x="8407" y="270510"/>
                  </a:lnTo>
                  <a:lnTo>
                    <a:pt x="7912" y="267970"/>
                  </a:lnTo>
                  <a:lnTo>
                    <a:pt x="7581" y="267970"/>
                  </a:lnTo>
                  <a:lnTo>
                    <a:pt x="7988" y="270510"/>
                  </a:lnTo>
                  <a:lnTo>
                    <a:pt x="8864" y="271780"/>
                  </a:lnTo>
                  <a:lnTo>
                    <a:pt x="9347" y="273050"/>
                  </a:lnTo>
                  <a:lnTo>
                    <a:pt x="10248" y="274320"/>
                  </a:lnTo>
                  <a:lnTo>
                    <a:pt x="10629" y="274320"/>
                  </a:lnTo>
                  <a:lnTo>
                    <a:pt x="11379" y="275590"/>
                  </a:lnTo>
                  <a:lnTo>
                    <a:pt x="12293" y="275590"/>
                  </a:lnTo>
                  <a:lnTo>
                    <a:pt x="14173" y="276860"/>
                  </a:lnTo>
                  <a:lnTo>
                    <a:pt x="15138" y="276860"/>
                  </a:lnTo>
                  <a:lnTo>
                    <a:pt x="16979" y="278130"/>
                  </a:lnTo>
                  <a:lnTo>
                    <a:pt x="17868" y="279400"/>
                  </a:lnTo>
                  <a:lnTo>
                    <a:pt x="19507" y="279400"/>
                  </a:lnTo>
                  <a:lnTo>
                    <a:pt x="20231" y="280670"/>
                  </a:lnTo>
                  <a:lnTo>
                    <a:pt x="20599" y="280670"/>
                  </a:lnTo>
                  <a:lnTo>
                    <a:pt x="22580" y="281940"/>
                  </a:lnTo>
                  <a:lnTo>
                    <a:pt x="23545" y="283210"/>
                  </a:lnTo>
                  <a:lnTo>
                    <a:pt x="24180" y="283210"/>
                  </a:lnTo>
                  <a:lnTo>
                    <a:pt x="24853" y="284480"/>
                  </a:lnTo>
                  <a:lnTo>
                    <a:pt x="25120" y="285750"/>
                  </a:lnTo>
                  <a:lnTo>
                    <a:pt x="25412" y="285750"/>
                  </a:lnTo>
                  <a:lnTo>
                    <a:pt x="25400" y="284480"/>
                  </a:lnTo>
                  <a:lnTo>
                    <a:pt x="25590" y="284480"/>
                  </a:lnTo>
                  <a:lnTo>
                    <a:pt x="23736" y="271780"/>
                  </a:lnTo>
                  <a:lnTo>
                    <a:pt x="23558" y="270510"/>
                  </a:lnTo>
                  <a:lnTo>
                    <a:pt x="22009" y="267436"/>
                  </a:lnTo>
                  <a:lnTo>
                    <a:pt x="22009" y="271780"/>
                  </a:lnTo>
                  <a:lnTo>
                    <a:pt x="20612" y="271780"/>
                  </a:lnTo>
                  <a:lnTo>
                    <a:pt x="12992" y="267970"/>
                  </a:lnTo>
                  <a:lnTo>
                    <a:pt x="12636" y="265430"/>
                  </a:lnTo>
                  <a:lnTo>
                    <a:pt x="11569" y="261480"/>
                  </a:lnTo>
                  <a:lnTo>
                    <a:pt x="14770" y="264160"/>
                  </a:lnTo>
                  <a:lnTo>
                    <a:pt x="20548" y="267970"/>
                  </a:lnTo>
                  <a:lnTo>
                    <a:pt x="21374" y="269240"/>
                  </a:lnTo>
                  <a:lnTo>
                    <a:pt x="21666" y="270510"/>
                  </a:lnTo>
                  <a:lnTo>
                    <a:pt x="22009" y="271780"/>
                  </a:lnTo>
                  <a:lnTo>
                    <a:pt x="22009" y="267436"/>
                  </a:lnTo>
                  <a:lnTo>
                    <a:pt x="21640" y="266700"/>
                  </a:lnTo>
                  <a:lnTo>
                    <a:pt x="15646" y="262890"/>
                  </a:lnTo>
                  <a:lnTo>
                    <a:pt x="11709" y="259080"/>
                  </a:lnTo>
                  <a:lnTo>
                    <a:pt x="12179" y="251460"/>
                  </a:lnTo>
                  <a:lnTo>
                    <a:pt x="12268" y="247650"/>
                  </a:lnTo>
                  <a:lnTo>
                    <a:pt x="10414" y="245110"/>
                  </a:lnTo>
                  <a:lnTo>
                    <a:pt x="10756" y="242570"/>
                  </a:lnTo>
                  <a:lnTo>
                    <a:pt x="11214" y="241300"/>
                  </a:lnTo>
                  <a:lnTo>
                    <a:pt x="12484" y="242570"/>
                  </a:lnTo>
                  <a:lnTo>
                    <a:pt x="15227" y="242570"/>
                  </a:lnTo>
                  <a:lnTo>
                    <a:pt x="18884" y="243840"/>
                  </a:lnTo>
                  <a:lnTo>
                    <a:pt x="19418" y="243840"/>
                  </a:lnTo>
                  <a:lnTo>
                    <a:pt x="21310" y="246380"/>
                  </a:lnTo>
                  <a:lnTo>
                    <a:pt x="21501" y="250304"/>
                  </a:lnTo>
                  <a:lnTo>
                    <a:pt x="21107" y="252730"/>
                  </a:lnTo>
                  <a:lnTo>
                    <a:pt x="27063" y="255270"/>
                  </a:lnTo>
                  <a:lnTo>
                    <a:pt x="31153" y="257810"/>
                  </a:lnTo>
                  <a:lnTo>
                    <a:pt x="30391" y="261480"/>
                  </a:lnTo>
                  <a:lnTo>
                    <a:pt x="30492" y="262890"/>
                  </a:lnTo>
                  <a:lnTo>
                    <a:pt x="31140" y="262890"/>
                  </a:lnTo>
                  <a:lnTo>
                    <a:pt x="32346" y="257810"/>
                  </a:lnTo>
                  <a:lnTo>
                    <a:pt x="32219" y="256540"/>
                  </a:lnTo>
                  <a:lnTo>
                    <a:pt x="31851" y="252730"/>
                  </a:lnTo>
                  <a:lnTo>
                    <a:pt x="29870" y="248920"/>
                  </a:lnTo>
                  <a:lnTo>
                    <a:pt x="28143" y="245110"/>
                  </a:lnTo>
                  <a:lnTo>
                    <a:pt x="30822" y="238760"/>
                  </a:lnTo>
                  <a:lnTo>
                    <a:pt x="30264" y="237490"/>
                  </a:lnTo>
                  <a:lnTo>
                    <a:pt x="29946" y="236220"/>
                  </a:lnTo>
                  <a:lnTo>
                    <a:pt x="33464" y="236220"/>
                  </a:lnTo>
                  <a:lnTo>
                    <a:pt x="34226" y="242570"/>
                  </a:lnTo>
                  <a:lnTo>
                    <a:pt x="38303" y="245110"/>
                  </a:lnTo>
                  <a:lnTo>
                    <a:pt x="39916" y="250190"/>
                  </a:lnTo>
                  <a:lnTo>
                    <a:pt x="36868" y="257810"/>
                  </a:lnTo>
                  <a:lnTo>
                    <a:pt x="39319" y="262890"/>
                  </a:lnTo>
                  <a:lnTo>
                    <a:pt x="40043" y="262890"/>
                  </a:lnTo>
                  <a:lnTo>
                    <a:pt x="39154" y="260350"/>
                  </a:lnTo>
                  <a:lnTo>
                    <a:pt x="38760" y="259080"/>
                  </a:lnTo>
                  <a:lnTo>
                    <a:pt x="42125" y="252730"/>
                  </a:lnTo>
                  <a:lnTo>
                    <a:pt x="44818" y="247650"/>
                  </a:lnTo>
                  <a:lnTo>
                    <a:pt x="49276" y="236220"/>
                  </a:lnTo>
                  <a:lnTo>
                    <a:pt x="51600" y="228600"/>
                  </a:lnTo>
                  <a:lnTo>
                    <a:pt x="51257" y="223520"/>
                  </a:lnTo>
                  <a:lnTo>
                    <a:pt x="50266" y="221386"/>
                  </a:lnTo>
                  <a:lnTo>
                    <a:pt x="50266" y="228600"/>
                  </a:lnTo>
                  <a:lnTo>
                    <a:pt x="48501" y="234950"/>
                  </a:lnTo>
                  <a:lnTo>
                    <a:pt x="40576" y="252730"/>
                  </a:lnTo>
                  <a:lnTo>
                    <a:pt x="40970" y="251460"/>
                  </a:lnTo>
                  <a:lnTo>
                    <a:pt x="41008" y="248920"/>
                  </a:lnTo>
                  <a:lnTo>
                    <a:pt x="39560" y="245110"/>
                  </a:lnTo>
                  <a:lnTo>
                    <a:pt x="35572" y="241300"/>
                  </a:lnTo>
                  <a:lnTo>
                    <a:pt x="34785" y="236220"/>
                  </a:lnTo>
                  <a:lnTo>
                    <a:pt x="32346" y="234950"/>
                  </a:lnTo>
                  <a:lnTo>
                    <a:pt x="29171" y="234950"/>
                  </a:lnTo>
                  <a:lnTo>
                    <a:pt x="30543" y="231140"/>
                  </a:lnTo>
                  <a:lnTo>
                    <a:pt x="32550" y="220980"/>
                  </a:lnTo>
                  <a:lnTo>
                    <a:pt x="34417" y="218440"/>
                  </a:lnTo>
                  <a:lnTo>
                    <a:pt x="36995" y="217170"/>
                  </a:lnTo>
                  <a:lnTo>
                    <a:pt x="45466" y="217170"/>
                  </a:lnTo>
                  <a:lnTo>
                    <a:pt x="48602" y="220980"/>
                  </a:lnTo>
                  <a:lnTo>
                    <a:pt x="49961" y="223520"/>
                  </a:lnTo>
                  <a:lnTo>
                    <a:pt x="50266" y="228600"/>
                  </a:lnTo>
                  <a:lnTo>
                    <a:pt x="50266" y="221386"/>
                  </a:lnTo>
                  <a:lnTo>
                    <a:pt x="48323" y="217170"/>
                  </a:lnTo>
                  <a:lnTo>
                    <a:pt x="47739" y="215900"/>
                  </a:lnTo>
                  <a:lnTo>
                    <a:pt x="42570" y="214630"/>
                  </a:lnTo>
                  <a:lnTo>
                    <a:pt x="36372" y="214630"/>
                  </a:lnTo>
                  <a:lnTo>
                    <a:pt x="33451" y="217170"/>
                  </a:lnTo>
                  <a:lnTo>
                    <a:pt x="31191" y="219710"/>
                  </a:lnTo>
                  <a:lnTo>
                    <a:pt x="29159" y="231140"/>
                  </a:lnTo>
                  <a:lnTo>
                    <a:pt x="27711" y="234950"/>
                  </a:lnTo>
                  <a:lnTo>
                    <a:pt x="23444" y="237490"/>
                  </a:lnTo>
                  <a:lnTo>
                    <a:pt x="18643" y="237490"/>
                  </a:lnTo>
                  <a:lnTo>
                    <a:pt x="16662" y="234950"/>
                  </a:lnTo>
                  <a:lnTo>
                    <a:pt x="14998" y="232410"/>
                  </a:lnTo>
                  <a:lnTo>
                    <a:pt x="20459" y="232410"/>
                  </a:lnTo>
                  <a:lnTo>
                    <a:pt x="20726" y="231140"/>
                  </a:lnTo>
                  <a:lnTo>
                    <a:pt x="21145" y="229870"/>
                  </a:lnTo>
                  <a:lnTo>
                    <a:pt x="21475" y="229870"/>
                  </a:lnTo>
                  <a:lnTo>
                    <a:pt x="22072" y="227330"/>
                  </a:lnTo>
                  <a:lnTo>
                    <a:pt x="22987" y="222250"/>
                  </a:lnTo>
                  <a:lnTo>
                    <a:pt x="23368" y="220980"/>
                  </a:lnTo>
                  <a:lnTo>
                    <a:pt x="24371" y="218440"/>
                  </a:lnTo>
                  <a:lnTo>
                    <a:pt x="24777" y="217170"/>
                  </a:lnTo>
                  <a:lnTo>
                    <a:pt x="25781" y="215900"/>
                  </a:lnTo>
                  <a:lnTo>
                    <a:pt x="26390" y="215900"/>
                  </a:lnTo>
                  <a:lnTo>
                    <a:pt x="28321" y="214630"/>
                  </a:lnTo>
                  <a:lnTo>
                    <a:pt x="29743" y="213360"/>
                  </a:lnTo>
                  <a:lnTo>
                    <a:pt x="28194" y="213360"/>
                  </a:lnTo>
                  <a:lnTo>
                    <a:pt x="26009" y="214630"/>
                  </a:lnTo>
                  <a:lnTo>
                    <a:pt x="25311" y="215900"/>
                  </a:lnTo>
                  <a:lnTo>
                    <a:pt x="24155" y="217170"/>
                  </a:lnTo>
                  <a:lnTo>
                    <a:pt x="23685" y="218440"/>
                  </a:lnTo>
                  <a:lnTo>
                    <a:pt x="22529" y="220980"/>
                  </a:lnTo>
                  <a:lnTo>
                    <a:pt x="22110" y="222250"/>
                  </a:lnTo>
                  <a:lnTo>
                    <a:pt x="21170" y="227330"/>
                  </a:lnTo>
                  <a:lnTo>
                    <a:pt x="20739" y="227330"/>
                  </a:lnTo>
                  <a:lnTo>
                    <a:pt x="20167" y="226060"/>
                  </a:lnTo>
                  <a:lnTo>
                    <a:pt x="16078" y="224790"/>
                  </a:lnTo>
                  <a:lnTo>
                    <a:pt x="17551" y="213360"/>
                  </a:lnTo>
                  <a:lnTo>
                    <a:pt x="20345" y="210820"/>
                  </a:lnTo>
                  <a:lnTo>
                    <a:pt x="21755" y="209550"/>
                  </a:lnTo>
                  <a:lnTo>
                    <a:pt x="16814" y="209550"/>
                  </a:lnTo>
                  <a:lnTo>
                    <a:pt x="19481" y="207010"/>
                  </a:lnTo>
                  <a:lnTo>
                    <a:pt x="22682" y="205740"/>
                  </a:lnTo>
                  <a:lnTo>
                    <a:pt x="26543" y="205740"/>
                  </a:lnTo>
                  <a:lnTo>
                    <a:pt x="29781" y="204470"/>
                  </a:lnTo>
                  <a:lnTo>
                    <a:pt x="26479" y="204470"/>
                  </a:lnTo>
                  <a:lnTo>
                    <a:pt x="22504" y="205740"/>
                  </a:lnTo>
                  <a:lnTo>
                    <a:pt x="19151" y="207010"/>
                  </a:lnTo>
                  <a:lnTo>
                    <a:pt x="16040" y="208280"/>
                  </a:lnTo>
                  <a:lnTo>
                    <a:pt x="15506" y="208280"/>
                  </a:lnTo>
                  <a:lnTo>
                    <a:pt x="15049" y="209550"/>
                  </a:lnTo>
                  <a:lnTo>
                    <a:pt x="13893" y="209550"/>
                  </a:lnTo>
                  <a:lnTo>
                    <a:pt x="10121" y="215900"/>
                  </a:lnTo>
                  <a:lnTo>
                    <a:pt x="7264" y="217170"/>
                  </a:lnTo>
                  <a:lnTo>
                    <a:pt x="4343" y="217170"/>
                  </a:lnTo>
                  <a:lnTo>
                    <a:pt x="3619" y="215900"/>
                  </a:lnTo>
                  <a:lnTo>
                    <a:pt x="4762" y="215900"/>
                  </a:lnTo>
                  <a:lnTo>
                    <a:pt x="5791" y="214630"/>
                  </a:lnTo>
                  <a:lnTo>
                    <a:pt x="6032" y="213360"/>
                  </a:lnTo>
                  <a:lnTo>
                    <a:pt x="6527" y="212090"/>
                  </a:lnTo>
                  <a:lnTo>
                    <a:pt x="7023" y="212090"/>
                  </a:lnTo>
                  <a:lnTo>
                    <a:pt x="8343" y="209346"/>
                  </a:lnTo>
                  <a:lnTo>
                    <a:pt x="11595" y="203200"/>
                  </a:lnTo>
                  <a:lnTo>
                    <a:pt x="13423" y="200660"/>
                  </a:lnTo>
                  <a:lnTo>
                    <a:pt x="14109" y="200660"/>
                  </a:lnTo>
                  <a:lnTo>
                    <a:pt x="15608" y="199390"/>
                  </a:lnTo>
                  <a:lnTo>
                    <a:pt x="16408" y="198120"/>
                  </a:lnTo>
                  <a:lnTo>
                    <a:pt x="22021" y="198120"/>
                  </a:lnTo>
                  <a:lnTo>
                    <a:pt x="20396" y="196850"/>
                  </a:lnTo>
                  <a:lnTo>
                    <a:pt x="18821" y="196850"/>
                  </a:lnTo>
                  <a:lnTo>
                    <a:pt x="16192" y="198120"/>
                  </a:lnTo>
                  <a:lnTo>
                    <a:pt x="15290" y="198120"/>
                  </a:lnTo>
                  <a:lnTo>
                    <a:pt x="13627" y="199390"/>
                  </a:lnTo>
                  <a:lnTo>
                    <a:pt x="12865" y="200660"/>
                  </a:lnTo>
                  <a:lnTo>
                    <a:pt x="9855" y="204470"/>
                  </a:lnTo>
                  <a:lnTo>
                    <a:pt x="8991" y="205740"/>
                  </a:lnTo>
                  <a:lnTo>
                    <a:pt x="7759" y="208318"/>
                  </a:lnTo>
                  <a:lnTo>
                    <a:pt x="6807" y="210820"/>
                  </a:lnTo>
                  <a:lnTo>
                    <a:pt x="6057" y="212090"/>
                  </a:lnTo>
                  <a:lnTo>
                    <a:pt x="14389" y="193040"/>
                  </a:lnTo>
                  <a:lnTo>
                    <a:pt x="23749" y="193040"/>
                  </a:lnTo>
                  <a:lnTo>
                    <a:pt x="28194" y="195580"/>
                  </a:lnTo>
                  <a:lnTo>
                    <a:pt x="31394" y="199390"/>
                  </a:lnTo>
                  <a:lnTo>
                    <a:pt x="32143" y="199390"/>
                  </a:lnTo>
                  <a:lnTo>
                    <a:pt x="33604" y="200660"/>
                  </a:lnTo>
                  <a:lnTo>
                    <a:pt x="34531" y="200660"/>
                  </a:lnTo>
                  <a:lnTo>
                    <a:pt x="35737" y="201930"/>
                  </a:lnTo>
                  <a:lnTo>
                    <a:pt x="42125" y="201930"/>
                  </a:lnTo>
                  <a:lnTo>
                    <a:pt x="46240" y="204470"/>
                  </a:lnTo>
                  <a:lnTo>
                    <a:pt x="47637" y="205740"/>
                  </a:lnTo>
                  <a:lnTo>
                    <a:pt x="41668" y="205740"/>
                  </a:lnTo>
                  <a:lnTo>
                    <a:pt x="49669" y="206679"/>
                  </a:lnTo>
                  <a:lnTo>
                    <a:pt x="48958" y="205740"/>
                  </a:lnTo>
                  <a:lnTo>
                    <a:pt x="47282" y="203200"/>
                  </a:lnTo>
                  <a:lnTo>
                    <a:pt x="42329" y="201930"/>
                  </a:lnTo>
                  <a:lnTo>
                    <a:pt x="35801" y="200660"/>
                  </a:lnTo>
                  <a:lnTo>
                    <a:pt x="34340" y="199390"/>
                  </a:lnTo>
                  <a:lnTo>
                    <a:pt x="33693" y="199390"/>
                  </a:lnTo>
                  <a:lnTo>
                    <a:pt x="32994" y="198120"/>
                  </a:lnTo>
                  <a:lnTo>
                    <a:pt x="32296" y="196850"/>
                  </a:lnTo>
                  <a:lnTo>
                    <a:pt x="31076" y="194310"/>
                  </a:lnTo>
                  <a:lnTo>
                    <a:pt x="29756" y="190500"/>
                  </a:lnTo>
                  <a:lnTo>
                    <a:pt x="29794" y="187960"/>
                  </a:lnTo>
                  <a:lnTo>
                    <a:pt x="30670" y="184150"/>
                  </a:lnTo>
                  <a:lnTo>
                    <a:pt x="31559" y="182880"/>
                  </a:lnTo>
                  <a:lnTo>
                    <a:pt x="32512" y="180340"/>
                  </a:lnTo>
                  <a:lnTo>
                    <a:pt x="33553" y="179070"/>
                  </a:lnTo>
                  <a:lnTo>
                    <a:pt x="32283" y="180340"/>
                  </a:lnTo>
                  <a:lnTo>
                    <a:pt x="31750" y="181610"/>
                  </a:lnTo>
                  <a:lnTo>
                    <a:pt x="30734" y="182880"/>
                  </a:lnTo>
                  <a:lnTo>
                    <a:pt x="30200" y="184150"/>
                  </a:lnTo>
                  <a:lnTo>
                    <a:pt x="29870" y="185420"/>
                  </a:lnTo>
                  <a:lnTo>
                    <a:pt x="29146" y="186690"/>
                  </a:lnTo>
                  <a:lnTo>
                    <a:pt x="29019" y="190500"/>
                  </a:lnTo>
                  <a:lnTo>
                    <a:pt x="30162" y="194310"/>
                  </a:lnTo>
                  <a:lnTo>
                    <a:pt x="31115" y="196850"/>
                  </a:lnTo>
                  <a:lnTo>
                    <a:pt x="32258" y="198120"/>
                  </a:lnTo>
                  <a:lnTo>
                    <a:pt x="31877" y="198120"/>
                  </a:lnTo>
                  <a:lnTo>
                    <a:pt x="29972" y="196850"/>
                  </a:lnTo>
                  <a:lnTo>
                    <a:pt x="27597" y="194310"/>
                  </a:lnTo>
                  <a:lnTo>
                    <a:pt x="25209" y="193040"/>
                  </a:lnTo>
                  <a:lnTo>
                    <a:pt x="24841" y="191770"/>
                  </a:lnTo>
                  <a:lnTo>
                    <a:pt x="24117" y="189230"/>
                  </a:lnTo>
                  <a:lnTo>
                    <a:pt x="24117" y="185420"/>
                  </a:lnTo>
                  <a:lnTo>
                    <a:pt x="27343" y="176530"/>
                  </a:lnTo>
                  <a:lnTo>
                    <a:pt x="39141" y="173990"/>
                  </a:lnTo>
                  <a:lnTo>
                    <a:pt x="39751" y="172859"/>
                  </a:lnTo>
                  <a:lnTo>
                    <a:pt x="39674" y="170180"/>
                  </a:lnTo>
                  <a:lnTo>
                    <a:pt x="39535" y="168910"/>
                  </a:lnTo>
                  <a:lnTo>
                    <a:pt x="40932" y="170180"/>
                  </a:lnTo>
                  <a:lnTo>
                    <a:pt x="44043" y="172720"/>
                  </a:lnTo>
                  <a:lnTo>
                    <a:pt x="44399" y="177800"/>
                  </a:lnTo>
                  <a:lnTo>
                    <a:pt x="38862" y="184150"/>
                  </a:lnTo>
                  <a:lnTo>
                    <a:pt x="35674" y="193040"/>
                  </a:lnTo>
                  <a:lnTo>
                    <a:pt x="50050" y="204470"/>
                  </a:lnTo>
                  <a:lnTo>
                    <a:pt x="51003" y="205740"/>
                  </a:lnTo>
                  <a:lnTo>
                    <a:pt x="51981" y="206959"/>
                  </a:lnTo>
                  <a:lnTo>
                    <a:pt x="52463" y="207010"/>
                  </a:lnTo>
                  <a:lnTo>
                    <a:pt x="58305" y="210146"/>
                  </a:lnTo>
                  <a:lnTo>
                    <a:pt x="55600" y="208280"/>
                  </a:lnTo>
                  <a:lnTo>
                    <a:pt x="54140" y="207010"/>
                  </a:lnTo>
                  <a:lnTo>
                    <a:pt x="52476" y="204470"/>
                  </a:lnTo>
                  <a:lnTo>
                    <a:pt x="50571" y="203200"/>
                  </a:lnTo>
                  <a:lnTo>
                    <a:pt x="37363" y="193040"/>
                  </a:lnTo>
                  <a:lnTo>
                    <a:pt x="40132" y="184150"/>
                  </a:lnTo>
                  <a:lnTo>
                    <a:pt x="45872" y="177800"/>
                  </a:lnTo>
                  <a:lnTo>
                    <a:pt x="45377" y="170180"/>
                  </a:lnTo>
                  <a:lnTo>
                    <a:pt x="42240" y="168910"/>
                  </a:lnTo>
                  <a:lnTo>
                    <a:pt x="39116" y="167640"/>
                  </a:lnTo>
                  <a:lnTo>
                    <a:pt x="38049" y="167640"/>
                  </a:lnTo>
                  <a:lnTo>
                    <a:pt x="37934" y="168910"/>
                  </a:lnTo>
                  <a:lnTo>
                    <a:pt x="38227" y="170180"/>
                  </a:lnTo>
                  <a:lnTo>
                    <a:pt x="38201" y="172720"/>
                  </a:lnTo>
                  <a:lnTo>
                    <a:pt x="37896" y="172720"/>
                  </a:lnTo>
                  <a:lnTo>
                    <a:pt x="26238" y="175260"/>
                  </a:lnTo>
                  <a:lnTo>
                    <a:pt x="22847" y="185420"/>
                  </a:lnTo>
                  <a:lnTo>
                    <a:pt x="22682" y="188023"/>
                  </a:lnTo>
                  <a:lnTo>
                    <a:pt x="23355" y="191770"/>
                  </a:lnTo>
                  <a:lnTo>
                    <a:pt x="22326" y="191770"/>
                  </a:lnTo>
                  <a:lnTo>
                    <a:pt x="21297" y="190500"/>
                  </a:lnTo>
                  <a:lnTo>
                    <a:pt x="13804" y="190500"/>
                  </a:lnTo>
                  <a:lnTo>
                    <a:pt x="8267" y="194310"/>
                  </a:lnTo>
                  <a:lnTo>
                    <a:pt x="5295" y="201701"/>
                  </a:lnTo>
                  <a:lnTo>
                    <a:pt x="5181" y="202031"/>
                  </a:lnTo>
                  <a:lnTo>
                    <a:pt x="4025" y="207010"/>
                  </a:lnTo>
                  <a:lnTo>
                    <a:pt x="4660" y="212090"/>
                  </a:lnTo>
                  <a:lnTo>
                    <a:pt x="3759" y="213360"/>
                  </a:lnTo>
                  <a:lnTo>
                    <a:pt x="3708" y="214630"/>
                  </a:lnTo>
                  <a:lnTo>
                    <a:pt x="1727" y="214630"/>
                  </a:lnTo>
                  <a:lnTo>
                    <a:pt x="2044" y="217170"/>
                  </a:lnTo>
                  <a:lnTo>
                    <a:pt x="3238" y="219710"/>
                  </a:lnTo>
                  <a:lnTo>
                    <a:pt x="6781" y="219710"/>
                  </a:lnTo>
                  <a:lnTo>
                    <a:pt x="7658" y="218440"/>
                  </a:lnTo>
                  <a:lnTo>
                    <a:pt x="10693" y="217170"/>
                  </a:lnTo>
                  <a:lnTo>
                    <a:pt x="11938" y="215900"/>
                  </a:lnTo>
                  <a:lnTo>
                    <a:pt x="12954" y="214630"/>
                  </a:lnTo>
                  <a:lnTo>
                    <a:pt x="13119" y="214630"/>
                  </a:lnTo>
                  <a:lnTo>
                    <a:pt x="14325" y="212090"/>
                  </a:lnTo>
                  <a:lnTo>
                    <a:pt x="15024" y="210820"/>
                  </a:lnTo>
                  <a:lnTo>
                    <a:pt x="19824" y="210820"/>
                  </a:lnTo>
                  <a:lnTo>
                    <a:pt x="17183" y="213360"/>
                  </a:lnTo>
                  <a:lnTo>
                    <a:pt x="15773" y="215773"/>
                  </a:lnTo>
                  <a:lnTo>
                    <a:pt x="15671" y="216128"/>
                  </a:lnTo>
                  <a:lnTo>
                    <a:pt x="14516" y="224790"/>
                  </a:lnTo>
                  <a:lnTo>
                    <a:pt x="19494" y="227330"/>
                  </a:lnTo>
                  <a:lnTo>
                    <a:pt x="20002" y="228600"/>
                  </a:lnTo>
                  <a:lnTo>
                    <a:pt x="19329" y="231140"/>
                  </a:lnTo>
                  <a:lnTo>
                    <a:pt x="13182" y="231140"/>
                  </a:lnTo>
                  <a:lnTo>
                    <a:pt x="13055" y="232410"/>
                  </a:lnTo>
                  <a:lnTo>
                    <a:pt x="14693" y="234950"/>
                  </a:lnTo>
                  <a:lnTo>
                    <a:pt x="17475" y="240030"/>
                  </a:lnTo>
                  <a:lnTo>
                    <a:pt x="19570" y="240030"/>
                  </a:lnTo>
                  <a:lnTo>
                    <a:pt x="23812" y="238760"/>
                  </a:lnTo>
                  <a:lnTo>
                    <a:pt x="26263" y="237490"/>
                  </a:lnTo>
                  <a:lnTo>
                    <a:pt x="28397" y="236385"/>
                  </a:lnTo>
                  <a:lnTo>
                    <a:pt x="28981" y="237909"/>
                  </a:lnTo>
                  <a:lnTo>
                    <a:pt x="29273" y="238760"/>
                  </a:lnTo>
                  <a:lnTo>
                    <a:pt x="26568" y="245110"/>
                  </a:lnTo>
                  <a:lnTo>
                    <a:pt x="28600" y="250190"/>
                  </a:lnTo>
                  <a:lnTo>
                    <a:pt x="30441" y="252730"/>
                  </a:lnTo>
                  <a:lnTo>
                    <a:pt x="30657" y="255270"/>
                  </a:lnTo>
                  <a:lnTo>
                    <a:pt x="30670" y="256540"/>
                  </a:lnTo>
                  <a:lnTo>
                    <a:pt x="30251" y="255270"/>
                  </a:lnTo>
                  <a:lnTo>
                    <a:pt x="29718" y="255270"/>
                  </a:lnTo>
                  <a:lnTo>
                    <a:pt x="27749" y="254000"/>
                  </a:lnTo>
                  <a:lnTo>
                    <a:pt x="23241" y="251460"/>
                  </a:lnTo>
                  <a:lnTo>
                    <a:pt x="22809" y="251460"/>
                  </a:lnTo>
                  <a:lnTo>
                    <a:pt x="22987" y="250190"/>
                  </a:lnTo>
                  <a:lnTo>
                    <a:pt x="22580" y="246380"/>
                  </a:lnTo>
                  <a:lnTo>
                    <a:pt x="20408" y="242570"/>
                  </a:lnTo>
                  <a:lnTo>
                    <a:pt x="19545" y="241300"/>
                  </a:lnTo>
                  <a:lnTo>
                    <a:pt x="13182" y="241300"/>
                  </a:lnTo>
                  <a:lnTo>
                    <a:pt x="11506" y="238760"/>
                  </a:lnTo>
                  <a:lnTo>
                    <a:pt x="10363" y="238760"/>
                  </a:lnTo>
                  <a:lnTo>
                    <a:pt x="10121" y="240030"/>
                  </a:lnTo>
                  <a:lnTo>
                    <a:pt x="9652" y="241300"/>
                  </a:lnTo>
                  <a:lnTo>
                    <a:pt x="8547" y="245110"/>
                  </a:lnTo>
                  <a:lnTo>
                    <a:pt x="10820" y="247650"/>
                  </a:lnTo>
                  <a:lnTo>
                    <a:pt x="10744" y="251460"/>
                  </a:lnTo>
                  <a:lnTo>
                    <a:pt x="10261" y="259702"/>
                  </a:lnTo>
                  <a:lnTo>
                    <a:pt x="7353" y="257810"/>
                  </a:lnTo>
                  <a:lnTo>
                    <a:pt x="5410" y="256540"/>
                  </a:lnTo>
                  <a:lnTo>
                    <a:pt x="1752" y="256540"/>
                  </a:lnTo>
                  <a:lnTo>
                    <a:pt x="0" y="260350"/>
                  </a:lnTo>
                  <a:lnTo>
                    <a:pt x="1409" y="262890"/>
                  </a:lnTo>
                  <a:lnTo>
                    <a:pt x="2336" y="264160"/>
                  </a:lnTo>
                  <a:lnTo>
                    <a:pt x="2438" y="267754"/>
                  </a:lnTo>
                  <a:lnTo>
                    <a:pt x="2984" y="273050"/>
                  </a:lnTo>
                  <a:lnTo>
                    <a:pt x="5689" y="276860"/>
                  </a:lnTo>
                  <a:lnTo>
                    <a:pt x="2336" y="276860"/>
                  </a:lnTo>
                  <a:lnTo>
                    <a:pt x="2349" y="279450"/>
                  </a:lnTo>
                  <a:lnTo>
                    <a:pt x="2908" y="284480"/>
                  </a:lnTo>
                  <a:lnTo>
                    <a:pt x="2908" y="289560"/>
                  </a:lnTo>
                  <a:lnTo>
                    <a:pt x="8343" y="294640"/>
                  </a:lnTo>
                  <a:lnTo>
                    <a:pt x="12661" y="297180"/>
                  </a:lnTo>
                  <a:lnTo>
                    <a:pt x="13423" y="298450"/>
                  </a:lnTo>
                  <a:lnTo>
                    <a:pt x="13995" y="299720"/>
                  </a:lnTo>
                  <a:lnTo>
                    <a:pt x="13169" y="300990"/>
                  </a:lnTo>
                  <a:lnTo>
                    <a:pt x="12674" y="302260"/>
                  </a:lnTo>
                  <a:lnTo>
                    <a:pt x="11684" y="307340"/>
                  </a:lnTo>
                  <a:lnTo>
                    <a:pt x="12065" y="317500"/>
                  </a:lnTo>
                  <a:lnTo>
                    <a:pt x="18834" y="327660"/>
                  </a:lnTo>
                  <a:lnTo>
                    <a:pt x="21361" y="330200"/>
                  </a:lnTo>
                  <a:lnTo>
                    <a:pt x="24384" y="331470"/>
                  </a:lnTo>
                  <a:lnTo>
                    <a:pt x="23279" y="334010"/>
                  </a:lnTo>
                  <a:lnTo>
                    <a:pt x="21882" y="339090"/>
                  </a:lnTo>
                  <a:lnTo>
                    <a:pt x="25628" y="351790"/>
                  </a:lnTo>
                  <a:lnTo>
                    <a:pt x="33604" y="356870"/>
                  </a:lnTo>
                  <a:lnTo>
                    <a:pt x="35407" y="359410"/>
                  </a:lnTo>
                  <a:lnTo>
                    <a:pt x="34925" y="364490"/>
                  </a:lnTo>
                  <a:lnTo>
                    <a:pt x="34544" y="365760"/>
                  </a:lnTo>
                  <a:lnTo>
                    <a:pt x="34645" y="367030"/>
                  </a:lnTo>
                  <a:lnTo>
                    <a:pt x="36106" y="367030"/>
                  </a:lnTo>
                  <a:lnTo>
                    <a:pt x="38976" y="364490"/>
                  </a:lnTo>
                  <a:lnTo>
                    <a:pt x="49034" y="355600"/>
                  </a:lnTo>
                  <a:lnTo>
                    <a:pt x="44500" y="346710"/>
                  </a:lnTo>
                  <a:lnTo>
                    <a:pt x="36703" y="340360"/>
                  </a:lnTo>
                  <a:lnTo>
                    <a:pt x="35864" y="339090"/>
                  </a:lnTo>
                  <a:lnTo>
                    <a:pt x="37211" y="334010"/>
                  </a:lnTo>
                  <a:lnTo>
                    <a:pt x="38531" y="331470"/>
                  </a:lnTo>
                  <a:lnTo>
                    <a:pt x="45110" y="323850"/>
                  </a:lnTo>
                  <a:lnTo>
                    <a:pt x="50609" y="314960"/>
                  </a:lnTo>
                  <a:lnTo>
                    <a:pt x="54940" y="306070"/>
                  </a:lnTo>
                  <a:lnTo>
                    <a:pt x="58026" y="298450"/>
                  </a:lnTo>
                  <a:lnTo>
                    <a:pt x="59385" y="294640"/>
                  </a:lnTo>
                  <a:lnTo>
                    <a:pt x="60210" y="293370"/>
                  </a:lnTo>
                  <a:lnTo>
                    <a:pt x="60896" y="292100"/>
                  </a:lnTo>
                  <a:lnTo>
                    <a:pt x="61633" y="292100"/>
                  </a:lnTo>
                  <a:lnTo>
                    <a:pt x="61645" y="293370"/>
                  </a:lnTo>
                  <a:lnTo>
                    <a:pt x="61963" y="295910"/>
                  </a:lnTo>
                  <a:lnTo>
                    <a:pt x="62445" y="297180"/>
                  </a:lnTo>
                  <a:lnTo>
                    <a:pt x="66484" y="307340"/>
                  </a:lnTo>
                  <a:lnTo>
                    <a:pt x="68008" y="309880"/>
                  </a:lnTo>
                  <a:lnTo>
                    <a:pt x="69456" y="313690"/>
                  </a:lnTo>
                  <a:lnTo>
                    <a:pt x="70383" y="314960"/>
                  </a:lnTo>
                  <a:lnTo>
                    <a:pt x="71120" y="317500"/>
                  </a:lnTo>
                  <a:lnTo>
                    <a:pt x="70523" y="317500"/>
                  </a:lnTo>
                  <a:lnTo>
                    <a:pt x="71361" y="320040"/>
                  </a:lnTo>
                  <a:lnTo>
                    <a:pt x="71729" y="321310"/>
                  </a:lnTo>
                  <a:lnTo>
                    <a:pt x="71704" y="322580"/>
                  </a:lnTo>
                  <a:lnTo>
                    <a:pt x="71539" y="323850"/>
                  </a:lnTo>
                  <a:lnTo>
                    <a:pt x="71335" y="325120"/>
                  </a:lnTo>
                  <a:lnTo>
                    <a:pt x="70980" y="326390"/>
                  </a:lnTo>
                  <a:lnTo>
                    <a:pt x="70002" y="327660"/>
                  </a:lnTo>
                  <a:lnTo>
                    <a:pt x="69367" y="328930"/>
                  </a:lnTo>
                  <a:lnTo>
                    <a:pt x="67576" y="331470"/>
                  </a:lnTo>
                  <a:lnTo>
                    <a:pt x="66852" y="332740"/>
                  </a:lnTo>
                  <a:lnTo>
                    <a:pt x="66573" y="332740"/>
                  </a:lnTo>
                  <a:lnTo>
                    <a:pt x="66573" y="334010"/>
                  </a:lnTo>
                  <a:lnTo>
                    <a:pt x="66725" y="334010"/>
                  </a:lnTo>
                  <a:lnTo>
                    <a:pt x="67030" y="335280"/>
                  </a:lnTo>
                  <a:lnTo>
                    <a:pt x="68326" y="339090"/>
                  </a:lnTo>
                  <a:lnTo>
                    <a:pt x="69227" y="341630"/>
                  </a:lnTo>
                  <a:lnTo>
                    <a:pt x="67132" y="342900"/>
                  </a:lnTo>
                  <a:lnTo>
                    <a:pt x="64630" y="344170"/>
                  </a:lnTo>
                  <a:lnTo>
                    <a:pt x="59829" y="349250"/>
                  </a:lnTo>
                  <a:lnTo>
                    <a:pt x="57099" y="355600"/>
                  </a:lnTo>
                  <a:lnTo>
                    <a:pt x="56349" y="355600"/>
                  </a:lnTo>
                  <a:lnTo>
                    <a:pt x="54965" y="354330"/>
                  </a:lnTo>
                  <a:lnTo>
                    <a:pt x="52603" y="354330"/>
                  </a:lnTo>
                  <a:lnTo>
                    <a:pt x="49936" y="356870"/>
                  </a:lnTo>
                  <a:lnTo>
                    <a:pt x="47980" y="359410"/>
                  </a:lnTo>
                  <a:lnTo>
                    <a:pt x="48336" y="361950"/>
                  </a:lnTo>
                  <a:lnTo>
                    <a:pt x="48666" y="363220"/>
                  </a:lnTo>
                  <a:lnTo>
                    <a:pt x="50355" y="363220"/>
                  </a:lnTo>
                  <a:lnTo>
                    <a:pt x="50596" y="361950"/>
                  </a:lnTo>
                  <a:lnTo>
                    <a:pt x="51727" y="363220"/>
                  </a:lnTo>
                  <a:lnTo>
                    <a:pt x="52730" y="364490"/>
                  </a:lnTo>
                  <a:lnTo>
                    <a:pt x="54559" y="367030"/>
                  </a:lnTo>
                  <a:lnTo>
                    <a:pt x="59512" y="367030"/>
                  </a:lnTo>
                  <a:lnTo>
                    <a:pt x="60833" y="365760"/>
                  </a:lnTo>
                  <a:lnTo>
                    <a:pt x="63766" y="365760"/>
                  </a:lnTo>
                  <a:lnTo>
                    <a:pt x="64973" y="364464"/>
                  </a:lnTo>
                  <a:lnTo>
                    <a:pt x="65976" y="363220"/>
                  </a:lnTo>
                  <a:lnTo>
                    <a:pt x="64325" y="368300"/>
                  </a:lnTo>
                  <a:lnTo>
                    <a:pt x="63652" y="374650"/>
                  </a:lnTo>
                  <a:lnTo>
                    <a:pt x="59296" y="374650"/>
                  </a:lnTo>
                  <a:lnTo>
                    <a:pt x="56565" y="377190"/>
                  </a:lnTo>
                  <a:lnTo>
                    <a:pt x="57023" y="378460"/>
                  </a:lnTo>
                  <a:lnTo>
                    <a:pt x="57277" y="379730"/>
                  </a:lnTo>
                  <a:lnTo>
                    <a:pt x="58369" y="379730"/>
                  </a:lnTo>
                  <a:lnTo>
                    <a:pt x="59461" y="381000"/>
                  </a:lnTo>
                  <a:lnTo>
                    <a:pt x="63284" y="384810"/>
                  </a:lnTo>
                  <a:lnTo>
                    <a:pt x="68211" y="384810"/>
                  </a:lnTo>
                  <a:lnTo>
                    <a:pt x="71234" y="383971"/>
                  </a:lnTo>
                  <a:lnTo>
                    <a:pt x="68465" y="386080"/>
                  </a:lnTo>
                  <a:lnTo>
                    <a:pt x="71259" y="393700"/>
                  </a:lnTo>
                  <a:lnTo>
                    <a:pt x="74206" y="396240"/>
                  </a:lnTo>
                  <a:lnTo>
                    <a:pt x="74396" y="397510"/>
                  </a:lnTo>
                  <a:lnTo>
                    <a:pt x="73850" y="398780"/>
                  </a:lnTo>
                  <a:lnTo>
                    <a:pt x="75361" y="400050"/>
                  </a:lnTo>
                  <a:lnTo>
                    <a:pt x="76771" y="400050"/>
                  </a:lnTo>
                  <a:lnTo>
                    <a:pt x="78524" y="398780"/>
                  </a:lnTo>
                  <a:lnTo>
                    <a:pt x="79489" y="397510"/>
                  </a:lnTo>
                  <a:lnTo>
                    <a:pt x="80137" y="394970"/>
                  </a:lnTo>
                  <a:lnTo>
                    <a:pt x="80175" y="391160"/>
                  </a:lnTo>
                  <a:lnTo>
                    <a:pt x="83832" y="391160"/>
                  </a:lnTo>
                  <a:lnTo>
                    <a:pt x="84556" y="389890"/>
                  </a:lnTo>
                  <a:lnTo>
                    <a:pt x="85293" y="388620"/>
                  </a:lnTo>
                  <a:lnTo>
                    <a:pt x="85572" y="388620"/>
                  </a:lnTo>
                  <a:lnTo>
                    <a:pt x="85839" y="389890"/>
                  </a:lnTo>
                  <a:lnTo>
                    <a:pt x="86804" y="392430"/>
                  </a:lnTo>
                  <a:lnTo>
                    <a:pt x="87820" y="392430"/>
                  </a:lnTo>
                  <a:lnTo>
                    <a:pt x="88900" y="393700"/>
                  </a:lnTo>
                  <a:lnTo>
                    <a:pt x="85471" y="396240"/>
                  </a:lnTo>
                  <a:lnTo>
                    <a:pt x="82473" y="397510"/>
                  </a:lnTo>
                  <a:lnTo>
                    <a:pt x="80391" y="400050"/>
                  </a:lnTo>
                  <a:lnTo>
                    <a:pt x="79514" y="401320"/>
                  </a:lnTo>
                  <a:lnTo>
                    <a:pt x="78562" y="401320"/>
                  </a:lnTo>
                  <a:lnTo>
                    <a:pt x="77711" y="402590"/>
                  </a:lnTo>
                  <a:lnTo>
                    <a:pt x="77406" y="403860"/>
                  </a:lnTo>
                  <a:lnTo>
                    <a:pt x="77254" y="403860"/>
                  </a:lnTo>
                  <a:lnTo>
                    <a:pt x="76962" y="405130"/>
                  </a:lnTo>
                  <a:lnTo>
                    <a:pt x="79159" y="411480"/>
                  </a:lnTo>
                  <a:lnTo>
                    <a:pt x="80162" y="412750"/>
                  </a:lnTo>
                  <a:lnTo>
                    <a:pt x="83108" y="415290"/>
                  </a:lnTo>
                  <a:lnTo>
                    <a:pt x="89306" y="421640"/>
                  </a:lnTo>
                  <a:lnTo>
                    <a:pt x="91325" y="422910"/>
                  </a:lnTo>
                  <a:lnTo>
                    <a:pt x="92049" y="424180"/>
                  </a:lnTo>
                  <a:lnTo>
                    <a:pt x="92913" y="425450"/>
                  </a:lnTo>
                  <a:lnTo>
                    <a:pt x="95631" y="431800"/>
                  </a:lnTo>
                  <a:lnTo>
                    <a:pt x="97675" y="434340"/>
                  </a:lnTo>
                  <a:lnTo>
                    <a:pt x="98501" y="434340"/>
                  </a:lnTo>
                  <a:lnTo>
                    <a:pt x="100380" y="435610"/>
                  </a:lnTo>
                  <a:lnTo>
                    <a:pt x="101523" y="436880"/>
                  </a:lnTo>
                  <a:lnTo>
                    <a:pt x="105435" y="436880"/>
                  </a:lnTo>
                  <a:lnTo>
                    <a:pt x="107759" y="435610"/>
                  </a:lnTo>
                  <a:lnTo>
                    <a:pt x="110083" y="433070"/>
                  </a:lnTo>
                  <a:lnTo>
                    <a:pt x="110680" y="431800"/>
                  </a:lnTo>
                  <a:lnTo>
                    <a:pt x="111315" y="429260"/>
                  </a:lnTo>
                  <a:lnTo>
                    <a:pt x="111277" y="427990"/>
                  </a:lnTo>
                  <a:lnTo>
                    <a:pt x="110502" y="425450"/>
                  </a:lnTo>
                  <a:lnTo>
                    <a:pt x="109982" y="425450"/>
                  </a:lnTo>
                  <a:lnTo>
                    <a:pt x="108940" y="422910"/>
                  </a:lnTo>
                  <a:lnTo>
                    <a:pt x="105930" y="419100"/>
                  </a:lnTo>
                  <a:lnTo>
                    <a:pt x="104063" y="416560"/>
                  </a:lnTo>
                  <a:lnTo>
                    <a:pt x="102895" y="412750"/>
                  </a:lnTo>
                  <a:lnTo>
                    <a:pt x="106133" y="411480"/>
                  </a:lnTo>
                  <a:lnTo>
                    <a:pt x="110134" y="410210"/>
                  </a:lnTo>
                  <a:lnTo>
                    <a:pt x="114617" y="408940"/>
                  </a:lnTo>
                  <a:lnTo>
                    <a:pt x="115290" y="408940"/>
                  </a:lnTo>
                  <a:lnTo>
                    <a:pt x="115595" y="410210"/>
                  </a:lnTo>
                  <a:lnTo>
                    <a:pt x="115773" y="408940"/>
                  </a:lnTo>
                  <a:lnTo>
                    <a:pt x="116306" y="408940"/>
                  </a:lnTo>
                  <a:lnTo>
                    <a:pt x="116433" y="407670"/>
                  </a:lnTo>
                  <a:lnTo>
                    <a:pt x="132791" y="407670"/>
                  </a:lnTo>
                  <a:lnTo>
                    <a:pt x="149885" y="408940"/>
                  </a:lnTo>
                  <a:lnTo>
                    <a:pt x="166674" y="408940"/>
                  </a:lnTo>
                  <a:lnTo>
                    <a:pt x="174815" y="410210"/>
                  </a:lnTo>
                  <a:lnTo>
                    <a:pt x="184581" y="410210"/>
                  </a:lnTo>
                  <a:lnTo>
                    <a:pt x="191643" y="408940"/>
                  </a:lnTo>
                  <a:lnTo>
                    <a:pt x="200761" y="406400"/>
                  </a:lnTo>
                  <a:lnTo>
                    <a:pt x="204038" y="402590"/>
                  </a:lnTo>
                  <a:lnTo>
                    <a:pt x="206133" y="398780"/>
                  </a:lnTo>
                  <a:lnTo>
                    <a:pt x="206476" y="397510"/>
                  </a:lnTo>
                  <a:lnTo>
                    <a:pt x="206959" y="397510"/>
                  </a:lnTo>
                  <a:lnTo>
                    <a:pt x="208368" y="393700"/>
                  </a:lnTo>
                  <a:lnTo>
                    <a:pt x="208737" y="393700"/>
                  </a:lnTo>
                  <a:lnTo>
                    <a:pt x="209092" y="391160"/>
                  </a:lnTo>
                  <a:lnTo>
                    <a:pt x="209638" y="388620"/>
                  </a:lnTo>
                  <a:lnTo>
                    <a:pt x="209765" y="386080"/>
                  </a:lnTo>
                  <a:lnTo>
                    <a:pt x="209435" y="384810"/>
                  </a:lnTo>
                  <a:lnTo>
                    <a:pt x="213207" y="386080"/>
                  </a:lnTo>
                  <a:lnTo>
                    <a:pt x="223558" y="391160"/>
                  </a:lnTo>
                  <a:lnTo>
                    <a:pt x="235978" y="396240"/>
                  </a:lnTo>
                  <a:lnTo>
                    <a:pt x="250177" y="401320"/>
                  </a:lnTo>
                  <a:lnTo>
                    <a:pt x="265849" y="402590"/>
                  </a:lnTo>
                  <a:lnTo>
                    <a:pt x="268351" y="402590"/>
                  </a:lnTo>
                  <a:lnTo>
                    <a:pt x="282422" y="401320"/>
                  </a:lnTo>
                  <a:lnTo>
                    <a:pt x="296011" y="397510"/>
                  </a:lnTo>
                  <a:lnTo>
                    <a:pt x="308622" y="392430"/>
                  </a:lnTo>
                  <a:lnTo>
                    <a:pt x="319811" y="388620"/>
                  </a:lnTo>
                  <a:lnTo>
                    <a:pt x="325170" y="386080"/>
                  </a:lnTo>
                  <a:lnTo>
                    <a:pt x="327507" y="384810"/>
                  </a:lnTo>
                  <a:lnTo>
                    <a:pt x="326923" y="386080"/>
                  </a:lnTo>
                  <a:lnTo>
                    <a:pt x="326250" y="388620"/>
                  </a:lnTo>
                  <a:lnTo>
                    <a:pt x="325742" y="389890"/>
                  </a:lnTo>
                  <a:lnTo>
                    <a:pt x="325031" y="392430"/>
                  </a:lnTo>
                  <a:lnTo>
                    <a:pt x="324866" y="393700"/>
                  </a:lnTo>
                  <a:lnTo>
                    <a:pt x="324739" y="397510"/>
                  </a:lnTo>
                  <a:lnTo>
                    <a:pt x="324815" y="398780"/>
                  </a:lnTo>
                  <a:lnTo>
                    <a:pt x="325488" y="400050"/>
                  </a:lnTo>
                  <a:lnTo>
                    <a:pt x="325831" y="401320"/>
                  </a:lnTo>
                  <a:lnTo>
                    <a:pt x="326580" y="403860"/>
                  </a:lnTo>
                  <a:lnTo>
                    <a:pt x="327126" y="403860"/>
                  </a:lnTo>
                  <a:lnTo>
                    <a:pt x="327863" y="405130"/>
                  </a:lnTo>
                  <a:lnTo>
                    <a:pt x="328777" y="406400"/>
                  </a:lnTo>
                  <a:lnTo>
                    <a:pt x="330898" y="408940"/>
                  </a:lnTo>
                  <a:lnTo>
                    <a:pt x="330885" y="407670"/>
                  </a:lnTo>
                  <a:lnTo>
                    <a:pt x="334848" y="411480"/>
                  </a:lnTo>
                  <a:lnTo>
                    <a:pt x="355549" y="415290"/>
                  </a:lnTo>
                  <a:lnTo>
                    <a:pt x="413842" y="415290"/>
                  </a:lnTo>
                  <a:lnTo>
                    <a:pt x="423418" y="416560"/>
                  </a:lnTo>
                  <a:lnTo>
                    <a:pt x="429348" y="419100"/>
                  </a:lnTo>
                  <a:lnTo>
                    <a:pt x="433489" y="420370"/>
                  </a:lnTo>
                  <a:lnTo>
                    <a:pt x="428688" y="429260"/>
                  </a:lnTo>
                  <a:lnTo>
                    <a:pt x="427228" y="431800"/>
                  </a:lnTo>
                  <a:lnTo>
                    <a:pt x="425970" y="433070"/>
                  </a:lnTo>
                  <a:lnTo>
                    <a:pt x="425043" y="434340"/>
                  </a:lnTo>
                  <a:lnTo>
                    <a:pt x="423392" y="434340"/>
                  </a:lnTo>
                  <a:lnTo>
                    <a:pt x="423100" y="435610"/>
                  </a:lnTo>
                  <a:lnTo>
                    <a:pt x="422567" y="435610"/>
                  </a:lnTo>
                  <a:lnTo>
                    <a:pt x="422389" y="436880"/>
                  </a:lnTo>
                  <a:lnTo>
                    <a:pt x="422186" y="439420"/>
                  </a:lnTo>
                  <a:lnTo>
                    <a:pt x="422592" y="439420"/>
                  </a:lnTo>
                  <a:lnTo>
                    <a:pt x="423087" y="440690"/>
                  </a:lnTo>
                  <a:lnTo>
                    <a:pt x="423545" y="440690"/>
                  </a:lnTo>
                  <a:lnTo>
                    <a:pt x="424129" y="441960"/>
                  </a:lnTo>
                  <a:lnTo>
                    <a:pt x="424573" y="441960"/>
                  </a:lnTo>
                  <a:lnTo>
                    <a:pt x="426402" y="443230"/>
                  </a:lnTo>
                  <a:lnTo>
                    <a:pt x="427596" y="444500"/>
                  </a:lnTo>
                  <a:lnTo>
                    <a:pt x="432638" y="444500"/>
                  </a:lnTo>
                  <a:lnTo>
                    <a:pt x="435317" y="443230"/>
                  </a:lnTo>
                  <a:lnTo>
                    <a:pt x="436918" y="441960"/>
                  </a:lnTo>
                  <a:lnTo>
                    <a:pt x="439064" y="439420"/>
                  </a:lnTo>
                  <a:lnTo>
                    <a:pt x="439242" y="438150"/>
                  </a:lnTo>
                  <a:lnTo>
                    <a:pt x="440651" y="436880"/>
                  </a:lnTo>
                  <a:lnTo>
                    <a:pt x="441794" y="435610"/>
                  </a:lnTo>
                  <a:lnTo>
                    <a:pt x="444322" y="433070"/>
                  </a:lnTo>
                  <a:lnTo>
                    <a:pt x="447167" y="430530"/>
                  </a:lnTo>
                  <a:lnTo>
                    <a:pt x="452539" y="426720"/>
                  </a:lnTo>
                  <a:lnTo>
                    <a:pt x="453796" y="425450"/>
                  </a:lnTo>
                  <a:lnTo>
                    <a:pt x="455002" y="424180"/>
                  </a:lnTo>
                  <a:lnTo>
                    <a:pt x="455980" y="422910"/>
                  </a:lnTo>
                  <a:lnTo>
                    <a:pt x="458190" y="420370"/>
                  </a:lnTo>
                  <a:lnTo>
                    <a:pt x="459232" y="419100"/>
                  </a:lnTo>
                  <a:lnTo>
                    <a:pt x="460070" y="416560"/>
                  </a:lnTo>
                  <a:lnTo>
                    <a:pt x="460984" y="416560"/>
                  </a:lnTo>
                  <a:lnTo>
                    <a:pt x="461581" y="415290"/>
                  </a:lnTo>
                  <a:lnTo>
                    <a:pt x="461657" y="412750"/>
                  </a:lnTo>
                  <a:lnTo>
                    <a:pt x="461543" y="411480"/>
                  </a:lnTo>
                  <a:lnTo>
                    <a:pt x="460463" y="407670"/>
                  </a:lnTo>
                  <a:lnTo>
                    <a:pt x="456120" y="403860"/>
                  </a:lnTo>
                  <a:lnTo>
                    <a:pt x="447865" y="398780"/>
                  </a:lnTo>
                  <a:lnTo>
                    <a:pt x="448970" y="398780"/>
                  </a:lnTo>
                  <a:lnTo>
                    <a:pt x="450723" y="397510"/>
                  </a:lnTo>
                  <a:lnTo>
                    <a:pt x="452475" y="396240"/>
                  </a:lnTo>
                  <a:lnTo>
                    <a:pt x="454621" y="392430"/>
                  </a:lnTo>
                  <a:lnTo>
                    <a:pt x="455244" y="389890"/>
                  </a:lnTo>
                  <a:lnTo>
                    <a:pt x="455688" y="387350"/>
                  </a:lnTo>
                  <a:lnTo>
                    <a:pt x="456730" y="388620"/>
                  </a:lnTo>
                  <a:lnTo>
                    <a:pt x="456501" y="391160"/>
                  </a:lnTo>
                  <a:lnTo>
                    <a:pt x="454723" y="396240"/>
                  </a:lnTo>
                  <a:lnTo>
                    <a:pt x="457530" y="400050"/>
                  </a:lnTo>
                  <a:lnTo>
                    <a:pt x="457835" y="401320"/>
                  </a:lnTo>
                  <a:lnTo>
                    <a:pt x="458482" y="401320"/>
                  </a:lnTo>
                  <a:lnTo>
                    <a:pt x="458609" y="400050"/>
                  </a:lnTo>
                  <a:lnTo>
                    <a:pt x="459117" y="400050"/>
                  </a:lnTo>
                  <a:lnTo>
                    <a:pt x="459409" y="398780"/>
                  </a:lnTo>
                  <a:lnTo>
                    <a:pt x="459701" y="397510"/>
                  </a:lnTo>
                  <a:lnTo>
                    <a:pt x="463296" y="396240"/>
                  </a:lnTo>
                  <a:lnTo>
                    <a:pt x="465874" y="392430"/>
                  </a:lnTo>
                  <a:lnTo>
                    <a:pt x="467550" y="387350"/>
                  </a:lnTo>
                  <a:lnTo>
                    <a:pt x="468007" y="384810"/>
                  </a:lnTo>
                  <a:lnTo>
                    <a:pt x="466852" y="382270"/>
                  </a:lnTo>
                  <a:lnTo>
                    <a:pt x="467829" y="382270"/>
                  </a:lnTo>
                  <a:lnTo>
                    <a:pt x="469049" y="383540"/>
                  </a:lnTo>
                  <a:lnTo>
                    <a:pt x="472719" y="383540"/>
                  </a:lnTo>
                  <a:lnTo>
                    <a:pt x="474954" y="382270"/>
                  </a:lnTo>
                  <a:lnTo>
                    <a:pt x="477939" y="381000"/>
                  </a:lnTo>
                  <a:lnTo>
                    <a:pt x="478205" y="381000"/>
                  </a:lnTo>
                  <a:lnTo>
                    <a:pt x="477786" y="377190"/>
                  </a:lnTo>
                  <a:lnTo>
                    <a:pt x="474002" y="375920"/>
                  </a:lnTo>
                  <a:lnTo>
                    <a:pt x="474218" y="374650"/>
                  </a:lnTo>
                  <a:lnTo>
                    <a:pt x="475945" y="368300"/>
                  </a:lnTo>
                  <a:lnTo>
                    <a:pt x="475742" y="365760"/>
                  </a:lnTo>
                  <a:lnTo>
                    <a:pt x="476288" y="365760"/>
                  </a:lnTo>
                  <a:lnTo>
                    <a:pt x="476935" y="367030"/>
                  </a:lnTo>
                  <a:lnTo>
                    <a:pt x="482765" y="367030"/>
                  </a:lnTo>
                  <a:lnTo>
                    <a:pt x="487883" y="363220"/>
                  </a:lnTo>
                  <a:lnTo>
                    <a:pt x="488975" y="361950"/>
                  </a:lnTo>
                  <a:lnTo>
                    <a:pt x="488696" y="359410"/>
                  </a:lnTo>
                  <a:lnTo>
                    <a:pt x="487514" y="359410"/>
                  </a:lnTo>
                  <a:lnTo>
                    <a:pt x="487514" y="361950"/>
                  </a:lnTo>
                  <a:lnTo>
                    <a:pt x="486778" y="361950"/>
                  </a:lnTo>
                  <a:lnTo>
                    <a:pt x="481317" y="365760"/>
                  </a:lnTo>
                  <a:lnTo>
                    <a:pt x="475589" y="364490"/>
                  </a:lnTo>
                  <a:lnTo>
                    <a:pt x="472821" y="373380"/>
                  </a:lnTo>
                  <a:lnTo>
                    <a:pt x="472440" y="375920"/>
                  </a:lnTo>
                  <a:lnTo>
                    <a:pt x="473214" y="377190"/>
                  </a:lnTo>
                  <a:lnTo>
                    <a:pt x="475932" y="378460"/>
                  </a:lnTo>
                  <a:lnTo>
                    <a:pt x="476377" y="378460"/>
                  </a:lnTo>
                  <a:lnTo>
                    <a:pt x="476580" y="379730"/>
                  </a:lnTo>
                  <a:lnTo>
                    <a:pt x="474205" y="381000"/>
                  </a:lnTo>
                  <a:lnTo>
                    <a:pt x="469569" y="382270"/>
                  </a:lnTo>
                  <a:lnTo>
                    <a:pt x="465556" y="379730"/>
                  </a:lnTo>
                  <a:lnTo>
                    <a:pt x="465632" y="378460"/>
                  </a:lnTo>
                  <a:lnTo>
                    <a:pt x="466026" y="372110"/>
                  </a:lnTo>
                  <a:lnTo>
                    <a:pt x="465645" y="369570"/>
                  </a:lnTo>
                  <a:lnTo>
                    <a:pt x="464718" y="368795"/>
                  </a:lnTo>
                  <a:lnTo>
                    <a:pt x="464718" y="379730"/>
                  </a:lnTo>
                  <a:lnTo>
                    <a:pt x="464451" y="378460"/>
                  </a:lnTo>
                  <a:lnTo>
                    <a:pt x="464642" y="378460"/>
                  </a:lnTo>
                  <a:lnTo>
                    <a:pt x="464718" y="379730"/>
                  </a:lnTo>
                  <a:lnTo>
                    <a:pt x="464718" y="368795"/>
                  </a:lnTo>
                  <a:lnTo>
                    <a:pt x="464553" y="368655"/>
                  </a:lnTo>
                  <a:lnTo>
                    <a:pt x="464553" y="372110"/>
                  </a:lnTo>
                  <a:lnTo>
                    <a:pt x="464324" y="372110"/>
                  </a:lnTo>
                  <a:lnTo>
                    <a:pt x="464007" y="370840"/>
                  </a:lnTo>
                  <a:lnTo>
                    <a:pt x="463613" y="370840"/>
                  </a:lnTo>
                  <a:lnTo>
                    <a:pt x="463473" y="369570"/>
                  </a:lnTo>
                  <a:lnTo>
                    <a:pt x="464058" y="370840"/>
                  </a:lnTo>
                  <a:lnTo>
                    <a:pt x="464464" y="370840"/>
                  </a:lnTo>
                  <a:lnTo>
                    <a:pt x="464553" y="372110"/>
                  </a:lnTo>
                  <a:lnTo>
                    <a:pt x="464553" y="368655"/>
                  </a:lnTo>
                  <a:lnTo>
                    <a:pt x="462648" y="367030"/>
                  </a:lnTo>
                  <a:lnTo>
                    <a:pt x="460260" y="364998"/>
                  </a:lnTo>
                  <a:lnTo>
                    <a:pt x="460260" y="365760"/>
                  </a:lnTo>
                  <a:lnTo>
                    <a:pt x="460082" y="367030"/>
                  </a:lnTo>
                  <a:lnTo>
                    <a:pt x="459320" y="365760"/>
                  </a:lnTo>
                  <a:lnTo>
                    <a:pt x="460260" y="365760"/>
                  </a:lnTo>
                  <a:lnTo>
                    <a:pt x="460260" y="364998"/>
                  </a:lnTo>
                  <a:lnTo>
                    <a:pt x="459663" y="364490"/>
                  </a:lnTo>
                  <a:lnTo>
                    <a:pt x="459397" y="364490"/>
                  </a:lnTo>
                  <a:lnTo>
                    <a:pt x="459130" y="365760"/>
                  </a:lnTo>
                  <a:lnTo>
                    <a:pt x="458038" y="365760"/>
                  </a:lnTo>
                  <a:lnTo>
                    <a:pt x="460705" y="368300"/>
                  </a:lnTo>
                  <a:lnTo>
                    <a:pt x="463651" y="373380"/>
                  </a:lnTo>
                  <a:lnTo>
                    <a:pt x="463931" y="375920"/>
                  </a:lnTo>
                  <a:lnTo>
                    <a:pt x="462775" y="379730"/>
                  </a:lnTo>
                  <a:lnTo>
                    <a:pt x="464896" y="381000"/>
                  </a:lnTo>
                  <a:lnTo>
                    <a:pt x="466496" y="384810"/>
                  </a:lnTo>
                  <a:lnTo>
                    <a:pt x="466090" y="386080"/>
                  </a:lnTo>
                  <a:lnTo>
                    <a:pt x="464566" y="391160"/>
                  </a:lnTo>
                  <a:lnTo>
                    <a:pt x="462127" y="394970"/>
                  </a:lnTo>
                  <a:lnTo>
                    <a:pt x="460032" y="396240"/>
                  </a:lnTo>
                  <a:lnTo>
                    <a:pt x="459435" y="396240"/>
                  </a:lnTo>
                  <a:lnTo>
                    <a:pt x="458990" y="397510"/>
                  </a:lnTo>
                  <a:lnTo>
                    <a:pt x="459740" y="394970"/>
                  </a:lnTo>
                  <a:lnTo>
                    <a:pt x="460641" y="393700"/>
                  </a:lnTo>
                  <a:lnTo>
                    <a:pt x="460997" y="392430"/>
                  </a:lnTo>
                  <a:lnTo>
                    <a:pt x="462153" y="391160"/>
                  </a:lnTo>
                  <a:lnTo>
                    <a:pt x="462711" y="388620"/>
                  </a:lnTo>
                  <a:lnTo>
                    <a:pt x="462800" y="387350"/>
                  </a:lnTo>
                  <a:lnTo>
                    <a:pt x="462661" y="387350"/>
                  </a:lnTo>
                  <a:lnTo>
                    <a:pt x="462546" y="386080"/>
                  </a:lnTo>
                  <a:lnTo>
                    <a:pt x="462102" y="384810"/>
                  </a:lnTo>
                  <a:lnTo>
                    <a:pt x="460857" y="382270"/>
                  </a:lnTo>
                  <a:lnTo>
                    <a:pt x="460121" y="382270"/>
                  </a:lnTo>
                  <a:lnTo>
                    <a:pt x="458774" y="381000"/>
                  </a:lnTo>
                  <a:lnTo>
                    <a:pt x="458177" y="379730"/>
                  </a:lnTo>
                  <a:lnTo>
                    <a:pt x="457733" y="379730"/>
                  </a:lnTo>
                  <a:lnTo>
                    <a:pt x="457250" y="378460"/>
                  </a:lnTo>
                  <a:lnTo>
                    <a:pt x="456819" y="377190"/>
                  </a:lnTo>
                  <a:lnTo>
                    <a:pt x="456628" y="375920"/>
                  </a:lnTo>
                  <a:lnTo>
                    <a:pt x="456577" y="373380"/>
                  </a:lnTo>
                  <a:lnTo>
                    <a:pt x="456323" y="374650"/>
                  </a:lnTo>
                  <a:lnTo>
                    <a:pt x="456323" y="375920"/>
                  </a:lnTo>
                  <a:lnTo>
                    <a:pt x="456374" y="377190"/>
                  </a:lnTo>
                  <a:lnTo>
                    <a:pt x="456793" y="378460"/>
                  </a:lnTo>
                  <a:lnTo>
                    <a:pt x="457263" y="379755"/>
                  </a:lnTo>
                  <a:lnTo>
                    <a:pt x="457695" y="381000"/>
                  </a:lnTo>
                  <a:lnTo>
                    <a:pt x="458292" y="381000"/>
                  </a:lnTo>
                  <a:lnTo>
                    <a:pt x="459587" y="382270"/>
                  </a:lnTo>
                  <a:lnTo>
                    <a:pt x="460286" y="383540"/>
                  </a:lnTo>
                  <a:lnTo>
                    <a:pt x="460819" y="383540"/>
                  </a:lnTo>
                  <a:lnTo>
                    <a:pt x="461937" y="386080"/>
                  </a:lnTo>
                  <a:lnTo>
                    <a:pt x="462051" y="387350"/>
                  </a:lnTo>
                  <a:lnTo>
                    <a:pt x="461314" y="389890"/>
                  </a:lnTo>
                  <a:lnTo>
                    <a:pt x="459028" y="394970"/>
                  </a:lnTo>
                  <a:lnTo>
                    <a:pt x="458673" y="396240"/>
                  </a:lnTo>
                  <a:lnTo>
                    <a:pt x="458393" y="397510"/>
                  </a:lnTo>
                  <a:lnTo>
                    <a:pt x="458152" y="398780"/>
                  </a:lnTo>
                  <a:lnTo>
                    <a:pt x="456311" y="396240"/>
                  </a:lnTo>
                  <a:lnTo>
                    <a:pt x="457923" y="391160"/>
                  </a:lnTo>
                  <a:lnTo>
                    <a:pt x="458216" y="388620"/>
                  </a:lnTo>
                  <a:lnTo>
                    <a:pt x="457923" y="387350"/>
                  </a:lnTo>
                  <a:lnTo>
                    <a:pt x="455764" y="384810"/>
                  </a:lnTo>
                  <a:lnTo>
                    <a:pt x="452450" y="379755"/>
                  </a:lnTo>
                  <a:lnTo>
                    <a:pt x="452678" y="381000"/>
                  </a:lnTo>
                  <a:lnTo>
                    <a:pt x="453174" y="382270"/>
                  </a:lnTo>
                  <a:lnTo>
                    <a:pt x="454494" y="384810"/>
                  </a:lnTo>
                  <a:lnTo>
                    <a:pt x="454660" y="384810"/>
                  </a:lnTo>
                  <a:lnTo>
                    <a:pt x="454266" y="387350"/>
                  </a:lnTo>
                  <a:lnTo>
                    <a:pt x="453542" y="391160"/>
                  </a:lnTo>
                  <a:lnTo>
                    <a:pt x="451358" y="394970"/>
                  </a:lnTo>
                  <a:lnTo>
                    <a:pt x="448284" y="397510"/>
                  </a:lnTo>
                  <a:lnTo>
                    <a:pt x="448081" y="397510"/>
                  </a:lnTo>
                  <a:lnTo>
                    <a:pt x="447713" y="396240"/>
                  </a:lnTo>
                  <a:lnTo>
                    <a:pt x="447128" y="393903"/>
                  </a:lnTo>
                  <a:lnTo>
                    <a:pt x="447128" y="398780"/>
                  </a:lnTo>
                  <a:lnTo>
                    <a:pt x="445973" y="397510"/>
                  </a:lnTo>
                  <a:lnTo>
                    <a:pt x="444741" y="397510"/>
                  </a:lnTo>
                  <a:lnTo>
                    <a:pt x="443433" y="396240"/>
                  </a:lnTo>
                  <a:lnTo>
                    <a:pt x="444233" y="394970"/>
                  </a:lnTo>
                  <a:lnTo>
                    <a:pt x="444931" y="393700"/>
                  </a:lnTo>
                  <a:lnTo>
                    <a:pt x="445528" y="392430"/>
                  </a:lnTo>
                  <a:lnTo>
                    <a:pt x="446252" y="396240"/>
                  </a:lnTo>
                  <a:lnTo>
                    <a:pt x="446722" y="397510"/>
                  </a:lnTo>
                  <a:lnTo>
                    <a:pt x="447128" y="398780"/>
                  </a:lnTo>
                  <a:lnTo>
                    <a:pt x="447128" y="393903"/>
                  </a:lnTo>
                  <a:lnTo>
                    <a:pt x="447078" y="393700"/>
                  </a:lnTo>
                  <a:lnTo>
                    <a:pt x="446862" y="392430"/>
                  </a:lnTo>
                  <a:lnTo>
                    <a:pt x="446430" y="389890"/>
                  </a:lnTo>
                  <a:lnTo>
                    <a:pt x="447370" y="388620"/>
                  </a:lnTo>
                  <a:lnTo>
                    <a:pt x="448221" y="387350"/>
                  </a:lnTo>
                  <a:lnTo>
                    <a:pt x="448678" y="386080"/>
                  </a:lnTo>
                  <a:lnTo>
                    <a:pt x="448945" y="386080"/>
                  </a:lnTo>
                  <a:lnTo>
                    <a:pt x="449808" y="384810"/>
                  </a:lnTo>
                  <a:lnTo>
                    <a:pt x="451002" y="383540"/>
                  </a:lnTo>
                  <a:lnTo>
                    <a:pt x="451510" y="383540"/>
                  </a:lnTo>
                  <a:lnTo>
                    <a:pt x="452310" y="382270"/>
                  </a:lnTo>
                  <a:lnTo>
                    <a:pt x="452297" y="381000"/>
                  </a:lnTo>
                  <a:lnTo>
                    <a:pt x="450799" y="383540"/>
                  </a:lnTo>
                  <a:lnTo>
                    <a:pt x="449097" y="384810"/>
                  </a:lnTo>
                  <a:lnTo>
                    <a:pt x="447840" y="386080"/>
                  </a:lnTo>
                  <a:lnTo>
                    <a:pt x="447395" y="387350"/>
                  </a:lnTo>
                  <a:lnTo>
                    <a:pt x="446557" y="388620"/>
                  </a:lnTo>
                  <a:lnTo>
                    <a:pt x="445770" y="389890"/>
                  </a:lnTo>
                  <a:lnTo>
                    <a:pt x="443979" y="392430"/>
                  </a:lnTo>
                  <a:lnTo>
                    <a:pt x="443001" y="394970"/>
                  </a:lnTo>
                  <a:lnTo>
                    <a:pt x="440690" y="397510"/>
                  </a:lnTo>
                  <a:lnTo>
                    <a:pt x="439331" y="398780"/>
                  </a:lnTo>
                  <a:lnTo>
                    <a:pt x="437667" y="400050"/>
                  </a:lnTo>
                  <a:lnTo>
                    <a:pt x="436867" y="401320"/>
                  </a:lnTo>
                  <a:lnTo>
                    <a:pt x="433197" y="401320"/>
                  </a:lnTo>
                  <a:lnTo>
                    <a:pt x="430695" y="400050"/>
                  </a:lnTo>
                  <a:lnTo>
                    <a:pt x="429336" y="397510"/>
                  </a:lnTo>
                  <a:lnTo>
                    <a:pt x="428104" y="396240"/>
                  </a:lnTo>
                  <a:lnTo>
                    <a:pt x="427888" y="396240"/>
                  </a:lnTo>
                  <a:lnTo>
                    <a:pt x="427697" y="394970"/>
                  </a:lnTo>
                  <a:lnTo>
                    <a:pt x="427990" y="394970"/>
                  </a:lnTo>
                  <a:lnTo>
                    <a:pt x="428434" y="393700"/>
                  </a:lnTo>
                  <a:lnTo>
                    <a:pt x="430542" y="392430"/>
                  </a:lnTo>
                  <a:lnTo>
                    <a:pt x="434238" y="388620"/>
                  </a:lnTo>
                  <a:lnTo>
                    <a:pt x="435635" y="387350"/>
                  </a:lnTo>
                  <a:lnTo>
                    <a:pt x="438746" y="383540"/>
                  </a:lnTo>
                  <a:lnTo>
                    <a:pt x="438340" y="383540"/>
                  </a:lnTo>
                  <a:lnTo>
                    <a:pt x="435000" y="386080"/>
                  </a:lnTo>
                  <a:lnTo>
                    <a:pt x="433539" y="387350"/>
                  </a:lnTo>
                  <a:lnTo>
                    <a:pt x="429729" y="391160"/>
                  </a:lnTo>
                  <a:lnTo>
                    <a:pt x="427850" y="392430"/>
                  </a:lnTo>
                  <a:lnTo>
                    <a:pt x="427443" y="393700"/>
                  </a:lnTo>
                  <a:lnTo>
                    <a:pt x="425754" y="393700"/>
                  </a:lnTo>
                  <a:lnTo>
                    <a:pt x="426478" y="394970"/>
                  </a:lnTo>
                  <a:lnTo>
                    <a:pt x="426770" y="396240"/>
                  </a:lnTo>
                  <a:lnTo>
                    <a:pt x="427139" y="397510"/>
                  </a:lnTo>
                  <a:lnTo>
                    <a:pt x="426339" y="397510"/>
                  </a:lnTo>
                  <a:lnTo>
                    <a:pt x="425500" y="398780"/>
                  </a:lnTo>
                  <a:lnTo>
                    <a:pt x="423862" y="403860"/>
                  </a:lnTo>
                  <a:lnTo>
                    <a:pt x="425069" y="407670"/>
                  </a:lnTo>
                  <a:lnTo>
                    <a:pt x="425691" y="407670"/>
                  </a:lnTo>
                  <a:lnTo>
                    <a:pt x="426897" y="406400"/>
                  </a:lnTo>
                  <a:lnTo>
                    <a:pt x="428879" y="402590"/>
                  </a:lnTo>
                  <a:lnTo>
                    <a:pt x="428371" y="402590"/>
                  </a:lnTo>
                  <a:lnTo>
                    <a:pt x="425589" y="406400"/>
                  </a:lnTo>
                  <a:lnTo>
                    <a:pt x="425335" y="405130"/>
                  </a:lnTo>
                  <a:lnTo>
                    <a:pt x="425069" y="402590"/>
                  </a:lnTo>
                  <a:lnTo>
                    <a:pt x="426212" y="400050"/>
                  </a:lnTo>
                  <a:lnTo>
                    <a:pt x="427609" y="397510"/>
                  </a:lnTo>
                  <a:lnTo>
                    <a:pt x="428091" y="398780"/>
                  </a:lnTo>
                  <a:lnTo>
                    <a:pt x="428637" y="398780"/>
                  </a:lnTo>
                  <a:lnTo>
                    <a:pt x="429869" y="400050"/>
                  </a:lnTo>
                  <a:lnTo>
                    <a:pt x="430555" y="400050"/>
                  </a:lnTo>
                  <a:lnTo>
                    <a:pt x="431317" y="401320"/>
                  </a:lnTo>
                  <a:lnTo>
                    <a:pt x="430707" y="401320"/>
                  </a:lnTo>
                  <a:lnTo>
                    <a:pt x="430060" y="402590"/>
                  </a:lnTo>
                  <a:lnTo>
                    <a:pt x="431355" y="402590"/>
                  </a:lnTo>
                  <a:lnTo>
                    <a:pt x="432104" y="401320"/>
                  </a:lnTo>
                  <a:lnTo>
                    <a:pt x="433019" y="401320"/>
                  </a:lnTo>
                  <a:lnTo>
                    <a:pt x="434035" y="402590"/>
                  </a:lnTo>
                  <a:lnTo>
                    <a:pt x="436321" y="402590"/>
                  </a:lnTo>
                  <a:lnTo>
                    <a:pt x="437375" y="401320"/>
                  </a:lnTo>
                  <a:lnTo>
                    <a:pt x="437807" y="401320"/>
                  </a:lnTo>
                  <a:lnTo>
                    <a:pt x="439343" y="400050"/>
                  </a:lnTo>
                  <a:lnTo>
                    <a:pt x="440283" y="400050"/>
                  </a:lnTo>
                  <a:lnTo>
                    <a:pt x="441756" y="397510"/>
                  </a:lnTo>
                  <a:lnTo>
                    <a:pt x="442531" y="397510"/>
                  </a:lnTo>
                  <a:lnTo>
                    <a:pt x="454685" y="403860"/>
                  </a:lnTo>
                  <a:lnTo>
                    <a:pt x="460463" y="410210"/>
                  </a:lnTo>
                  <a:lnTo>
                    <a:pt x="460235" y="414020"/>
                  </a:lnTo>
                  <a:lnTo>
                    <a:pt x="460082" y="414020"/>
                  </a:lnTo>
                  <a:lnTo>
                    <a:pt x="459867" y="415290"/>
                  </a:lnTo>
                  <a:lnTo>
                    <a:pt x="459308" y="414020"/>
                  </a:lnTo>
                  <a:lnTo>
                    <a:pt x="458952" y="415290"/>
                  </a:lnTo>
                  <a:lnTo>
                    <a:pt x="457111" y="415290"/>
                  </a:lnTo>
                  <a:lnTo>
                    <a:pt x="456247" y="416560"/>
                  </a:lnTo>
                  <a:lnTo>
                    <a:pt x="452945" y="416560"/>
                  </a:lnTo>
                  <a:lnTo>
                    <a:pt x="451446" y="415290"/>
                  </a:lnTo>
                  <a:lnTo>
                    <a:pt x="447624" y="414020"/>
                  </a:lnTo>
                  <a:lnTo>
                    <a:pt x="445960" y="412750"/>
                  </a:lnTo>
                  <a:lnTo>
                    <a:pt x="443814" y="411480"/>
                  </a:lnTo>
                  <a:lnTo>
                    <a:pt x="443306" y="410210"/>
                  </a:lnTo>
                  <a:lnTo>
                    <a:pt x="442963" y="408940"/>
                  </a:lnTo>
                  <a:lnTo>
                    <a:pt x="442455" y="408940"/>
                  </a:lnTo>
                  <a:lnTo>
                    <a:pt x="442861" y="410210"/>
                  </a:lnTo>
                  <a:lnTo>
                    <a:pt x="443306" y="411480"/>
                  </a:lnTo>
                  <a:lnTo>
                    <a:pt x="444893" y="412750"/>
                  </a:lnTo>
                  <a:lnTo>
                    <a:pt x="445604" y="414020"/>
                  </a:lnTo>
                  <a:lnTo>
                    <a:pt x="447395" y="415290"/>
                  </a:lnTo>
                  <a:lnTo>
                    <a:pt x="448538" y="415290"/>
                  </a:lnTo>
                  <a:lnTo>
                    <a:pt x="451218" y="416560"/>
                  </a:lnTo>
                  <a:lnTo>
                    <a:pt x="452755" y="416560"/>
                  </a:lnTo>
                  <a:lnTo>
                    <a:pt x="455434" y="417830"/>
                  </a:lnTo>
                  <a:lnTo>
                    <a:pt x="456387" y="416560"/>
                  </a:lnTo>
                  <a:lnTo>
                    <a:pt x="458355" y="416560"/>
                  </a:lnTo>
                  <a:lnTo>
                    <a:pt x="457606" y="417830"/>
                  </a:lnTo>
                  <a:lnTo>
                    <a:pt x="456679" y="419100"/>
                  </a:lnTo>
                  <a:lnTo>
                    <a:pt x="454736" y="421640"/>
                  </a:lnTo>
                  <a:lnTo>
                    <a:pt x="453821" y="422910"/>
                  </a:lnTo>
                  <a:lnTo>
                    <a:pt x="451688" y="425450"/>
                  </a:lnTo>
                  <a:lnTo>
                    <a:pt x="449148" y="426720"/>
                  </a:lnTo>
                  <a:lnTo>
                    <a:pt x="446151" y="429260"/>
                  </a:lnTo>
                  <a:lnTo>
                    <a:pt x="443204" y="431800"/>
                  </a:lnTo>
                  <a:lnTo>
                    <a:pt x="440156" y="434340"/>
                  </a:lnTo>
                  <a:lnTo>
                    <a:pt x="439343" y="435610"/>
                  </a:lnTo>
                  <a:lnTo>
                    <a:pt x="439166" y="435610"/>
                  </a:lnTo>
                  <a:lnTo>
                    <a:pt x="438226" y="436880"/>
                  </a:lnTo>
                  <a:lnTo>
                    <a:pt x="437896" y="436880"/>
                  </a:lnTo>
                  <a:lnTo>
                    <a:pt x="437616" y="438150"/>
                  </a:lnTo>
                  <a:lnTo>
                    <a:pt x="436359" y="439420"/>
                  </a:lnTo>
                  <a:lnTo>
                    <a:pt x="435597" y="440690"/>
                  </a:lnTo>
                  <a:lnTo>
                    <a:pt x="434898" y="440690"/>
                  </a:lnTo>
                  <a:lnTo>
                    <a:pt x="434200" y="441960"/>
                  </a:lnTo>
                  <a:lnTo>
                    <a:pt x="433425" y="441960"/>
                  </a:lnTo>
                  <a:lnTo>
                    <a:pt x="432358" y="443230"/>
                  </a:lnTo>
                  <a:lnTo>
                    <a:pt x="428193" y="443230"/>
                  </a:lnTo>
                  <a:lnTo>
                    <a:pt x="427139" y="441960"/>
                  </a:lnTo>
                  <a:lnTo>
                    <a:pt x="425729" y="440690"/>
                  </a:lnTo>
                  <a:lnTo>
                    <a:pt x="424675" y="440690"/>
                  </a:lnTo>
                  <a:lnTo>
                    <a:pt x="424535" y="439420"/>
                  </a:lnTo>
                  <a:lnTo>
                    <a:pt x="423951" y="439420"/>
                  </a:lnTo>
                  <a:lnTo>
                    <a:pt x="423722" y="438150"/>
                  </a:lnTo>
                  <a:lnTo>
                    <a:pt x="423786" y="436880"/>
                  </a:lnTo>
                  <a:lnTo>
                    <a:pt x="424027" y="436880"/>
                  </a:lnTo>
                  <a:lnTo>
                    <a:pt x="424268" y="435610"/>
                  </a:lnTo>
                  <a:lnTo>
                    <a:pt x="425437" y="435610"/>
                  </a:lnTo>
                  <a:lnTo>
                    <a:pt x="426110" y="434340"/>
                  </a:lnTo>
                  <a:lnTo>
                    <a:pt x="427050" y="434340"/>
                  </a:lnTo>
                  <a:lnTo>
                    <a:pt x="427405" y="433070"/>
                  </a:lnTo>
                  <a:lnTo>
                    <a:pt x="428053" y="433070"/>
                  </a:lnTo>
                  <a:lnTo>
                    <a:pt x="428396" y="431800"/>
                  </a:lnTo>
                  <a:lnTo>
                    <a:pt x="430110" y="429260"/>
                  </a:lnTo>
                  <a:lnTo>
                    <a:pt x="432092" y="425450"/>
                  </a:lnTo>
                  <a:lnTo>
                    <a:pt x="434035" y="422910"/>
                  </a:lnTo>
                  <a:lnTo>
                    <a:pt x="435152" y="420370"/>
                  </a:lnTo>
                  <a:lnTo>
                    <a:pt x="435711" y="419100"/>
                  </a:lnTo>
                  <a:lnTo>
                    <a:pt x="438099" y="415290"/>
                  </a:lnTo>
                  <a:lnTo>
                    <a:pt x="438772" y="414020"/>
                  </a:lnTo>
                  <a:lnTo>
                    <a:pt x="442277" y="409155"/>
                  </a:lnTo>
                  <a:lnTo>
                    <a:pt x="441388" y="410210"/>
                  </a:lnTo>
                  <a:lnTo>
                    <a:pt x="438505" y="414020"/>
                  </a:lnTo>
                  <a:lnTo>
                    <a:pt x="437794" y="415290"/>
                  </a:lnTo>
                  <a:lnTo>
                    <a:pt x="435991" y="417830"/>
                  </a:lnTo>
                  <a:lnTo>
                    <a:pt x="434771" y="420370"/>
                  </a:lnTo>
                  <a:lnTo>
                    <a:pt x="430504" y="417830"/>
                  </a:lnTo>
                  <a:lnTo>
                    <a:pt x="424141" y="415290"/>
                  </a:lnTo>
                  <a:lnTo>
                    <a:pt x="413956" y="414020"/>
                  </a:lnTo>
                  <a:lnTo>
                    <a:pt x="355714" y="414020"/>
                  </a:lnTo>
                  <a:lnTo>
                    <a:pt x="340766" y="411480"/>
                  </a:lnTo>
                  <a:lnTo>
                    <a:pt x="333197" y="408940"/>
                  </a:lnTo>
                  <a:lnTo>
                    <a:pt x="332181" y="407670"/>
                  </a:lnTo>
                  <a:lnTo>
                    <a:pt x="330174" y="405130"/>
                  </a:lnTo>
                  <a:lnTo>
                    <a:pt x="330250" y="403860"/>
                  </a:lnTo>
                  <a:lnTo>
                    <a:pt x="330377" y="402590"/>
                  </a:lnTo>
                  <a:lnTo>
                    <a:pt x="330466" y="401320"/>
                  </a:lnTo>
                  <a:lnTo>
                    <a:pt x="330746" y="401320"/>
                  </a:lnTo>
                  <a:lnTo>
                    <a:pt x="330962" y="400050"/>
                  </a:lnTo>
                  <a:lnTo>
                    <a:pt x="331584" y="398780"/>
                  </a:lnTo>
                  <a:lnTo>
                    <a:pt x="332511" y="398780"/>
                  </a:lnTo>
                  <a:lnTo>
                    <a:pt x="333044" y="397510"/>
                  </a:lnTo>
                  <a:lnTo>
                    <a:pt x="339471" y="397510"/>
                  </a:lnTo>
                  <a:lnTo>
                    <a:pt x="342176" y="396240"/>
                  </a:lnTo>
                  <a:lnTo>
                    <a:pt x="343446" y="396240"/>
                  </a:lnTo>
                  <a:lnTo>
                    <a:pt x="345046" y="394970"/>
                  </a:lnTo>
                  <a:lnTo>
                    <a:pt x="345694" y="393700"/>
                  </a:lnTo>
                  <a:lnTo>
                    <a:pt x="346100" y="393700"/>
                  </a:lnTo>
                  <a:lnTo>
                    <a:pt x="346583" y="392430"/>
                  </a:lnTo>
                  <a:lnTo>
                    <a:pt x="346710" y="392430"/>
                  </a:lnTo>
                  <a:lnTo>
                    <a:pt x="346773" y="391160"/>
                  </a:lnTo>
                  <a:lnTo>
                    <a:pt x="346938" y="391160"/>
                  </a:lnTo>
                  <a:lnTo>
                    <a:pt x="347116" y="389890"/>
                  </a:lnTo>
                  <a:lnTo>
                    <a:pt x="347332" y="388620"/>
                  </a:lnTo>
                  <a:lnTo>
                    <a:pt x="347433" y="387350"/>
                  </a:lnTo>
                  <a:lnTo>
                    <a:pt x="350608" y="389890"/>
                  </a:lnTo>
                  <a:lnTo>
                    <a:pt x="355841" y="391160"/>
                  </a:lnTo>
                  <a:lnTo>
                    <a:pt x="369290" y="391160"/>
                  </a:lnTo>
                  <a:lnTo>
                    <a:pt x="395846" y="389890"/>
                  </a:lnTo>
                  <a:lnTo>
                    <a:pt x="408368" y="389890"/>
                  </a:lnTo>
                  <a:lnTo>
                    <a:pt x="407860" y="391160"/>
                  </a:lnTo>
                  <a:lnTo>
                    <a:pt x="405866" y="394970"/>
                  </a:lnTo>
                  <a:lnTo>
                    <a:pt x="406933" y="398780"/>
                  </a:lnTo>
                  <a:lnTo>
                    <a:pt x="407504" y="398780"/>
                  </a:lnTo>
                  <a:lnTo>
                    <a:pt x="409257" y="397510"/>
                  </a:lnTo>
                  <a:lnTo>
                    <a:pt x="411708" y="396240"/>
                  </a:lnTo>
                  <a:lnTo>
                    <a:pt x="413131" y="394970"/>
                  </a:lnTo>
                  <a:lnTo>
                    <a:pt x="413664" y="394970"/>
                  </a:lnTo>
                  <a:lnTo>
                    <a:pt x="415048" y="396240"/>
                  </a:lnTo>
                  <a:lnTo>
                    <a:pt x="416521" y="396240"/>
                  </a:lnTo>
                  <a:lnTo>
                    <a:pt x="415455" y="394970"/>
                  </a:lnTo>
                  <a:lnTo>
                    <a:pt x="414235" y="394970"/>
                  </a:lnTo>
                  <a:lnTo>
                    <a:pt x="413880" y="393700"/>
                  </a:lnTo>
                  <a:lnTo>
                    <a:pt x="413359" y="393700"/>
                  </a:lnTo>
                  <a:lnTo>
                    <a:pt x="413232" y="392430"/>
                  </a:lnTo>
                  <a:lnTo>
                    <a:pt x="413042" y="392430"/>
                  </a:lnTo>
                  <a:lnTo>
                    <a:pt x="412673" y="391160"/>
                  </a:lnTo>
                  <a:lnTo>
                    <a:pt x="412775" y="387350"/>
                  </a:lnTo>
                  <a:lnTo>
                    <a:pt x="413346" y="387350"/>
                  </a:lnTo>
                  <a:lnTo>
                    <a:pt x="414413" y="386080"/>
                  </a:lnTo>
                  <a:lnTo>
                    <a:pt x="415353" y="386080"/>
                  </a:lnTo>
                  <a:lnTo>
                    <a:pt x="416242" y="384810"/>
                  </a:lnTo>
                  <a:lnTo>
                    <a:pt x="429704" y="384810"/>
                  </a:lnTo>
                  <a:lnTo>
                    <a:pt x="430364" y="383540"/>
                  </a:lnTo>
                  <a:lnTo>
                    <a:pt x="415251" y="383540"/>
                  </a:lnTo>
                  <a:lnTo>
                    <a:pt x="414680" y="382270"/>
                  </a:lnTo>
                  <a:lnTo>
                    <a:pt x="414413" y="379755"/>
                  </a:lnTo>
                  <a:lnTo>
                    <a:pt x="414883" y="378460"/>
                  </a:lnTo>
                  <a:lnTo>
                    <a:pt x="415315" y="378460"/>
                  </a:lnTo>
                  <a:lnTo>
                    <a:pt x="416801" y="377190"/>
                  </a:lnTo>
                  <a:lnTo>
                    <a:pt x="418045" y="375920"/>
                  </a:lnTo>
                  <a:lnTo>
                    <a:pt x="420624" y="375920"/>
                  </a:lnTo>
                  <a:lnTo>
                    <a:pt x="421627" y="374650"/>
                  </a:lnTo>
                  <a:lnTo>
                    <a:pt x="424611" y="374650"/>
                  </a:lnTo>
                  <a:lnTo>
                    <a:pt x="430085" y="375920"/>
                  </a:lnTo>
                  <a:lnTo>
                    <a:pt x="438848" y="375920"/>
                  </a:lnTo>
                  <a:lnTo>
                    <a:pt x="437375" y="377190"/>
                  </a:lnTo>
                  <a:lnTo>
                    <a:pt x="435584" y="379730"/>
                  </a:lnTo>
                  <a:lnTo>
                    <a:pt x="437184" y="378460"/>
                  </a:lnTo>
                  <a:lnTo>
                    <a:pt x="438937" y="377190"/>
                  </a:lnTo>
                  <a:lnTo>
                    <a:pt x="440359" y="375920"/>
                  </a:lnTo>
                  <a:lnTo>
                    <a:pt x="441985" y="373380"/>
                  </a:lnTo>
                  <a:lnTo>
                    <a:pt x="442353" y="372110"/>
                  </a:lnTo>
                  <a:lnTo>
                    <a:pt x="442544" y="372110"/>
                  </a:lnTo>
                  <a:lnTo>
                    <a:pt x="448297" y="345440"/>
                  </a:lnTo>
                  <a:lnTo>
                    <a:pt x="448271" y="341630"/>
                  </a:lnTo>
                  <a:lnTo>
                    <a:pt x="448017" y="341630"/>
                  </a:lnTo>
                  <a:lnTo>
                    <a:pt x="447357" y="339090"/>
                  </a:lnTo>
                  <a:lnTo>
                    <a:pt x="446582" y="336550"/>
                  </a:lnTo>
                  <a:lnTo>
                    <a:pt x="446506" y="345440"/>
                  </a:lnTo>
                  <a:lnTo>
                    <a:pt x="446328" y="347980"/>
                  </a:lnTo>
                  <a:lnTo>
                    <a:pt x="439483" y="373380"/>
                  </a:lnTo>
                  <a:lnTo>
                    <a:pt x="439127" y="373380"/>
                  </a:lnTo>
                  <a:lnTo>
                    <a:pt x="438607" y="374650"/>
                  </a:lnTo>
                  <a:lnTo>
                    <a:pt x="433197" y="374650"/>
                  </a:lnTo>
                  <a:lnTo>
                    <a:pt x="424764" y="373380"/>
                  </a:lnTo>
                  <a:lnTo>
                    <a:pt x="419633" y="373380"/>
                  </a:lnTo>
                  <a:lnTo>
                    <a:pt x="417080" y="374650"/>
                  </a:lnTo>
                  <a:lnTo>
                    <a:pt x="415734" y="374650"/>
                  </a:lnTo>
                  <a:lnTo>
                    <a:pt x="414401" y="375920"/>
                  </a:lnTo>
                  <a:lnTo>
                    <a:pt x="414350" y="376085"/>
                  </a:lnTo>
                  <a:lnTo>
                    <a:pt x="414350" y="383540"/>
                  </a:lnTo>
                  <a:lnTo>
                    <a:pt x="412864" y="383540"/>
                  </a:lnTo>
                  <a:lnTo>
                    <a:pt x="412635" y="383387"/>
                  </a:lnTo>
                  <a:lnTo>
                    <a:pt x="412635" y="393700"/>
                  </a:lnTo>
                  <a:lnTo>
                    <a:pt x="410997" y="394970"/>
                  </a:lnTo>
                  <a:lnTo>
                    <a:pt x="408724" y="397510"/>
                  </a:lnTo>
                  <a:lnTo>
                    <a:pt x="407581" y="397510"/>
                  </a:lnTo>
                  <a:lnTo>
                    <a:pt x="407377" y="396240"/>
                  </a:lnTo>
                  <a:lnTo>
                    <a:pt x="407136" y="393700"/>
                  </a:lnTo>
                  <a:lnTo>
                    <a:pt x="409689" y="389890"/>
                  </a:lnTo>
                  <a:lnTo>
                    <a:pt x="410667" y="388620"/>
                  </a:lnTo>
                  <a:lnTo>
                    <a:pt x="411454" y="388620"/>
                  </a:lnTo>
                  <a:lnTo>
                    <a:pt x="411492" y="391160"/>
                  </a:lnTo>
                  <a:lnTo>
                    <a:pt x="412051" y="393700"/>
                  </a:lnTo>
                  <a:lnTo>
                    <a:pt x="412635" y="393700"/>
                  </a:lnTo>
                  <a:lnTo>
                    <a:pt x="412635" y="383387"/>
                  </a:lnTo>
                  <a:lnTo>
                    <a:pt x="411022" y="382270"/>
                  </a:lnTo>
                  <a:lnTo>
                    <a:pt x="405892" y="382270"/>
                  </a:lnTo>
                  <a:lnTo>
                    <a:pt x="406755" y="379730"/>
                  </a:lnTo>
                  <a:lnTo>
                    <a:pt x="410057" y="378460"/>
                  </a:lnTo>
                  <a:lnTo>
                    <a:pt x="413410" y="378460"/>
                  </a:lnTo>
                  <a:lnTo>
                    <a:pt x="413245" y="379730"/>
                  </a:lnTo>
                  <a:lnTo>
                    <a:pt x="413245" y="381000"/>
                  </a:lnTo>
                  <a:lnTo>
                    <a:pt x="413499" y="382270"/>
                  </a:lnTo>
                  <a:lnTo>
                    <a:pt x="413867" y="382270"/>
                  </a:lnTo>
                  <a:lnTo>
                    <a:pt x="414350" y="383540"/>
                  </a:lnTo>
                  <a:lnTo>
                    <a:pt x="414350" y="376085"/>
                  </a:lnTo>
                  <a:lnTo>
                    <a:pt x="413981" y="377190"/>
                  </a:lnTo>
                  <a:lnTo>
                    <a:pt x="409765" y="377190"/>
                  </a:lnTo>
                  <a:lnTo>
                    <a:pt x="404723" y="378460"/>
                  </a:lnTo>
                  <a:lnTo>
                    <a:pt x="403974" y="383540"/>
                  </a:lnTo>
                  <a:lnTo>
                    <a:pt x="404380" y="383540"/>
                  </a:lnTo>
                  <a:lnTo>
                    <a:pt x="404622" y="384810"/>
                  </a:lnTo>
                  <a:lnTo>
                    <a:pt x="404952" y="384810"/>
                  </a:lnTo>
                  <a:lnTo>
                    <a:pt x="407911" y="383540"/>
                  </a:lnTo>
                  <a:lnTo>
                    <a:pt x="410502" y="383540"/>
                  </a:lnTo>
                  <a:lnTo>
                    <a:pt x="411734" y="384810"/>
                  </a:lnTo>
                  <a:lnTo>
                    <a:pt x="412508" y="384810"/>
                  </a:lnTo>
                  <a:lnTo>
                    <a:pt x="411911" y="386080"/>
                  </a:lnTo>
                  <a:lnTo>
                    <a:pt x="411467" y="386080"/>
                  </a:lnTo>
                  <a:lnTo>
                    <a:pt x="411048" y="387350"/>
                  </a:lnTo>
                  <a:lnTo>
                    <a:pt x="410057" y="387350"/>
                  </a:lnTo>
                  <a:lnTo>
                    <a:pt x="409511" y="388620"/>
                  </a:lnTo>
                  <a:lnTo>
                    <a:pt x="395795" y="388620"/>
                  </a:lnTo>
                  <a:lnTo>
                    <a:pt x="369239" y="389890"/>
                  </a:lnTo>
                  <a:lnTo>
                    <a:pt x="355917" y="389890"/>
                  </a:lnTo>
                  <a:lnTo>
                    <a:pt x="350951" y="388620"/>
                  </a:lnTo>
                  <a:lnTo>
                    <a:pt x="349542" y="387350"/>
                  </a:lnTo>
                  <a:lnTo>
                    <a:pt x="348145" y="386080"/>
                  </a:lnTo>
                  <a:lnTo>
                    <a:pt x="348018" y="377583"/>
                  </a:lnTo>
                  <a:lnTo>
                    <a:pt x="347865" y="373380"/>
                  </a:lnTo>
                  <a:lnTo>
                    <a:pt x="352386" y="369570"/>
                  </a:lnTo>
                  <a:lnTo>
                    <a:pt x="354533" y="368300"/>
                  </a:lnTo>
                  <a:lnTo>
                    <a:pt x="353898" y="364490"/>
                  </a:lnTo>
                  <a:lnTo>
                    <a:pt x="352704" y="363347"/>
                  </a:lnTo>
                  <a:lnTo>
                    <a:pt x="352704" y="368300"/>
                  </a:lnTo>
                  <a:lnTo>
                    <a:pt x="350139" y="369570"/>
                  </a:lnTo>
                  <a:lnTo>
                    <a:pt x="346443" y="373380"/>
                  </a:lnTo>
                  <a:lnTo>
                    <a:pt x="346659" y="379730"/>
                  </a:lnTo>
                  <a:lnTo>
                    <a:pt x="346760" y="386080"/>
                  </a:lnTo>
                  <a:lnTo>
                    <a:pt x="346697" y="387350"/>
                  </a:lnTo>
                  <a:lnTo>
                    <a:pt x="346494" y="388620"/>
                  </a:lnTo>
                  <a:lnTo>
                    <a:pt x="346138" y="386080"/>
                  </a:lnTo>
                  <a:lnTo>
                    <a:pt x="344716" y="382270"/>
                  </a:lnTo>
                  <a:lnTo>
                    <a:pt x="339356" y="381000"/>
                  </a:lnTo>
                  <a:lnTo>
                    <a:pt x="339178" y="381000"/>
                  </a:lnTo>
                  <a:lnTo>
                    <a:pt x="342569" y="382270"/>
                  </a:lnTo>
                  <a:lnTo>
                    <a:pt x="344144" y="384810"/>
                  </a:lnTo>
                  <a:lnTo>
                    <a:pt x="344957" y="386080"/>
                  </a:lnTo>
                  <a:lnTo>
                    <a:pt x="345147" y="387350"/>
                  </a:lnTo>
                  <a:lnTo>
                    <a:pt x="345465" y="387350"/>
                  </a:lnTo>
                  <a:lnTo>
                    <a:pt x="345617" y="388620"/>
                  </a:lnTo>
                  <a:lnTo>
                    <a:pt x="345973" y="389890"/>
                  </a:lnTo>
                  <a:lnTo>
                    <a:pt x="345643" y="392430"/>
                  </a:lnTo>
                  <a:lnTo>
                    <a:pt x="345249" y="392430"/>
                  </a:lnTo>
                  <a:lnTo>
                    <a:pt x="344843" y="393700"/>
                  </a:lnTo>
                  <a:lnTo>
                    <a:pt x="343293" y="394970"/>
                  </a:lnTo>
                  <a:lnTo>
                    <a:pt x="341972" y="394970"/>
                  </a:lnTo>
                  <a:lnTo>
                    <a:pt x="339255" y="396240"/>
                  </a:lnTo>
                  <a:lnTo>
                    <a:pt x="334975" y="396240"/>
                  </a:lnTo>
                  <a:lnTo>
                    <a:pt x="332803" y="397510"/>
                  </a:lnTo>
                  <a:lnTo>
                    <a:pt x="331228" y="397510"/>
                  </a:lnTo>
                  <a:lnTo>
                    <a:pt x="330657" y="398780"/>
                  </a:lnTo>
                  <a:lnTo>
                    <a:pt x="329857" y="400050"/>
                  </a:lnTo>
                  <a:lnTo>
                    <a:pt x="329615" y="400050"/>
                  </a:lnTo>
                  <a:lnTo>
                    <a:pt x="329234" y="401320"/>
                  </a:lnTo>
                  <a:lnTo>
                    <a:pt x="329006" y="403860"/>
                  </a:lnTo>
                  <a:lnTo>
                    <a:pt x="328168" y="402590"/>
                  </a:lnTo>
                  <a:lnTo>
                    <a:pt x="327444" y="401320"/>
                  </a:lnTo>
                  <a:lnTo>
                    <a:pt x="327279" y="400050"/>
                  </a:lnTo>
                  <a:lnTo>
                    <a:pt x="327075" y="400050"/>
                  </a:lnTo>
                  <a:lnTo>
                    <a:pt x="326910" y="398780"/>
                  </a:lnTo>
                  <a:lnTo>
                    <a:pt x="326567" y="397510"/>
                  </a:lnTo>
                  <a:lnTo>
                    <a:pt x="326440" y="396240"/>
                  </a:lnTo>
                  <a:lnTo>
                    <a:pt x="326618" y="393700"/>
                  </a:lnTo>
                  <a:lnTo>
                    <a:pt x="326783" y="393700"/>
                  </a:lnTo>
                  <a:lnTo>
                    <a:pt x="327355" y="391160"/>
                  </a:lnTo>
                  <a:lnTo>
                    <a:pt x="327787" y="388620"/>
                  </a:lnTo>
                  <a:lnTo>
                    <a:pt x="328587" y="386080"/>
                  </a:lnTo>
                  <a:lnTo>
                    <a:pt x="329107" y="384810"/>
                  </a:lnTo>
                  <a:lnTo>
                    <a:pt x="329628" y="383540"/>
                  </a:lnTo>
                  <a:lnTo>
                    <a:pt x="333184" y="382270"/>
                  </a:lnTo>
                  <a:lnTo>
                    <a:pt x="336067" y="381000"/>
                  </a:lnTo>
                  <a:lnTo>
                    <a:pt x="334225" y="381000"/>
                  </a:lnTo>
                  <a:lnTo>
                    <a:pt x="319252" y="387350"/>
                  </a:lnTo>
                  <a:lnTo>
                    <a:pt x="308152" y="391160"/>
                  </a:lnTo>
                  <a:lnTo>
                    <a:pt x="295643" y="396240"/>
                  </a:lnTo>
                  <a:lnTo>
                    <a:pt x="268300" y="401320"/>
                  </a:lnTo>
                  <a:lnTo>
                    <a:pt x="265849" y="401320"/>
                  </a:lnTo>
                  <a:lnTo>
                    <a:pt x="224129" y="389890"/>
                  </a:lnTo>
                  <a:lnTo>
                    <a:pt x="208038" y="381749"/>
                  </a:lnTo>
                  <a:lnTo>
                    <a:pt x="208038" y="387350"/>
                  </a:lnTo>
                  <a:lnTo>
                    <a:pt x="207962" y="388620"/>
                  </a:lnTo>
                  <a:lnTo>
                    <a:pt x="207124" y="392430"/>
                  </a:lnTo>
                  <a:lnTo>
                    <a:pt x="206781" y="393700"/>
                  </a:lnTo>
                  <a:lnTo>
                    <a:pt x="206298" y="394970"/>
                  </a:lnTo>
                  <a:lnTo>
                    <a:pt x="205892" y="394970"/>
                  </a:lnTo>
                  <a:lnTo>
                    <a:pt x="205295" y="393700"/>
                  </a:lnTo>
                  <a:lnTo>
                    <a:pt x="205143" y="393496"/>
                  </a:lnTo>
                  <a:lnTo>
                    <a:pt x="205143" y="396240"/>
                  </a:lnTo>
                  <a:lnTo>
                    <a:pt x="204914" y="397510"/>
                  </a:lnTo>
                  <a:lnTo>
                    <a:pt x="202958" y="401320"/>
                  </a:lnTo>
                  <a:lnTo>
                    <a:pt x="199961" y="405130"/>
                  </a:lnTo>
                  <a:lnTo>
                    <a:pt x="195948" y="406400"/>
                  </a:lnTo>
                  <a:lnTo>
                    <a:pt x="191338" y="407670"/>
                  </a:lnTo>
                  <a:lnTo>
                    <a:pt x="149974" y="407670"/>
                  </a:lnTo>
                  <a:lnTo>
                    <a:pt x="132905" y="406400"/>
                  </a:lnTo>
                  <a:lnTo>
                    <a:pt x="128270" y="405130"/>
                  </a:lnTo>
                  <a:lnTo>
                    <a:pt x="122961" y="405130"/>
                  </a:lnTo>
                  <a:lnTo>
                    <a:pt x="119418" y="406400"/>
                  </a:lnTo>
                  <a:lnTo>
                    <a:pt x="116217" y="406400"/>
                  </a:lnTo>
                  <a:lnTo>
                    <a:pt x="116306" y="405130"/>
                  </a:lnTo>
                  <a:lnTo>
                    <a:pt x="116243" y="402590"/>
                  </a:lnTo>
                  <a:lnTo>
                    <a:pt x="115760" y="400608"/>
                  </a:lnTo>
                  <a:lnTo>
                    <a:pt x="115760" y="403860"/>
                  </a:lnTo>
                  <a:lnTo>
                    <a:pt x="115239" y="406400"/>
                  </a:lnTo>
                  <a:lnTo>
                    <a:pt x="114427" y="405295"/>
                  </a:lnTo>
                  <a:lnTo>
                    <a:pt x="114427" y="407670"/>
                  </a:lnTo>
                  <a:lnTo>
                    <a:pt x="109550" y="408940"/>
                  </a:lnTo>
                  <a:lnTo>
                    <a:pt x="105244" y="410210"/>
                  </a:lnTo>
                  <a:lnTo>
                    <a:pt x="101803" y="412750"/>
                  </a:lnTo>
                  <a:lnTo>
                    <a:pt x="99809" y="407670"/>
                  </a:lnTo>
                  <a:lnTo>
                    <a:pt x="98361" y="403860"/>
                  </a:lnTo>
                  <a:lnTo>
                    <a:pt x="97421" y="402590"/>
                  </a:lnTo>
                  <a:lnTo>
                    <a:pt x="96012" y="401320"/>
                  </a:lnTo>
                  <a:lnTo>
                    <a:pt x="97256" y="402590"/>
                  </a:lnTo>
                  <a:lnTo>
                    <a:pt x="98132" y="403860"/>
                  </a:lnTo>
                  <a:lnTo>
                    <a:pt x="100825" y="411480"/>
                  </a:lnTo>
                  <a:lnTo>
                    <a:pt x="102438" y="415290"/>
                  </a:lnTo>
                  <a:lnTo>
                    <a:pt x="103136" y="416560"/>
                  </a:lnTo>
                  <a:lnTo>
                    <a:pt x="104838" y="419100"/>
                  </a:lnTo>
                  <a:lnTo>
                    <a:pt x="107810" y="424180"/>
                  </a:lnTo>
                  <a:lnTo>
                    <a:pt x="108762" y="425450"/>
                  </a:lnTo>
                  <a:lnTo>
                    <a:pt x="109220" y="426720"/>
                  </a:lnTo>
                  <a:lnTo>
                    <a:pt x="109842" y="427990"/>
                  </a:lnTo>
                  <a:lnTo>
                    <a:pt x="109791" y="429260"/>
                  </a:lnTo>
                  <a:lnTo>
                    <a:pt x="108813" y="431800"/>
                  </a:lnTo>
                  <a:lnTo>
                    <a:pt x="106857" y="434340"/>
                  </a:lnTo>
                  <a:lnTo>
                    <a:pt x="101104" y="434340"/>
                  </a:lnTo>
                  <a:lnTo>
                    <a:pt x="99504" y="433070"/>
                  </a:lnTo>
                  <a:lnTo>
                    <a:pt x="98818" y="433070"/>
                  </a:lnTo>
                  <a:lnTo>
                    <a:pt x="97078" y="430530"/>
                  </a:lnTo>
                  <a:lnTo>
                    <a:pt x="94983" y="425450"/>
                  </a:lnTo>
                  <a:lnTo>
                    <a:pt x="94602" y="424180"/>
                  </a:lnTo>
                  <a:lnTo>
                    <a:pt x="94005" y="422910"/>
                  </a:lnTo>
                  <a:lnTo>
                    <a:pt x="93357" y="422910"/>
                  </a:lnTo>
                  <a:lnTo>
                    <a:pt x="90297" y="419100"/>
                  </a:lnTo>
                  <a:lnTo>
                    <a:pt x="88709" y="417830"/>
                  </a:lnTo>
                  <a:lnTo>
                    <a:pt x="84150" y="414020"/>
                  </a:lnTo>
                  <a:lnTo>
                    <a:pt x="81648" y="411480"/>
                  </a:lnTo>
                  <a:lnTo>
                    <a:pt x="80645" y="410210"/>
                  </a:lnTo>
                  <a:lnTo>
                    <a:pt x="79044" y="408940"/>
                  </a:lnTo>
                  <a:lnTo>
                    <a:pt x="78562" y="407670"/>
                  </a:lnTo>
                  <a:lnTo>
                    <a:pt x="78676" y="405130"/>
                  </a:lnTo>
                  <a:lnTo>
                    <a:pt x="79248" y="403860"/>
                  </a:lnTo>
                  <a:lnTo>
                    <a:pt x="79959" y="402590"/>
                  </a:lnTo>
                  <a:lnTo>
                    <a:pt x="80721" y="402590"/>
                  </a:lnTo>
                  <a:lnTo>
                    <a:pt x="81508" y="401320"/>
                  </a:lnTo>
                  <a:lnTo>
                    <a:pt x="81711" y="403860"/>
                  </a:lnTo>
                  <a:lnTo>
                    <a:pt x="82092" y="405130"/>
                  </a:lnTo>
                  <a:lnTo>
                    <a:pt x="82473" y="405130"/>
                  </a:lnTo>
                  <a:lnTo>
                    <a:pt x="83553" y="407670"/>
                  </a:lnTo>
                  <a:lnTo>
                    <a:pt x="84277" y="407670"/>
                  </a:lnTo>
                  <a:lnTo>
                    <a:pt x="85839" y="408940"/>
                  </a:lnTo>
                  <a:lnTo>
                    <a:pt x="87591" y="408940"/>
                  </a:lnTo>
                  <a:lnTo>
                    <a:pt x="86245" y="407670"/>
                  </a:lnTo>
                  <a:lnTo>
                    <a:pt x="84810" y="407670"/>
                  </a:lnTo>
                  <a:lnTo>
                    <a:pt x="83921" y="406400"/>
                  </a:lnTo>
                  <a:lnTo>
                    <a:pt x="83464" y="405130"/>
                  </a:lnTo>
                  <a:lnTo>
                    <a:pt x="82816" y="402590"/>
                  </a:lnTo>
                  <a:lnTo>
                    <a:pt x="82689" y="400050"/>
                  </a:lnTo>
                  <a:lnTo>
                    <a:pt x="83553" y="398780"/>
                  </a:lnTo>
                  <a:lnTo>
                    <a:pt x="84569" y="398780"/>
                  </a:lnTo>
                  <a:lnTo>
                    <a:pt x="87210" y="396240"/>
                  </a:lnTo>
                  <a:lnTo>
                    <a:pt x="88938" y="394970"/>
                  </a:lnTo>
                  <a:lnTo>
                    <a:pt x="91719" y="394970"/>
                  </a:lnTo>
                  <a:lnTo>
                    <a:pt x="93700" y="396240"/>
                  </a:lnTo>
                  <a:lnTo>
                    <a:pt x="94856" y="396240"/>
                  </a:lnTo>
                  <a:lnTo>
                    <a:pt x="95389" y="392430"/>
                  </a:lnTo>
                  <a:lnTo>
                    <a:pt x="96431" y="393700"/>
                  </a:lnTo>
                  <a:lnTo>
                    <a:pt x="97256" y="396240"/>
                  </a:lnTo>
                  <a:lnTo>
                    <a:pt x="99098" y="398780"/>
                  </a:lnTo>
                  <a:lnTo>
                    <a:pt x="100063" y="400050"/>
                  </a:lnTo>
                  <a:lnTo>
                    <a:pt x="101676" y="401320"/>
                  </a:lnTo>
                  <a:lnTo>
                    <a:pt x="102120" y="401320"/>
                  </a:lnTo>
                  <a:lnTo>
                    <a:pt x="103517" y="402590"/>
                  </a:lnTo>
                  <a:lnTo>
                    <a:pt x="107810" y="402590"/>
                  </a:lnTo>
                  <a:lnTo>
                    <a:pt x="108724" y="401320"/>
                  </a:lnTo>
                  <a:lnTo>
                    <a:pt x="109474" y="402590"/>
                  </a:lnTo>
                  <a:lnTo>
                    <a:pt x="110363" y="403860"/>
                  </a:lnTo>
                  <a:lnTo>
                    <a:pt x="112331" y="403860"/>
                  </a:lnTo>
                  <a:lnTo>
                    <a:pt x="113576" y="406400"/>
                  </a:lnTo>
                  <a:lnTo>
                    <a:pt x="114033" y="406400"/>
                  </a:lnTo>
                  <a:lnTo>
                    <a:pt x="114427" y="407670"/>
                  </a:lnTo>
                  <a:lnTo>
                    <a:pt x="114427" y="405295"/>
                  </a:lnTo>
                  <a:lnTo>
                    <a:pt x="112458" y="402590"/>
                  </a:lnTo>
                  <a:lnTo>
                    <a:pt x="110121" y="402590"/>
                  </a:lnTo>
                  <a:lnTo>
                    <a:pt x="109512" y="401320"/>
                  </a:lnTo>
                  <a:lnTo>
                    <a:pt x="110274" y="401320"/>
                  </a:lnTo>
                  <a:lnTo>
                    <a:pt x="110959" y="400050"/>
                  </a:lnTo>
                  <a:lnTo>
                    <a:pt x="112191" y="398780"/>
                  </a:lnTo>
                  <a:lnTo>
                    <a:pt x="112737" y="398780"/>
                  </a:lnTo>
                  <a:lnTo>
                    <a:pt x="113220" y="397510"/>
                  </a:lnTo>
                  <a:lnTo>
                    <a:pt x="114617" y="400050"/>
                  </a:lnTo>
                  <a:lnTo>
                    <a:pt x="115760" y="403860"/>
                  </a:lnTo>
                  <a:lnTo>
                    <a:pt x="115760" y="400608"/>
                  </a:lnTo>
                  <a:lnTo>
                    <a:pt x="115316" y="398780"/>
                  </a:lnTo>
                  <a:lnTo>
                    <a:pt x="114490" y="398780"/>
                  </a:lnTo>
                  <a:lnTo>
                    <a:pt x="113690" y="397510"/>
                  </a:lnTo>
                  <a:lnTo>
                    <a:pt x="114058" y="396240"/>
                  </a:lnTo>
                  <a:lnTo>
                    <a:pt x="114350" y="396240"/>
                  </a:lnTo>
                  <a:lnTo>
                    <a:pt x="114325" y="394970"/>
                  </a:lnTo>
                  <a:lnTo>
                    <a:pt x="118567" y="394970"/>
                  </a:lnTo>
                  <a:lnTo>
                    <a:pt x="120713" y="396240"/>
                  </a:lnTo>
                  <a:lnTo>
                    <a:pt x="121881" y="396240"/>
                  </a:lnTo>
                  <a:lnTo>
                    <a:pt x="124383" y="397510"/>
                  </a:lnTo>
                  <a:lnTo>
                    <a:pt x="125780" y="397510"/>
                  </a:lnTo>
                  <a:lnTo>
                    <a:pt x="127165" y="396240"/>
                  </a:lnTo>
                  <a:lnTo>
                    <a:pt x="127444" y="394970"/>
                  </a:lnTo>
                  <a:lnTo>
                    <a:pt x="127698" y="394970"/>
                  </a:lnTo>
                  <a:lnTo>
                    <a:pt x="129120" y="396240"/>
                  </a:lnTo>
                  <a:lnTo>
                    <a:pt x="131572" y="397510"/>
                  </a:lnTo>
                  <a:lnTo>
                    <a:pt x="133324" y="400050"/>
                  </a:lnTo>
                  <a:lnTo>
                    <a:pt x="133896" y="400050"/>
                  </a:lnTo>
                  <a:lnTo>
                    <a:pt x="134188" y="398780"/>
                  </a:lnTo>
                  <a:lnTo>
                    <a:pt x="135077" y="394970"/>
                  </a:lnTo>
                  <a:lnTo>
                    <a:pt x="131521" y="389890"/>
                  </a:lnTo>
                  <a:lnTo>
                    <a:pt x="130225" y="388620"/>
                  </a:lnTo>
                  <a:lnTo>
                    <a:pt x="129362" y="388620"/>
                  </a:lnTo>
                  <a:lnTo>
                    <a:pt x="130162" y="389890"/>
                  </a:lnTo>
                  <a:lnTo>
                    <a:pt x="131127" y="389890"/>
                  </a:lnTo>
                  <a:lnTo>
                    <a:pt x="132067" y="391160"/>
                  </a:lnTo>
                  <a:lnTo>
                    <a:pt x="133692" y="393700"/>
                  </a:lnTo>
                  <a:lnTo>
                    <a:pt x="133451" y="397510"/>
                  </a:lnTo>
                  <a:lnTo>
                    <a:pt x="133248" y="398780"/>
                  </a:lnTo>
                  <a:lnTo>
                    <a:pt x="129819" y="394970"/>
                  </a:lnTo>
                  <a:lnTo>
                    <a:pt x="128384" y="394970"/>
                  </a:lnTo>
                  <a:lnTo>
                    <a:pt x="128778" y="393700"/>
                  </a:lnTo>
                  <a:lnTo>
                    <a:pt x="128981" y="392430"/>
                  </a:lnTo>
                  <a:lnTo>
                    <a:pt x="129336" y="391160"/>
                  </a:lnTo>
                  <a:lnTo>
                    <a:pt x="129362" y="388620"/>
                  </a:lnTo>
                  <a:lnTo>
                    <a:pt x="129171" y="387350"/>
                  </a:lnTo>
                  <a:lnTo>
                    <a:pt x="128866" y="387350"/>
                  </a:lnTo>
                  <a:lnTo>
                    <a:pt x="128574" y="386080"/>
                  </a:lnTo>
                  <a:lnTo>
                    <a:pt x="127406" y="386080"/>
                  </a:lnTo>
                  <a:lnTo>
                    <a:pt x="126873" y="384810"/>
                  </a:lnTo>
                  <a:lnTo>
                    <a:pt x="128270" y="384810"/>
                  </a:lnTo>
                  <a:lnTo>
                    <a:pt x="129171" y="383540"/>
                  </a:lnTo>
                  <a:lnTo>
                    <a:pt x="126936" y="383540"/>
                  </a:lnTo>
                  <a:lnTo>
                    <a:pt x="127304" y="382270"/>
                  </a:lnTo>
                  <a:lnTo>
                    <a:pt x="127558" y="381000"/>
                  </a:lnTo>
                  <a:lnTo>
                    <a:pt x="127571" y="379730"/>
                  </a:lnTo>
                  <a:lnTo>
                    <a:pt x="127393" y="379730"/>
                  </a:lnTo>
                  <a:lnTo>
                    <a:pt x="127127" y="378460"/>
                  </a:lnTo>
                  <a:lnTo>
                    <a:pt x="130771" y="378460"/>
                  </a:lnTo>
                  <a:lnTo>
                    <a:pt x="134073" y="379730"/>
                  </a:lnTo>
                  <a:lnTo>
                    <a:pt x="134937" y="382270"/>
                  </a:lnTo>
                  <a:lnTo>
                    <a:pt x="135242" y="383540"/>
                  </a:lnTo>
                  <a:lnTo>
                    <a:pt x="143510" y="383540"/>
                  </a:lnTo>
                  <a:lnTo>
                    <a:pt x="150482" y="384810"/>
                  </a:lnTo>
                  <a:lnTo>
                    <a:pt x="156984" y="384810"/>
                  </a:lnTo>
                  <a:lnTo>
                    <a:pt x="170954" y="386080"/>
                  </a:lnTo>
                  <a:lnTo>
                    <a:pt x="173545" y="387350"/>
                  </a:lnTo>
                  <a:lnTo>
                    <a:pt x="179324" y="387350"/>
                  </a:lnTo>
                  <a:lnTo>
                    <a:pt x="184010" y="384810"/>
                  </a:lnTo>
                  <a:lnTo>
                    <a:pt x="187553" y="383540"/>
                  </a:lnTo>
                  <a:lnTo>
                    <a:pt x="187629" y="384810"/>
                  </a:lnTo>
                  <a:lnTo>
                    <a:pt x="187807" y="384810"/>
                  </a:lnTo>
                  <a:lnTo>
                    <a:pt x="187909" y="386080"/>
                  </a:lnTo>
                  <a:lnTo>
                    <a:pt x="188874" y="387350"/>
                  </a:lnTo>
                  <a:lnTo>
                    <a:pt x="190258" y="387350"/>
                  </a:lnTo>
                  <a:lnTo>
                    <a:pt x="191058" y="388620"/>
                  </a:lnTo>
                  <a:lnTo>
                    <a:pt x="192303" y="388620"/>
                  </a:lnTo>
                  <a:lnTo>
                    <a:pt x="193078" y="389890"/>
                  </a:lnTo>
                  <a:lnTo>
                    <a:pt x="194843" y="389890"/>
                  </a:lnTo>
                  <a:lnTo>
                    <a:pt x="195872" y="391160"/>
                  </a:lnTo>
                  <a:lnTo>
                    <a:pt x="200329" y="391160"/>
                  </a:lnTo>
                  <a:lnTo>
                    <a:pt x="200825" y="392430"/>
                  </a:lnTo>
                  <a:lnTo>
                    <a:pt x="202095" y="392430"/>
                  </a:lnTo>
                  <a:lnTo>
                    <a:pt x="203352" y="393700"/>
                  </a:lnTo>
                  <a:lnTo>
                    <a:pt x="203847" y="393700"/>
                  </a:lnTo>
                  <a:lnTo>
                    <a:pt x="204482" y="394970"/>
                  </a:lnTo>
                  <a:lnTo>
                    <a:pt x="205028" y="394970"/>
                  </a:lnTo>
                  <a:lnTo>
                    <a:pt x="205143" y="396240"/>
                  </a:lnTo>
                  <a:lnTo>
                    <a:pt x="205143" y="393496"/>
                  </a:lnTo>
                  <a:lnTo>
                    <a:pt x="204393" y="392430"/>
                  </a:lnTo>
                  <a:lnTo>
                    <a:pt x="203504" y="392430"/>
                  </a:lnTo>
                  <a:lnTo>
                    <a:pt x="202692" y="391160"/>
                  </a:lnTo>
                  <a:lnTo>
                    <a:pt x="200812" y="391160"/>
                  </a:lnTo>
                  <a:lnTo>
                    <a:pt x="199720" y="389890"/>
                  </a:lnTo>
                  <a:lnTo>
                    <a:pt x="195186" y="389890"/>
                  </a:lnTo>
                  <a:lnTo>
                    <a:pt x="193624" y="388620"/>
                  </a:lnTo>
                  <a:lnTo>
                    <a:pt x="192913" y="388620"/>
                  </a:lnTo>
                  <a:lnTo>
                    <a:pt x="192138" y="387350"/>
                  </a:lnTo>
                  <a:lnTo>
                    <a:pt x="192074" y="383540"/>
                  </a:lnTo>
                  <a:lnTo>
                    <a:pt x="195389" y="379730"/>
                  </a:lnTo>
                  <a:lnTo>
                    <a:pt x="202704" y="379730"/>
                  </a:lnTo>
                  <a:lnTo>
                    <a:pt x="204927" y="381000"/>
                  </a:lnTo>
                  <a:lnTo>
                    <a:pt x="207556" y="382270"/>
                  </a:lnTo>
                  <a:lnTo>
                    <a:pt x="207683" y="383540"/>
                  </a:lnTo>
                  <a:lnTo>
                    <a:pt x="207949" y="384810"/>
                  </a:lnTo>
                  <a:lnTo>
                    <a:pt x="208038" y="387350"/>
                  </a:lnTo>
                  <a:lnTo>
                    <a:pt x="208038" y="381749"/>
                  </a:lnTo>
                  <a:lnTo>
                    <a:pt x="204216" y="379730"/>
                  </a:lnTo>
                  <a:lnTo>
                    <a:pt x="201117" y="378460"/>
                  </a:lnTo>
                  <a:lnTo>
                    <a:pt x="196126" y="378460"/>
                  </a:lnTo>
                  <a:lnTo>
                    <a:pt x="194437" y="379755"/>
                  </a:lnTo>
                  <a:lnTo>
                    <a:pt x="191376" y="382270"/>
                  </a:lnTo>
                  <a:lnTo>
                    <a:pt x="191236" y="387350"/>
                  </a:lnTo>
                  <a:lnTo>
                    <a:pt x="190538" y="387350"/>
                  </a:lnTo>
                  <a:lnTo>
                    <a:pt x="189395" y="386080"/>
                  </a:lnTo>
                  <a:lnTo>
                    <a:pt x="188201" y="384810"/>
                  </a:lnTo>
                  <a:lnTo>
                    <a:pt x="188264" y="383540"/>
                  </a:lnTo>
                  <a:lnTo>
                    <a:pt x="188772" y="373380"/>
                  </a:lnTo>
                  <a:lnTo>
                    <a:pt x="187998" y="365760"/>
                  </a:lnTo>
                  <a:lnTo>
                    <a:pt x="182638" y="360680"/>
                  </a:lnTo>
                  <a:lnTo>
                    <a:pt x="183337" y="358140"/>
                  </a:lnTo>
                  <a:lnTo>
                    <a:pt x="187172" y="355600"/>
                  </a:lnTo>
                  <a:lnTo>
                    <a:pt x="203085" y="355600"/>
                  </a:lnTo>
                  <a:lnTo>
                    <a:pt x="210680" y="358140"/>
                  </a:lnTo>
                  <a:lnTo>
                    <a:pt x="240080" y="370840"/>
                  </a:lnTo>
                  <a:lnTo>
                    <a:pt x="250825" y="375920"/>
                  </a:lnTo>
                  <a:lnTo>
                    <a:pt x="260756" y="378460"/>
                  </a:lnTo>
                  <a:lnTo>
                    <a:pt x="269392" y="379730"/>
                  </a:lnTo>
                  <a:lnTo>
                    <a:pt x="271360" y="379730"/>
                  </a:lnTo>
                  <a:lnTo>
                    <a:pt x="283235" y="378460"/>
                  </a:lnTo>
                  <a:lnTo>
                    <a:pt x="296621" y="374650"/>
                  </a:lnTo>
                  <a:lnTo>
                    <a:pt x="310083" y="369570"/>
                  </a:lnTo>
                  <a:lnTo>
                    <a:pt x="322237" y="364464"/>
                  </a:lnTo>
                  <a:lnTo>
                    <a:pt x="334632" y="359410"/>
                  </a:lnTo>
                  <a:lnTo>
                    <a:pt x="337667" y="358140"/>
                  </a:lnTo>
                  <a:lnTo>
                    <a:pt x="345478" y="358140"/>
                  </a:lnTo>
                  <a:lnTo>
                    <a:pt x="351675" y="364490"/>
                  </a:lnTo>
                  <a:lnTo>
                    <a:pt x="352526" y="364490"/>
                  </a:lnTo>
                  <a:lnTo>
                    <a:pt x="352653" y="365760"/>
                  </a:lnTo>
                  <a:lnTo>
                    <a:pt x="352704" y="368300"/>
                  </a:lnTo>
                  <a:lnTo>
                    <a:pt x="352704" y="363347"/>
                  </a:lnTo>
                  <a:lnTo>
                    <a:pt x="347738" y="358140"/>
                  </a:lnTo>
                  <a:lnTo>
                    <a:pt x="346532" y="356870"/>
                  </a:lnTo>
                  <a:lnTo>
                    <a:pt x="337502" y="356870"/>
                  </a:lnTo>
                  <a:lnTo>
                    <a:pt x="334225" y="358140"/>
                  </a:lnTo>
                  <a:lnTo>
                    <a:pt x="321602" y="363220"/>
                  </a:lnTo>
                  <a:lnTo>
                    <a:pt x="309600" y="368300"/>
                  </a:lnTo>
                  <a:lnTo>
                    <a:pt x="296278" y="373380"/>
                  </a:lnTo>
                  <a:lnTo>
                    <a:pt x="283044" y="377190"/>
                  </a:lnTo>
                  <a:lnTo>
                    <a:pt x="271360" y="378460"/>
                  </a:lnTo>
                  <a:lnTo>
                    <a:pt x="270395" y="378460"/>
                  </a:lnTo>
                  <a:lnTo>
                    <a:pt x="277139" y="377190"/>
                  </a:lnTo>
                  <a:lnTo>
                    <a:pt x="299212" y="365760"/>
                  </a:lnTo>
                  <a:lnTo>
                    <a:pt x="312788" y="355600"/>
                  </a:lnTo>
                  <a:lnTo>
                    <a:pt x="314286" y="354330"/>
                  </a:lnTo>
                  <a:lnTo>
                    <a:pt x="317296" y="351790"/>
                  </a:lnTo>
                  <a:lnTo>
                    <a:pt x="320090" y="349250"/>
                  </a:lnTo>
                  <a:lnTo>
                    <a:pt x="322630" y="346710"/>
                  </a:lnTo>
                  <a:lnTo>
                    <a:pt x="325259" y="344170"/>
                  </a:lnTo>
                  <a:lnTo>
                    <a:pt x="327456" y="341630"/>
                  </a:lnTo>
                  <a:lnTo>
                    <a:pt x="330682" y="336550"/>
                  </a:lnTo>
                  <a:lnTo>
                    <a:pt x="332219" y="334010"/>
                  </a:lnTo>
                  <a:lnTo>
                    <a:pt x="334327" y="331470"/>
                  </a:lnTo>
                  <a:lnTo>
                    <a:pt x="335813" y="328930"/>
                  </a:lnTo>
                  <a:lnTo>
                    <a:pt x="337121" y="326390"/>
                  </a:lnTo>
                  <a:lnTo>
                    <a:pt x="338289" y="323850"/>
                  </a:lnTo>
                  <a:lnTo>
                    <a:pt x="338696" y="323850"/>
                  </a:lnTo>
                  <a:lnTo>
                    <a:pt x="339204" y="325120"/>
                  </a:lnTo>
                  <a:lnTo>
                    <a:pt x="340652" y="326390"/>
                  </a:lnTo>
                  <a:lnTo>
                    <a:pt x="341706" y="326390"/>
                  </a:lnTo>
                  <a:lnTo>
                    <a:pt x="343941" y="327660"/>
                  </a:lnTo>
                  <a:lnTo>
                    <a:pt x="347802" y="327660"/>
                  </a:lnTo>
                  <a:lnTo>
                    <a:pt x="350291" y="326390"/>
                  </a:lnTo>
                  <a:lnTo>
                    <a:pt x="354126" y="325120"/>
                  </a:lnTo>
                  <a:lnTo>
                    <a:pt x="354291" y="325120"/>
                  </a:lnTo>
                  <a:lnTo>
                    <a:pt x="354660" y="326390"/>
                  </a:lnTo>
                  <a:lnTo>
                    <a:pt x="355206" y="326390"/>
                  </a:lnTo>
                  <a:lnTo>
                    <a:pt x="353796" y="327736"/>
                  </a:lnTo>
                  <a:lnTo>
                    <a:pt x="352704" y="328930"/>
                  </a:lnTo>
                  <a:lnTo>
                    <a:pt x="351739" y="330200"/>
                  </a:lnTo>
                  <a:lnTo>
                    <a:pt x="351459" y="331470"/>
                  </a:lnTo>
                  <a:lnTo>
                    <a:pt x="349618" y="330200"/>
                  </a:lnTo>
                  <a:lnTo>
                    <a:pt x="348653" y="328930"/>
                  </a:lnTo>
                  <a:lnTo>
                    <a:pt x="346646" y="328930"/>
                  </a:lnTo>
                  <a:lnTo>
                    <a:pt x="345325" y="330200"/>
                  </a:lnTo>
                  <a:lnTo>
                    <a:pt x="344182" y="330200"/>
                  </a:lnTo>
                  <a:lnTo>
                    <a:pt x="343001" y="331470"/>
                  </a:lnTo>
                  <a:lnTo>
                    <a:pt x="340360" y="334010"/>
                  </a:lnTo>
                  <a:lnTo>
                    <a:pt x="342925" y="334010"/>
                  </a:lnTo>
                  <a:lnTo>
                    <a:pt x="344449" y="335280"/>
                  </a:lnTo>
                  <a:lnTo>
                    <a:pt x="346849" y="335280"/>
                  </a:lnTo>
                  <a:lnTo>
                    <a:pt x="348437" y="337820"/>
                  </a:lnTo>
                  <a:lnTo>
                    <a:pt x="349389" y="337820"/>
                  </a:lnTo>
                  <a:lnTo>
                    <a:pt x="351294" y="339090"/>
                  </a:lnTo>
                  <a:lnTo>
                    <a:pt x="356400" y="339090"/>
                  </a:lnTo>
                  <a:lnTo>
                    <a:pt x="357416" y="337820"/>
                  </a:lnTo>
                  <a:lnTo>
                    <a:pt x="359105" y="337820"/>
                  </a:lnTo>
                  <a:lnTo>
                    <a:pt x="360083" y="336550"/>
                  </a:lnTo>
                  <a:lnTo>
                    <a:pt x="361696" y="335280"/>
                  </a:lnTo>
                  <a:lnTo>
                    <a:pt x="363093" y="334010"/>
                  </a:lnTo>
                  <a:lnTo>
                    <a:pt x="364261" y="332740"/>
                  </a:lnTo>
                  <a:lnTo>
                    <a:pt x="364134" y="334010"/>
                  </a:lnTo>
                  <a:lnTo>
                    <a:pt x="363918" y="335280"/>
                  </a:lnTo>
                  <a:lnTo>
                    <a:pt x="363423" y="335280"/>
                  </a:lnTo>
                  <a:lnTo>
                    <a:pt x="362419" y="336550"/>
                  </a:lnTo>
                  <a:lnTo>
                    <a:pt x="360629" y="337820"/>
                  </a:lnTo>
                  <a:lnTo>
                    <a:pt x="359537" y="337820"/>
                  </a:lnTo>
                  <a:lnTo>
                    <a:pt x="359041" y="339090"/>
                  </a:lnTo>
                  <a:lnTo>
                    <a:pt x="358025" y="339090"/>
                  </a:lnTo>
                  <a:lnTo>
                    <a:pt x="357581" y="340360"/>
                  </a:lnTo>
                  <a:lnTo>
                    <a:pt x="357327" y="340360"/>
                  </a:lnTo>
                  <a:lnTo>
                    <a:pt x="357200" y="341630"/>
                  </a:lnTo>
                  <a:lnTo>
                    <a:pt x="357022" y="341630"/>
                  </a:lnTo>
                  <a:lnTo>
                    <a:pt x="356958" y="342900"/>
                  </a:lnTo>
                  <a:lnTo>
                    <a:pt x="357111" y="344170"/>
                  </a:lnTo>
                  <a:lnTo>
                    <a:pt x="357276" y="345440"/>
                  </a:lnTo>
                  <a:lnTo>
                    <a:pt x="357759" y="346710"/>
                  </a:lnTo>
                  <a:lnTo>
                    <a:pt x="358025" y="347980"/>
                  </a:lnTo>
                  <a:lnTo>
                    <a:pt x="358317" y="347980"/>
                  </a:lnTo>
                  <a:lnTo>
                    <a:pt x="359168" y="350520"/>
                  </a:lnTo>
                  <a:lnTo>
                    <a:pt x="360362" y="353060"/>
                  </a:lnTo>
                  <a:lnTo>
                    <a:pt x="361950" y="349250"/>
                  </a:lnTo>
                  <a:lnTo>
                    <a:pt x="362381" y="347980"/>
                  </a:lnTo>
                  <a:lnTo>
                    <a:pt x="363258" y="346710"/>
                  </a:lnTo>
                  <a:lnTo>
                    <a:pt x="364274" y="346710"/>
                  </a:lnTo>
                  <a:lnTo>
                    <a:pt x="364731" y="345440"/>
                  </a:lnTo>
                  <a:lnTo>
                    <a:pt x="367957" y="345440"/>
                  </a:lnTo>
                  <a:lnTo>
                    <a:pt x="369100" y="344170"/>
                  </a:lnTo>
                  <a:lnTo>
                    <a:pt x="371005" y="344170"/>
                  </a:lnTo>
                  <a:lnTo>
                    <a:pt x="370979" y="345440"/>
                  </a:lnTo>
                  <a:lnTo>
                    <a:pt x="371500" y="346710"/>
                  </a:lnTo>
                  <a:lnTo>
                    <a:pt x="372452" y="349250"/>
                  </a:lnTo>
                  <a:lnTo>
                    <a:pt x="373011" y="349250"/>
                  </a:lnTo>
                  <a:lnTo>
                    <a:pt x="374459" y="351790"/>
                  </a:lnTo>
                  <a:lnTo>
                    <a:pt x="374904" y="351790"/>
                  </a:lnTo>
                  <a:lnTo>
                    <a:pt x="375678" y="353060"/>
                  </a:lnTo>
                  <a:lnTo>
                    <a:pt x="377647" y="355600"/>
                  </a:lnTo>
                  <a:lnTo>
                    <a:pt x="377990" y="353060"/>
                  </a:lnTo>
                  <a:lnTo>
                    <a:pt x="378447" y="350520"/>
                  </a:lnTo>
                  <a:lnTo>
                    <a:pt x="378637" y="350520"/>
                  </a:lnTo>
                  <a:lnTo>
                    <a:pt x="379133" y="349250"/>
                  </a:lnTo>
                  <a:lnTo>
                    <a:pt x="380009" y="349250"/>
                  </a:lnTo>
                  <a:lnTo>
                    <a:pt x="380593" y="347980"/>
                  </a:lnTo>
                  <a:lnTo>
                    <a:pt x="382587" y="346710"/>
                  </a:lnTo>
                  <a:lnTo>
                    <a:pt x="384327" y="345440"/>
                  </a:lnTo>
                  <a:lnTo>
                    <a:pt x="385127" y="344170"/>
                  </a:lnTo>
                  <a:lnTo>
                    <a:pt x="386245" y="342900"/>
                  </a:lnTo>
                  <a:lnTo>
                    <a:pt x="387667" y="341630"/>
                  </a:lnTo>
                  <a:lnTo>
                    <a:pt x="387718" y="342900"/>
                  </a:lnTo>
                  <a:lnTo>
                    <a:pt x="387311" y="344170"/>
                  </a:lnTo>
                  <a:lnTo>
                    <a:pt x="384759" y="347980"/>
                  </a:lnTo>
                  <a:lnTo>
                    <a:pt x="383616" y="349250"/>
                  </a:lnTo>
                  <a:lnTo>
                    <a:pt x="382689" y="351790"/>
                  </a:lnTo>
                  <a:lnTo>
                    <a:pt x="382574" y="353060"/>
                  </a:lnTo>
                  <a:lnTo>
                    <a:pt x="382701" y="353060"/>
                  </a:lnTo>
                  <a:lnTo>
                    <a:pt x="382943" y="354418"/>
                  </a:lnTo>
                  <a:lnTo>
                    <a:pt x="383260" y="355600"/>
                  </a:lnTo>
                  <a:lnTo>
                    <a:pt x="383819" y="356870"/>
                  </a:lnTo>
                  <a:lnTo>
                    <a:pt x="384263" y="356870"/>
                  </a:lnTo>
                  <a:lnTo>
                    <a:pt x="385292" y="358140"/>
                  </a:lnTo>
                  <a:lnTo>
                    <a:pt x="386372" y="359410"/>
                  </a:lnTo>
                  <a:lnTo>
                    <a:pt x="387883" y="361950"/>
                  </a:lnTo>
                  <a:lnTo>
                    <a:pt x="390080" y="364490"/>
                  </a:lnTo>
                  <a:lnTo>
                    <a:pt x="390118" y="360680"/>
                  </a:lnTo>
                  <a:lnTo>
                    <a:pt x="390296" y="359410"/>
                  </a:lnTo>
                  <a:lnTo>
                    <a:pt x="390398" y="358140"/>
                  </a:lnTo>
                  <a:lnTo>
                    <a:pt x="390677" y="356870"/>
                  </a:lnTo>
                  <a:lnTo>
                    <a:pt x="390855" y="356870"/>
                  </a:lnTo>
                  <a:lnTo>
                    <a:pt x="391287" y="355600"/>
                  </a:lnTo>
                  <a:lnTo>
                    <a:pt x="393915" y="355600"/>
                  </a:lnTo>
                  <a:lnTo>
                    <a:pt x="394627" y="354330"/>
                  </a:lnTo>
                  <a:lnTo>
                    <a:pt x="395249" y="354330"/>
                  </a:lnTo>
                  <a:lnTo>
                    <a:pt x="396341" y="353060"/>
                  </a:lnTo>
                  <a:lnTo>
                    <a:pt x="397217" y="353060"/>
                  </a:lnTo>
                  <a:lnTo>
                    <a:pt x="398843" y="350520"/>
                  </a:lnTo>
                  <a:lnTo>
                    <a:pt x="399503" y="349250"/>
                  </a:lnTo>
                  <a:lnTo>
                    <a:pt x="400075" y="347980"/>
                  </a:lnTo>
                  <a:lnTo>
                    <a:pt x="400456" y="346710"/>
                  </a:lnTo>
                  <a:lnTo>
                    <a:pt x="400596" y="346710"/>
                  </a:lnTo>
                  <a:lnTo>
                    <a:pt x="400710" y="345440"/>
                  </a:lnTo>
                  <a:lnTo>
                    <a:pt x="400773" y="344170"/>
                  </a:lnTo>
                  <a:lnTo>
                    <a:pt x="401142" y="345440"/>
                  </a:lnTo>
                  <a:lnTo>
                    <a:pt x="401269" y="345440"/>
                  </a:lnTo>
                  <a:lnTo>
                    <a:pt x="401142" y="347980"/>
                  </a:lnTo>
                  <a:lnTo>
                    <a:pt x="400850" y="350520"/>
                  </a:lnTo>
                  <a:lnTo>
                    <a:pt x="400011" y="356870"/>
                  </a:lnTo>
                  <a:lnTo>
                    <a:pt x="402869" y="354330"/>
                  </a:lnTo>
                  <a:lnTo>
                    <a:pt x="403961" y="353060"/>
                  </a:lnTo>
                  <a:lnTo>
                    <a:pt x="405142" y="353060"/>
                  </a:lnTo>
                  <a:lnTo>
                    <a:pt x="405511" y="351790"/>
                  </a:lnTo>
                  <a:lnTo>
                    <a:pt x="406996" y="351790"/>
                  </a:lnTo>
                  <a:lnTo>
                    <a:pt x="409549" y="350520"/>
                  </a:lnTo>
                  <a:lnTo>
                    <a:pt x="411353" y="349250"/>
                  </a:lnTo>
                  <a:lnTo>
                    <a:pt x="413283" y="346710"/>
                  </a:lnTo>
                  <a:lnTo>
                    <a:pt x="413816" y="346710"/>
                  </a:lnTo>
                  <a:lnTo>
                    <a:pt x="414108" y="345440"/>
                  </a:lnTo>
                  <a:lnTo>
                    <a:pt x="414439" y="344170"/>
                  </a:lnTo>
                  <a:lnTo>
                    <a:pt x="414362" y="342900"/>
                  </a:lnTo>
                  <a:lnTo>
                    <a:pt x="414210" y="341414"/>
                  </a:lnTo>
                  <a:lnTo>
                    <a:pt x="413918" y="339090"/>
                  </a:lnTo>
                  <a:lnTo>
                    <a:pt x="413410" y="337820"/>
                  </a:lnTo>
                  <a:lnTo>
                    <a:pt x="412572" y="336550"/>
                  </a:lnTo>
                  <a:lnTo>
                    <a:pt x="411835" y="335280"/>
                  </a:lnTo>
                  <a:lnTo>
                    <a:pt x="411543" y="334010"/>
                  </a:lnTo>
                  <a:lnTo>
                    <a:pt x="411657" y="331470"/>
                  </a:lnTo>
                  <a:lnTo>
                    <a:pt x="416458" y="331470"/>
                  </a:lnTo>
                  <a:lnTo>
                    <a:pt x="417906" y="330200"/>
                  </a:lnTo>
                  <a:lnTo>
                    <a:pt x="419265" y="328930"/>
                  </a:lnTo>
                  <a:lnTo>
                    <a:pt x="420319" y="328930"/>
                  </a:lnTo>
                  <a:lnTo>
                    <a:pt x="420789" y="327736"/>
                  </a:lnTo>
                  <a:lnTo>
                    <a:pt x="421106" y="326390"/>
                  </a:lnTo>
                  <a:lnTo>
                    <a:pt x="420979" y="323850"/>
                  </a:lnTo>
                  <a:lnTo>
                    <a:pt x="420712" y="322580"/>
                  </a:lnTo>
                  <a:lnTo>
                    <a:pt x="420255" y="321310"/>
                  </a:lnTo>
                  <a:lnTo>
                    <a:pt x="420204" y="320040"/>
                  </a:lnTo>
                  <a:lnTo>
                    <a:pt x="420192" y="316230"/>
                  </a:lnTo>
                  <a:lnTo>
                    <a:pt x="420344" y="314960"/>
                  </a:lnTo>
                  <a:lnTo>
                    <a:pt x="421005" y="313690"/>
                  </a:lnTo>
                  <a:lnTo>
                    <a:pt x="421627" y="311150"/>
                  </a:lnTo>
                  <a:lnTo>
                    <a:pt x="421906" y="311150"/>
                  </a:lnTo>
                  <a:lnTo>
                    <a:pt x="424942" y="309880"/>
                  </a:lnTo>
                  <a:lnTo>
                    <a:pt x="431520" y="308610"/>
                  </a:lnTo>
                  <a:lnTo>
                    <a:pt x="436676" y="307340"/>
                  </a:lnTo>
                  <a:lnTo>
                    <a:pt x="437222" y="314960"/>
                  </a:lnTo>
                  <a:lnTo>
                    <a:pt x="437654" y="318770"/>
                  </a:lnTo>
                  <a:lnTo>
                    <a:pt x="438124" y="321310"/>
                  </a:lnTo>
                  <a:lnTo>
                    <a:pt x="438721" y="323850"/>
                  </a:lnTo>
                  <a:lnTo>
                    <a:pt x="439432" y="325120"/>
                  </a:lnTo>
                  <a:lnTo>
                    <a:pt x="440740" y="328930"/>
                  </a:lnTo>
                  <a:lnTo>
                    <a:pt x="446506" y="345440"/>
                  </a:lnTo>
                  <a:lnTo>
                    <a:pt x="446506" y="336435"/>
                  </a:lnTo>
                  <a:lnTo>
                    <a:pt x="445782" y="335280"/>
                  </a:lnTo>
                  <a:lnTo>
                    <a:pt x="442468" y="327660"/>
                  </a:lnTo>
                  <a:lnTo>
                    <a:pt x="441007" y="325120"/>
                  </a:lnTo>
                  <a:lnTo>
                    <a:pt x="440334" y="322580"/>
                  </a:lnTo>
                  <a:lnTo>
                    <a:pt x="439813" y="321310"/>
                  </a:lnTo>
                  <a:lnTo>
                    <a:pt x="439420" y="318770"/>
                  </a:lnTo>
                  <a:lnTo>
                    <a:pt x="438416" y="308610"/>
                  </a:lnTo>
                  <a:lnTo>
                    <a:pt x="438327" y="307340"/>
                  </a:lnTo>
                  <a:lnTo>
                    <a:pt x="438238" y="306070"/>
                  </a:lnTo>
                  <a:lnTo>
                    <a:pt x="437883" y="298450"/>
                  </a:lnTo>
                  <a:lnTo>
                    <a:pt x="437769" y="297180"/>
                  </a:lnTo>
                  <a:lnTo>
                    <a:pt x="438010" y="297180"/>
                  </a:lnTo>
                  <a:lnTo>
                    <a:pt x="438543" y="295910"/>
                  </a:lnTo>
                  <a:lnTo>
                    <a:pt x="439674" y="293370"/>
                  </a:lnTo>
                  <a:lnTo>
                    <a:pt x="440956" y="292100"/>
                  </a:lnTo>
                  <a:lnTo>
                    <a:pt x="442772" y="289560"/>
                  </a:lnTo>
                  <a:lnTo>
                    <a:pt x="443369" y="289560"/>
                  </a:lnTo>
                  <a:lnTo>
                    <a:pt x="444576" y="288290"/>
                  </a:lnTo>
                  <a:lnTo>
                    <a:pt x="445160" y="287020"/>
                  </a:lnTo>
                  <a:lnTo>
                    <a:pt x="446506" y="285750"/>
                  </a:lnTo>
                  <a:lnTo>
                    <a:pt x="446925" y="285750"/>
                  </a:lnTo>
                  <a:lnTo>
                    <a:pt x="447802" y="284480"/>
                  </a:lnTo>
                  <a:lnTo>
                    <a:pt x="449872" y="280670"/>
                  </a:lnTo>
                  <a:lnTo>
                    <a:pt x="452247" y="275590"/>
                  </a:lnTo>
                  <a:lnTo>
                    <a:pt x="453466" y="273050"/>
                  </a:lnTo>
                  <a:lnTo>
                    <a:pt x="453186" y="273050"/>
                  </a:lnTo>
                  <a:lnTo>
                    <a:pt x="452475" y="274320"/>
                  </a:lnTo>
                  <a:lnTo>
                    <a:pt x="451307" y="276860"/>
                  </a:lnTo>
                  <a:lnTo>
                    <a:pt x="451116" y="275590"/>
                  </a:lnTo>
                  <a:lnTo>
                    <a:pt x="450519" y="275590"/>
                  </a:lnTo>
                  <a:lnTo>
                    <a:pt x="449999" y="274320"/>
                  </a:lnTo>
                  <a:lnTo>
                    <a:pt x="449364" y="273050"/>
                  </a:lnTo>
                  <a:lnTo>
                    <a:pt x="449199" y="273050"/>
                  </a:lnTo>
                  <a:lnTo>
                    <a:pt x="449046" y="271780"/>
                  </a:lnTo>
                  <a:lnTo>
                    <a:pt x="448983" y="267754"/>
                  </a:lnTo>
                  <a:lnTo>
                    <a:pt x="448589" y="266700"/>
                  </a:lnTo>
                  <a:lnTo>
                    <a:pt x="448246" y="265430"/>
                  </a:lnTo>
                  <a:lnTo>
                    <a:pt x="447827" y="265430"/>
                  </a:lnTo>
                  <a:lnTo>
                    <a:pt x="447268" y="264160"/>
                  </a:lnTo>
                  <a:lnTo>
                    <a:pt x="446773" y="264160"/>
                  </a:lnTo>
                  <a:lnTo>
                    <a:pt x="445223" y="262890"/>
                  </a:lnTo>
                  <a:lnTo>
                    <a:pt x="444131" y="262890"/>
                  </a:lnTo>
                  <a:lnTo>
                    <a:pt x="440969" y="261620"/>
                  </a:lnTo>
                  <a:lnTo>
                    <a:pt x="439813" y="260350"/>
                  </a:lnTo>
                  <a:lnTo>
                    <a:pt x="437984" y="259080"/>
                  </a:lnTo>
                  <a:lnTo>
                    <a:pt x="436003" y="256540"/>
                  </a:lnTo>
                  <a:lnTo>
                    <a:pt x="434733" y="255270"/>
                  </a:lnTo>
                  <a:lnTo>
                    <a:pt x="433387" y="254000"/>
                  </a:lnTo>
                  <a:lnTo>
                    <a:pt x="432701" y="252730"/>
                  </a:lnTo>
                  <a:lnTo>
                    <a:pt x="432752" y="254000"/>
                  </a:lnTo>
                  <a:lnTo>
                    <a:pt x="433235" y="254000"/>
                  </a:lnTo>
                  <a:lnTo>
                    <a:pt x="434479" y="256540"/>
                  </a:lnTo>
                  <a:lnTo>
                    <a:pt x="435698" y="257810"/>
                  </a:lnTo>
                  <a:lnTo>
                    <a:pt x="437235" y="259080"/>
                  </a:lnTo>
                  <a:lnTo>
                    <a:pt x="437616" y="259080"/>
                  </a:lnTo>
                  <a:lnTo>
                    <a:pt x="439699" y="260350"/>
                  </a:lnTo>
                  <a:lnTo>
                    <a:pt x="440575" y="261620"/>
                  </a:lnTo>
                  <a:lnTo>
                    <a:pt x="443750" y="262890"/>
                  </a:lnTo>
                  <a:lnTo>
                    <a:pt x="444830" y="264160"/>
                  </a:lnTo>
                  <a:lnTo>
                    <a:pt x="446265" y="265430"/>
                  </a:lnTo>
                  <a:lnTo>
                    <a:pt x="446709" y="265430"/>
                  </a:lnTo>
                  <a:lnTo>
                    <a:pt x="447433" y="266700"/>
                  </a:lnTo>
                  <a:lnTo>
                    <a:pt x="447687" y="266700"/>
                  </a:lnTo>
                  <a:lnTo>
                    <a:pt x="448068" y="267754"/>
                  </a:lnTo>
                  <a:lnTo>
                    <a:pt x="448183" y="271780"/>
                  </a:lnTo>
                  <a:lnTo>
                    <a:pt x="448627" y="274320"/>
                  </a:lnTo>
                  <a:lnTo>
                    <a:pt x="449148" y="274320"/>
                  </a:lnTo>
                  <a:lnTo>
                    <a:pt x="449478" y="275590"/>
                  </a:lnTo>
                  <a:lnTo>
                    <a:pt x="450126" y="275590"/>
                  </a:lnTo>
                  <a:lnTo>
                    <a:pt x="450811" y="276860"/>
                  </a:lnTo>
                  <a:lnTo>
                    <a:pt x="451104" y="276860"/>
                  </a:lnTo>
                  <a:lnTo>
                    <a:pt x="450405" y="278130"/>
                  </a:lnTo>
                  <a:lnTo>
                    <a:pt x="449529" y="279450"/>
                  </a:lnTo>
                  <a:lnTo>
                    <a:pt x="448398" y="281940"/>
                  </a:lnTo>
                  <a:lnTo>
                    <a:pt x="447929" y="281520"/>
                  </a:lnTo>
                  <a:lnTo>
                    <a:pt x="447929" y="281940"/>
                  </a:lnTo>
                  <a:lnTo>
                    <a:pt x="447586" y="283210"/>
                  </a:lnTo>
                  <a:lnTo>
                    <a:pt x="447205" y="283210"/>
                  </a:lnTo>
                  <a:lnTo>
                    <a:pt x="446341" y="284480"/>
                  </a:lnTo>
                  <a:lnTo>
                    <a:pt x="445884" y="285750"/>
                  </a:lnTo>
                  <a:lnTo>
                    <a:pt x="444614" y="287020"/>
                  </a:lnTo>
                  <a:lnTo>
                    <a:pt x="443992" y="287020"/>
                  </a:lnTo>
                  <a:lnTo>
                    <a:pt x="441490" y="289560"/>
                  </a:lnTo>
                  <a:lnTo>
                    <a:pt x="440245" y="292100"/>
                  </a:lnTo>
                  <a:lnTo>
                    <a:pt x="438937" y="293370"/>
                  </a:lnTo>
                  <a:lnTo>
                    <a:pt x="437730" y="295910"/>
                  </a:lnTo>
                  <a:lnTo>
                    <a:pt x="437159" y="295910"/>
                  </a:lnTo>
                  <a:lnTo>
                    <a:pt x="436841" y="297180"/>
                  </a:lnTo>
                  <a:lnTo>
                    <a:pt x="436918" y="298450"/>
                  </a:lnTo>
                  <a:lnTo>
                    <a:pt x="437210" y="304800"/>
                  </a:lnTo>
                  <a:lnTo>
                    <a:pt x="432117" y="307340"/>
                  </a:lnTo>
                  <a:lnTo>
                    <a:pt x="425056" y="308610"/>
                  </a:lnTo>
                  <a:lnTo>
                    <a:pt x="421767" y="309880"/>
                  </a:lnTo>
                  <a:lnTo>
                    <a:pt x="422617" y="307340"/>
                  </a:lnTo>
                  <a:lnTo>
                    <a:pt x="423316" y="306070"/>
                  </a:lnTo>
                  <a:lnTo>
                    <a:pt x="424129" y="303530"/>
                  </a:lnTo>
                  <a:lnTo>
                    <a:pt x="426008" y="299720"/>
                  </a:lnTo>
                  <a:lnTo>
                    <a:pt x="429196" y="295910"/>
                  </a:lnTo>
                  <a:lnTo>
                    <a:pt x="431114" y="294640"/>
                  </a:lnTo>
                  <a:lnTo>
                    <a:pt x="432473" y="293370"/>
                  </a:lnTo>
                  <a:lnTo>
                    <a:pt x="430923" y="293370"/>
                  </a:lnTo>
                  <a:lnTo>
                    <a:pt x="430034" y="294640"/>
                  </a:lnTo>
                  <a:lnTo>
                    <a:pt x="428777" y="295910"/>
                  </a:lnTo>
                  <a:lnTo>
                    <a:pt x="425183" y="299720"/>
                  </a:lnTo>
                  <a:lnTo>
                    <a:pt x="423100" y="303530"/>
                  </a:lnTo>
                  <a:lnTo>
                    <a:pt x="422211" y="304800"/>
                  </a:lnTo>
                  <a:lnTo>
                    <a:pt x="421030" y="308610"/>
                  </a:lnTo>
                  <a:lnTo>
                    <a:pt x="420357" y="309880"/>
                  </a:lnTo>
                  <a:lnTo>
                    <a:pt x="418617" y="311150"/>
                  </a:lnTo>
                  <a:lnTo>
                    <a:pt x="418668" y="317500"/>
                  </a:lnTo>
                  <a:lnTo>
                    <a:pt x="418769" y="320040"/>
                  </a:lnTo>
                  <a:lnTo>
                    <a:pt x="417182" y="317500"/>
                  </a:lnTo>
                  <a:lnTo>
                    <a:pt x="414807" y="314960"/>
                  </a:lnTo>
                  <a:lnTo>
                    <a:pt x="412089" y="311150"/>
                  </a:lnTo>
                  <a:lnTo>
                    <a:pt x="411289" y="309880"/>
                  </a:lnTo>
                  <a:lnTo>
                    <a:pt x="410997" y="309880"/>
                  </a:lnTo>
                  <a:lnTo>
                    <a:pt x="411721" y="311150"/>
                  </a:lnTo>
                  <a:lnTo>
                    <a:pt x="414401" y="314960"/>
                  </a:lnTo>
                  <a:lnTo>
                    <a:pt x="416941" y="318770"/>
                  </a:lnTo>
                  <a:lnTo>
                    <a:pt x="418388" y="321310"/>
                  </a:lnTo>
                  <a:lnTo>
                    <a:pt x="418566" y="321310"/>
                  </a:lnTo>
                  <a:lnTo>
                    <a:pt x="418833" y="322580"/>
                  </a:lnTo>
                  <a:lnTo>
                    <a:pt x="418846" y="327736"/>
                  </a:lnTo>
                  <a:lnTo>
                    <a:pt x="417245" y="328930"/>
                  </a:lnTo>
                  <a:lnTo>
                    <a:pt x="416115" y="330200"/>
                  </a:lnTo>
                  <a:lnTo>
                    <a:pt x="413207" y="330200"/>
                  </a:lnTo>
                  <a:lnTo>
                    <a:pt x="412115" y="329069"/>
                  </a:lnTo>
                  <a:lnTo>
                    <a:pt x="411480" y="330200"/>
                  </a:lnTo>
                  <a:lnTo>
                    <a:pt x="411238" y="330200"/>
                  </a:lnTo>
                  <a:lnTo>
                    <a:pt x="410806" y="331470"/>
                  </a:lnTo>
                  <a:lnTo>
                    <a:pt x="410616" y="331470"/>
                  </a:lnTo>
                  <a:lnTo>
                    <a:pt x="410451" y="332422"/>
                  </a:lnTo>
                  <a:lnTo>
                    <a:pt x="410375" y="334010"/>
                  </a:lnTo>
                  <a:lnTo>
                    <a:pt x="411238" y="336550"/>
                  </a:lnTo>
                  <a:lnTo>
                    <a:pt x="411556" y="336550"/>
                  </a:lnTo>
                  <a:lnTo>
                    <a:pt x="412229" y="339090"/>
                  </a:lnTo>
                  <a:lnTo>
                    <a:pt x="412610" y="340360"/>
                  </a:lnTo>
                  <a:lnTo>
                    <a:pt x="412826" y="341630"/>
                  </a:lnTo>
                  <a:lnTo>
                    <a:pt x="412927" y="344170"/>
                  </a:lnTo>
                  <a:lnTo>
                    <a:pt x="412394" y="345440"/>
                  </a:lnTo>
                  <a:lnTo>
                    <a:pt x="411988" y="346710"/>
                  </a:lnTo>
                  <a:lnTo>
                    <a:pt x="411365" y="346710"/>
                  </a:lnTo>
                  <a:lnTo>
                    <a:pt x="410464" y="347980"/>
                  </a:lnTo>
                  <a:lnTo>
                    <a:pt x="409270" y="349250"/>
                  </a:lnTo>
                  <a:lnTo>
                    <a:pt x="408533" y="349250"/>
                  </a:lnTo>
                  <a:lnTo>
                    <a:pt x="409168" y="347980"/>
                  </a:lnTo>
                  <a:lnTo>
                    <a:pt x="410108" y="346710"/>
                  </a:lnTo>
                  <a:lnTo>
                    <a:pt x="410324" y="346710"/>
                  </a:lnTo>
                  <a:lnTo>
                    <a:pt x="410756" y="345440"/>
                  </a:lnTo>
                  <a:lnTo>
                    <a:pt x="410972" y="344170"/>
                  </a:lnTo>
                  <a:lnTo>
                    <a:pt x="410895" y="341414"/>
                  </a:lnTo>
                  <a:lnTo>
                    <a:pt x="410311" y="339090"/>
                  </a:lnTo>
                  <a:lnTo>
                    <a:pt x="409587" y="337820"/>
                  </a:lnTo>
                  <a:lnTo>
                    <a:pt x="408965" y="335280"/>
                  </a:lnTo>
                  <a:lnTo>
                    <a:pt x="408825" y="335280"/>
                  </a:lnTo>
                  <a:lnTo>
                    <a:pt x="408813" y="332740"/>
                  </a:lnTo>
                  <a:lnTo>
                    <a:pt x="408533" y="332740"/>
                  </a:lnTo>
                  <a:lnTo>
                    <a:pt x="408406" y="334010"/>
                  </a:lnTo>
                  <a:lnTo>
                    <a:pt x="408457" y="335280"/>
                  </a:lnTo>
                  <a:lnTo>
                    <a:pt x="408863" y="336550"/>
                  </a:lnTo>
                  <a:lnTo>
                    <a:pt x="409740" y="340360"/>
                  </a:lnTo>
                  <a:lnTo>
                    <a:pt x="409956" y="341630"/>
                  </a:lnTo>
                  <a:lnTo>
                    <a:pt x="410133" y="341630"/>
                  </a:lnTo>
                  <a:lnTo>
                    <a:pt x="410095" y="344170"/>
                  </a:lnTo>
                  <a:lnTo>
                    <a:pt x="409879" y="345440"/>
                  </a:lnTo>
                  <a:lnTo>
                    <a:pt x="409524" y="346710"/>
                  </a:lnTo>
                  <a:lnTo>
                    <a:pt x="408851" y="346710"/>
                  </a:lnTo>
                  <a:lnTo>
                    <a:pt x="408470" y="347980"/>
                  </a:lnTo>
                  <a:lnTo>
                    <a:pt x="407898" y="347980"/>
                  </a:lnTo>
                  <a:lnTo>
                    <a:pt x="407339" y="349250"/>
                  </a:lnTo>
                  <a:lnTo>
                    <a:pt x="406615" y="349250"/>
                  </a:lnTo>
                  <a:lnTo>
                    <a:pt x="406006" y="350520"/>
                  </a:lnTo>
                  <a:lnTo>
                    <a:pt x="405193" y="350520"/>
                  </a:lnTo>
                  <a:lnTo>
                    <a:pt x="405790" y="349250"/>
                  </a:lnTo>
                  <a:lnTo>
                    <a:pt x="406476" y="347980"/>
                  </a:lnTo>
                  <a:lnTo>
                    <a:pt x="406844" y="346710"/>
                  </a:lnTo>
                  <a:lnTo>
                    <a:pt x="406958" y="345440"/>
                  </a:lnTo>
                  <a:lnTo>
                    <a:pt x="406996" y="344170"/>
                  </a:lnTo>
                  <a:lnTo>
                    <a:pt x="406768" y="342900"/>
                  </a:lnTo>
                  <a:lnTo>
                    <a:pt x="406476" y="341630"/>
                  </a:lnTo>
                  <a:lnTo>
                    <a:pt x="405549" y="339090"/>
                  </a:lnTo>
                  <a:lnTo>
                    <a:pt x="404812" y="337820"/>
                  </a:lnTo>
                  <a:lnTo>
                    <a:pt x="404672" y="335280"/>
                  </a:lnTo>
                  <a:lnTo>
                    <a:pt x="405257" y="334010"/>
                  </a:lnTo>
                  <a:lnTo>
                    <a:pt x="405587" y="332740"/>
                  </a:lnTo>
                  <a:lnTo>
                    <a:pt x="405358" y="332740"/>
                  </a:lnTo>
                  <a:lnTo>
                    <a:pt x="404964" y="334010"/>
                  </a:lnTo>
                  <a:lnTo>
                    <a:pt x="404342" y="335280"/>
                  </a:lnTo>
                  <a:lnTo>
                    <a:pt x="404164" y="335280"/>
                  </a:lnTo>
                  <a:lnTo>
                    <a:pt x="404177" y="337820"/>
                  </a:lnTo>
                  <a:lnTo>
                    <a:pt x="404939" y="340360"/>
                  </a:lnTo>
                  <a:lnTo>
                    <a:pt x="405777" y="341630"/>
                  </a:lnTo>
                  <a:lnTo>
                    <a:pt x="406031" y="341630"/>
                  </a:lnTo>
                  <a:lnTo>
                    <a:pt x="406184" y="342900"/>
                  </a:lnTo>
                  <a:lnTo>
                    <a:pt x="406438" y="342900"/>
                  </a:lnTo>
                  <a:lnTo>
                    <a:pt x="406450" y="345440"/>
                  </a:lnTo>
                  <a:lnTo>
                    <a:pt x="406247" y="346710"/>
                  </a:lnTo>
                  <a:lnTo>
                    <a:pt x="406057" y="346710"/>
                  </a:lnTo>
                  <a:lnTo>
                    <a:pt x="405701" y="347980"/>
                  </a:lnTo>
                  <a:lnTo>
                    <a:pt x="405422" y="347980"/>
                  </a:lnTo>
                  <a:lnTo>
                    <a:pt x="404926" y="349250"/>
                  </a:lnTo>
                  <a:lnTo>
                    <a:pt x="404482" y="350520"/>
                  </a:lnTo>
                  <a:lnTo>
                    <a:pt x="403961" y="350520"/>
                  </a:lnTo>
                  <a:lnTo>
                    <a:pt x="403161" y="351790"/>
                  </a:lnTo>
                  <a:lnTo>
                    <a:pt x="402424" y="351790"/>
                  </a:lnTo>
                  <a:lnTo>
                    <a:pt x="402704" y="350520"/>
                  </a:lnTo>
                  <a:lnTo>
                    <a:pt x="403072" y="345440"/>
                  </a:lnTo>
                  <a:lnTo>
                    <a:pt x="402818" y="344170"/>
                  </a:lnTo>
                  <a:lnTo>
                    <a:pt x="402424" y="342900"/>
                  </a:lnTo>
                  <a:lnTo>
                    <a:pt x="401205" y="341630"/>
                  </a:lnTo>
                  <a:lnTo>
                    <a:pt x="400507" y="340360"/>
                  </a:lnTo>
                  <a:lnTo>
                    <a:pt x="399973" y="339090"/>
                  </a:lnTo>
                  <a:lnTo>
                    <a:pt x="400011" y="335280"/>
                  </a:lnTo>
                  <a:lnTo>
                    <a:pt x="400265" y="334010"/>
                  </a:lnTo>
                  <a:lnTo>
                    <a:pt x="400558" y="334010"/>
                  </a:lnTo>
                  <a:lnTo>
                    <a:pt x="405218" y="327736"/>
                  </a:lnTo>
                  <a:lnTo>
                    <a:pt x="403707" y="328930"/>
                  </a:lnTo>
                  <a:lnTo>
                    <a:pt x="399948" y="334010"/>
                  </a:lnTo>
                  <a:lnTo>
                    <a:pt x="399592" y="335280"/>
                  </a:lnTo>
                  <a:lnTo>
                    <a:pt x="399453" y="335280"/>
                  </a:lnTo>
                  <a:lnTo>
                    <a:pt x="399427" y="342900"/>
                  </a:lnTo>
                  <a:lnTo>
                    <a:pt x="399580" y="341630"/>
                  </a:lnTo>
                  <a:lnTo>
                    <a:pt x="399554" y="340360"/>
                  </a:lnTo>
                  <a:lnTo>
                    <a:pt x="399707" y="340360"/>
                  </a:lnTo>
                  <a:lnTo>
                    <a:pt x="399986" y="341414"/>
                  </a:lnTo>
                  <a:lnTo>
                    <a:pt x="400100" y="345440"/>
                  </a:lnTo>
                  <a:lnTo>
                    <a:pt x="400011" y="346710"/>
                  </a:lnTo>
                  <a:lnTo>
                    <a:pt x="398868" y="349250"/>
                  </a:lnTo>
                  <a:lnTo>
                    <a:pt x="398386" y="350520"/>
                  </a:lnTo>
                  <a:lnTo>
                    <a:pt x="397014" y="350520"/>
                  </a:lnTo>
                  <a:lnTo>
                    <a:pt x="396303" y="351790"/>
                  </a:lnTo>
                  <a:lnTo>
                    <a:pt x="395097" y="351790"/>
                  </a:lnTo>
                  <a:lnTo>
                    <a:pt x="394182" y="353060"/>
                  </a:lnTo>
                  <a:lnTo>
                    <a:pt x="393471" y="353060"/>
                  </a:lnTo>
                  <a:lnTo>
                    <a:pt x="393230" y="354330"/>
                  </a:lnTo>
                  <a:lnTo>
                    <a:pt x="391185" y="354330"/>
                  </a:lnTo>
                  <a:lnTo>
                    <a:pt x="391706" y="353060"/>
                  </a:lnTo>
                  <a:lnTo>
                    <a:pt x="392404" y="351790"/>
                  </a:lnTo>
                  <a:lnTo>
                    <a:pt x="394906" y="349250"/>
                  </a:lnTo>
                  <a:lnTo>
                    <a:pt x="396430" y="347980"/>
                  </a:lnTo>
                  <a:lnTo>
                    <a:pt x="397090" y="346710"/>
                  </a:lnTo>
                  <a:lnTo>
                    <a:pt x="397560" y="344170"/>
                  </a:lnTo>
                  <a:lnTo>
                    <a:pt x="397446" y="342900"/>
                  </a:lnTo>
                  <a:lnTo>
                    <a:pt x="396976" y="340360"/>
                  </a:lnTo>
                  <a:lnTo>
                    <a:pt x="396633" y="338683"/>
                  </a:lnTo>
                  <a:lnTo>
                    <a:pt x="396252" y="336550"/>
                  </a:lnTo>
                  <a:lnTo>
                    <a:pt x="396125" y="335280"/>
                  </a:lnTo>
                  <a:lnTo>
                    <a:pt x="396036" y="334010"/>
                  </a:lnTo>
                  <a:lnTo>
                    <a:pt x="396443" y="330200"/>
                  </a:lnTo>
                  <a:lnTo>
                    <a:pt x="395935" y="332740"/>
                  </a:lnTo>
                  <a:lnTo>
                    <a:pt x="395744" y="332740"/>
                  </a:lnTo>
                  <a:lnTo>
                    <a:pt x="395706" y="334010"/>
                  </a:lnTo>
                  <a:lnTo>
                    <a:pt x="395681" y="336550"/>
                  </a:lnTo>
                  <a:lnTo>
                    <a:pt x="396722" y="342900"/>
                  </a:lnTo>
                  <a:lnTo>
                    <a:pt x="396786" y="344170"/>
                  </a:lnTo>
                  <a:lnTo>
                    <a:pt x="396303" y="345440"/>
                  </a:lnTo>
                  <a:lnTo>
                    <a:pt x="395719" y="346710"/>
                  </a:lnTo>
                  <a:lnTo>
                    <a:pt x="394779" y="347980"/>
                  </a:lnTo>
                  <a:lnTo>
                    <a:pt x="394335" y="349250"/>
                  </a:lnTo>
                  <a:lnTo>
                    <a:pt x="393623" y="349250"/>
                  </a:lnTo>
                  <a:lnTo>
                    <a:pt x="391223" y="353060"/>
                  </a:lnTo>
                  <a:lnTo>
                    <a:pt x="390944" y="353060"/>
                  </a:lnTo>
                  <a:lnTo>
                    <a:pt x="390436" y="354330"/>
                  </a:lnTo>
                  <a:lnTo>
                    <a:pt x="390067" y="354330"/>
                  </a:lnTo>
                  <a:lnTo>
                    <a:pt x="389788" y="355600"/>
                  </a:lnTo>
                  <a:lnTo>
                    <a:pt x="389267" y="355600"/>
                  </a:lnTo>
                  <a:lnTo>
                    <a:pt x="389039" y="356870"/>
                  </a:lnTo>
                  <a:lnTo>
                    <a:pt x="388861" y="356870"/>
                  </a:lnTo>
                  <a:lnTo>
                    <a:pt x="388543" y="355600"/>
                  </a:lnTo>
                  <a:lnTo>
                    <a:pt x="388391" y="354418"/>
                  </a:lnTo>
                  <a:lnTo>
                    <a:pt x="388531" y="351790"/>
                  </a:lnTo>
                  <a:lnTo>
                    <a:pt x="388759" y="351790"/>
                  </a:lnTo>
                  <a:lnTo>
                    <a:pt x="389661" y="349250"/>
                  </a:lnTo>
                  <a:lnTo>
                    <a:pt x="391693" y="346710"/>
                  </a:lnTo>
                  <a:lnTo>
                    <a:pt x="392430" y="345440"/>
                  </a:lnTo>
                  <a:lnTo>
                    <a:pt x="393560" y="342900"/>
                  </a:lnTo>
                  <a:lnTo>
                    <a:pt x="393915" y="341630"/>
                  </a:lnTo>
                  <a:lnTo>
                    <a:pt x="393890" y="340360"/>
                  </a:lnTo>
                  <a:lnTo>
                    <a:pt x="393369" y="337820"/>
                  </a:lnTo>
                  <a:lnTo>
                    <a:pt x="393230" y="337426"/>
                  </a:lnTo>
                  <a:lnTo>
                    <a:pt x="393230" y="340360"/>
                  </a:lnTo>
                  <a:lnTo>
                    <a:pt x="393192" y="341630"/>
                  </a:lnTo>
                  <a:lnTo>
                    <a:pt x="392836" y="342900"/>
                  </a:lnTo>
                  <a:lnTo>
                    <a:pt x="391833" y="345440"/>
                  </a:lnTo>
                  <a:lnTo>
                    <a:pt x="390664" y="346710"/>
                  </a:lnTo>
                  <a:lnTo>
                    <a:pt x="390359" y="346710"/>
                  </a:lnTo>
                  <a:lnTo>
                    <a:pt x="390118" y="347980"/>
                  </a:lnTo>
                  <a:lnTo>
                    <a:pt x="389216" y="349250"/>
                  </a:lnTo>
                  <a:lnTo>
                    <a:pt x="388886" y="350520"/>
                  </a:lnTo>
                  <a:lnTo>
                    <a:pt x="388112" y="350520"/>
                  </a:lnTo>
                  <a:lnTo>
                    <a:pt x="387794" y="351790"/>
                  </a:lnTo>
                  <a:lnTo>
                    <a:pt x="387629" y="351790"/>
                  </a:lnTo>
                  <a:lnTo>
                    <a:pt x="387502" y="354330"/>
                  </a:lnTo>
                  <a:lnTo>
                    <a:pt x="387997" y="356870"/>
                  </a:lnTo>
                  <a:lnTo>
                    <a:pt x="388264" y="358140"/>
                  </a:lnTo>
                  <a:lnTo>
                    <a:pt x="388429" y="359410"/>
                  </a:lnTo>
                  <a:lnTo>
                    <a:pt x="387273" y="358140"/>
                  </a:lnTo>
                  <a:lnTo>
                    <a:pt x="386778" y="358140"/>
                  </a:lnTo>
                  <a:lnTo>
                    <a:pt x="385851" y="355600"/>
                  </a:lnTo>
                  <a:lnTo>
                    <a:pt x="385419" y="355600"/>
                  </a:lnTo>
                  <a:lnTo>
                    <a:pt x="384746" y="354418"/>
                  </a:lnTo>
                  <a:lnTo>
                    <a:pt x="384683" y="354228"/>
                  </a:lnTo>
                  <a:lnTo>
                    <a:pt x="384390" y="353060"/>
                  </a:lnTo>
                  <a:lnTo>
                    <a:pt x="384454" y="351790"/>
                  </a:lnTo>
                  <a:lnTo>
                    <a:pt x="384695" y="351790"/>
                  </a:lnTo>
                  <a:lnTo>
                    <a:pt x="385216" y="350520"/>
                  </a:lnTo>
                  <a:lnTo>
                    <a:pt x="386422" y="347980"/>
                  </a:lnTo>
                  <a:lnTo>
                    <a:pt x="388823" y="345440"/>
                  </a:lnTo>
                  <a:lnTo>
                    <a:pt x="389445" y="342900"/>
                  </a:lnTo>
                  <a:lnTo>
                    <a:pt x="389407" y="341630"/>
                  </a:lnTo>
                  <a:lnTo>
                    <a:pt x="389178" y="337820"/>
                  </a:lnTo>
                  <a:lnTo>
                    <a:pt x="390207" y="336550"/>
                  </a:lnTo>
                  <a:lnTo>
                    <a:pt x="391845" y="334010"/>
                  </a:lnTo>
                  <a:lnTo>
                    <a:pt x="391845" y="335280"/>
                  </a:lnTo>
                  <a:lnTo>
                    <a:pt x="392061" y="336550"/>
                  </a:lnTo>
                  <a:lnTo>
                    <a:pt x="392823" y="337820"/>
                  </a:lnTo>
                  <a:lnTo>
                    <a:pt x="393065" y="339090"/>
                  </a:lnTo>
                  <a:lnTo>
                    <a:pt x="393166" y="340360"/>
                  </a:lnTo>
                  <a:lnTo>
                    <a:pt x="393230" y="337426"/>
                  </a:lnTo>
                  <a:lnTo>
                    <a:pt x="392493" y="335280"/>
                  </a:lnTo>
                  <a:lnTo>
                    <a:pt x="392163" y="334010"/>
                  </a:lnTo>
                  <a:lnTo>
                    <a:pt x="392201" y="332740"/>
                  </a:lnTo>
                  <a:lnTo>
                    <a:pt x="394830" y="328930"/>
                  </a:lnTo>
                  <a:lnTo>
                    <a:pt x="395490" y="328930"/>
                  </a:lnTo>
                  <a:lnTo>
                    <a:pt x="395732" y="327660"/>
                  </a:lnTo>
                  <a:lnTo>
                    <a:pt x="394690" y="328930"/>
                  </a:lnTo>
                  <a:lnTo>
                    <a:pt x="394474" y="328930"/>
                  </a:lnTo>
                  <a:lnTo>
                    <a:pt x="393522" y="330200"/>
                  </a:lnTo>
                  <a:lnTo>
                    <a:pt x="392607" y="331470"/>
                  </a:lnTo>
                  <a:lnTo>
                    <a:pt x="390690" y="334010"/>
                  </a:lnTo>
                  <a:lnTo>
                    <a:pt x="389699" y="336550"/>
                  </a:lnTo>
                  <a:lnTo>
                    <a:pt x="387489" y="339090"/>
                  </a:lnTo>
                  <a:lnTo>
                    <a:pt x="385864" y="341630"/>
                  </a:lnTo>
                  <a:lnTo>
                    <a:pt x="384810" y="342900"/>
                  </a:lnTo>
                  <a:lnTo>
                    <a:pt x="384073" y="342900"/>
                  </a:lnTo>
                  <a:lnTo>
                    <a:pt x="383298" y="344170"/>
                  </a:lnTo>
                  <a:lnTo>
                    <a:pt x="381609" y="345440"/>
                  </a:lnTo>
                  <a:lnTo>
                    <a:pt x="379336" y="346710"/>
                  </a:lnTo>
                  <a:lnTo>
                    <a:pt x="378866" y="347980"/>
                  </a:lnTo>
                  <a:lnTo>
                    <a:pt x="378028" y="347980"/>
                  </a:lnTo>
                  <a:lnTo>
                    <a:pt x="377672" y="349250"/>
                  </a:lnTo>
                  <a:lnTo>
                    <a:pt x="377050" y="349250"/>
                  </a:lnTo>
                  <a:lnTo>
                    <a:pt x="376809" y="350520"/>
                  </a:lnTo>
                  <a:lnTo>
                    <a:pt x="376529" y="350520"/>
                  </a:lnTo>
                  <a:lnTo>
                    <a:pt x="376428" y="349250"/>
                  </a:lnTo>
                  <a:lnTo>
                    <a:pt x="376910" y="346710"/>
                  </a:lnTo>
                  <a:lnTo>
                    <a:pt x="377507" y="345440"/>
                  </a:lnTo>
                  <a:lnTo>
                    <a:pt x="379742" y="342900"/>
                  </a:lnTo>
                  <a:lnTo>
                    <a:pt x="380593" y="341630"/>
                  </a:lnTo>
                  <a:lnTo>
                    <a:pt x="382536" y="341630"/>
                  </a:lnTo>
                  <a:lnTo>
                    <a:pt x="383603" y="340360"/>
                  </a:lnTo>
                  <a:lnTo>
                    <a:pt x="385051" y="339090"/>
                  </a:lnTo>
                  <a:lnTo>
                    <a:pt x="385483" y="339090"/>
                  </a:lnTo>
                  <a:lnTo>
                    <a:pt x="386092" y="337820"/>
                  </a:lnTo>
                  <a:lnTo>
                    <a:pt x="386321" y="337820"/>
                  </a:lnTo>
                  <a:lnTo>
                    <a:pt x="386613" y="336550"/>
                  </a:lnTo>
                  <a:lnTo>
                    <a:pt x="386702" y="335280"/>
                  </a:lnTo>
                  <a:lnTo>
                    <a:pt x="386664" y="331470"/>
                  </a:lnTo>
                  <a:lnTo>
                    <a:pt x="386867" y="330200"/>
                  </a:lnTo>
                  <a:lnTo>
                    <a:pt x="387184" y="330200"/>
                  </a:lnTo>
                  <a:lnTo>
                    <a:pt x="387972" y="328930"/>
                  </a:lnTo>
                  <a:lnTo>
                    <a:pt x="387070" y="328930"/>
                  </a:lnTo>
                  <a:lnTo>
                    <a:pt x="386778" y="330200"/>
                  </a:lnTo>
                  <a:lnTo>
                    <a:pt x="386422" y="330200"/>
                  </a:lnTo>
                  <a:lnTo>
                    <a:pt x="386219" y="331470"/>
                  </a:lnTo>
                  <a:lnTo>
                    <a:pt x="386130" y="335280"/>
                  </a:lnTo>
                  <a:lnTo>
                    <a:pt x="385965" y="336550"/>
                  </a:lnTo>
                  <a:lnTo>
                    <a:pt x="385495" y="337820"/>
                  </a:lnTo>
                  <a:lnTo>
                    <a:pt x="384962" y="339090"/>
                  </a:lnTo>
                  <a:lnTo>
                    <a:pt x="384086" y="339090"/>
                  </a:lnTo>
                  <a:lnTo>
                    <a:pt x="383235" y="340360"/>
                  </a:lnTo>
                  <a:lnTo>
                    <a:pt x="382168" y="340360"/>
                  </a:lnTo>
                  <a:lnTo>
                    <a:pt x="380136" y="341630"/>
                  </a:lnTo>
                  <a:lnTo>
                    <a:pt x="379171" y="341630"/>
                  </a:lnTo>
                  <a:lnTo>
                    <a:pt x="377571" y="344170"/>
                  </a:lnTo>
                  <a:lnTo>
                    <a:pt x="376974" y="344170"/>
                  </a:lnTo>
                  <a:lnTo>
                    <a:pt x="376174" y="346710"/>
                  </a:lnTo>
                  <a:lnTo>
                    <a:pt x="375945" y="346710"/>
                  </a:lnTo>
                  <a:lnTo>
                    <a:pt x="375653" y="349250"/>
                  </a:lnTo>
                  <a:lnTo>
                    <a:pt x="375843" y="350520"/>
                  </a:lnTo>
                  <a:lnTo>
                    <a:pt x="374650" y="349250"/>
                  </a:lnTo>
                  <a:lnTo>
                    <a:pt x="374091" y="347980"/>
                  </a:lnTo>
                  <a:lnTo>
                    <a:pt x="373265" y="346710"/>
                  </a:lnTo>
                  <a:lnTo>
                    <a:pt x="372973" y="345440"/>
                  </a:lnTo>
                  <a:lnTo>
                    <a:pt x="372973" y="344170"/>
                  </a:lnTo>
                  <a:lnTo>
                    <a:pt x="373138" y="344170"/>
                  </a:lnTo>
                  <a:lnTo>
                    <a:pt x="373456" y="342900"/>
                  </a:lnTo>
                  <a:lnTo>
                    <a:pt x="373888" y="342900"/>
                  </a:lnTo>
                  <a:lnTo>
                    <a:pt x="374650" y="341630"/>
                  </a:lnTo>
                  <a:lnTo>
                    <a:pt x="376859" y="340360"/>
                  </a:lnTo>
                  <a:lnTo>
                    <a:pt x="378206" y="340360"/>
                  </a:lnTo>
                  <a:lnTo>
                    <a:pt x="380746" y="339090"/>
                  </a:lnTo>
                  <a:lnTo>
                    <a:pt x="381977" y="337820"/>
                  </a:lnTo>
                  <a:lnTo>
                    <a:pt x="382701" y="336550"/>
                  </a:lnTo>
                  <a:lnTo>
                    <a:pt x="383463" y="335280"/>
                  </a:lnTo>
                  <a:lnTo>
                    <a:pt x="383501" y="334911"/>
                  </a:lnTo>
                  <a:lnTo>
                    <a:pt x="383578" y="332740"/>
                  </a:lnTo>
                  <a:lnTo>
                    <a:pt x="383387" y="332740"/>
                  </a:lnTo>
                  <a:lnTo>
                    <a:pt x="383273" y="334010"/>
                  </a:lnTo>
                  <a:lnTo>
                    <a:pt x="383019" y="335280"/>
                  </a:lnTo>
                  <a:lnTo>
                    <a:pt x="382257" y="336550"/>
                  </a:lnTo>
                  <a:lnTo>
                    <a:pt x="381520" y="336550"/>
                  </a:lnTo>
                  <a:lnTo>
                    <a:pt x="380352" y="337820"/>
                  </a:lnTo>
                  <a:lnTo>
                    <a:pt x="377812" y="339090"/>
                  </a:lnTo>
                  <a:lnTo>
                    <a:pt x="376453" y="340360"/>
                  </a:lnTo>
                  <a:lnTo>
                    <a:pt x="375615" y="340360"/>
                  </a:lnTo>
                  <a:lnTo>
                    <a:pt x="378802" y="337820"/>
                  </a:lnTo>
                  <a:lnTo>
                    <a:pt x="379971" y="336550"/>
                  </a:lnTo>
                  <a:lnTo>
                    <a:pt x="380466" y="336550"/>
                  </a:lnTo>
                  <a:lnTo>
                    <a:pt x="380568" y="335280"/>
                  </a:lnTo>
                  <a:lnTo>
                    <a:pt x="381063" y="334010"/>
                  </a:lnTo>
                  <a:lnTo>
                    <a:pt x="381304" y="331470"/>
                  </a:lnTo>
                  <a:lnTo>
                    <a:pt x="381317" y="330200"/>
                  </a:lnTo>
                  <a:lnTo>
                    <a:pt x="382485" y="330200"/>
                  </a:lnTo>
                  <a:lnTo>
                    <a:pt x="384873" y="327660"/>
                  </a:lnTo>
                  <a:lnTo>
                    <a:pt x="385813" y="326390"/>
                  </a:lnTo>
                  <a:lnTo>
                    <a:pt x="386372" y="325120"/>
                  </a:lnTo>
                  <a:lnTo>
                    <a:pt x="384721" y="327660"/>
                  </a:lnTo>
                  <a:lnTo>
                    <a:pt x="382231" y="328930"/>
                  </a:lnTo>
                  <a:lnTo>
                    <a:pt x="380123" y="331470"/>
                  </a:lnTo>
                  <a:lnTo>
                    <a:pt x="379285" y="331470"/>
                  </a:lnTo>
                  <a:lnTo>
                    <a:pt x="379031" y="332130"/>
                  </a:lnTo>
                  <a:lnTo>
                    <a:pt x="379031" y="334911"/>
                  </a:lnTo>
                  <a:lnTo>
                    <a:pt x="378904" y="335280"/>
                  </a:lnTo>
                  <a:lnTo>
                    <a:pt x="379031" y="334911"/>
                  </a:lnTo>
                  <a:lnTo>
                    <a:pt x="379031" y="332130"/>
                  </a:lnTo>
                  <a:lnTo>
                    <a:pt x="378790" y="332740"/>
                  </a:lnTo>
                  <a:lnTo>
                    <a:pt x="377101" y="335280"/>
                  </a:lnTo>
                  <a:lnTo>
                    <a:pt x="376301" y="337820"/>
                  </a:lnTo>
                  <a:lnTo>
                    <a:pt x="375158" y="338683"/>
                  </a:lnTo>
                  <a:lnTo>
                    <a:pt x="375551" y="337820"/>
                  </a:lnTo>
                  <a:lnTo>
                    <a:pt x="376364" y="335280"/>
                  </a:lnTo>
                  <a:lnTo>
                    <a:pt x="377494" y="332740"/>
                  </a:lnTo>
                  <a:lnTo>
                    <a:pt x="377888" y="331470"/>
                  </a:lnTo>
                  <a:lnTo>
                    <a:pt x="378307" y="331470"/>
                  </a:lnTo>
                  <a:lnTo>
                    <a:pt x="378828" y="330200"/>
                  </a:lnTo>
                  <a:lnTo>
                    <a:pt x="379501" y="330200"/>
                  </a:lnTo>
                  <a:lnTo>
                    <a:pt x="380390" y="328930"/>
                  </a:lnTo>
                  <a:lnTo>
                    <a:pt x="380555" y="328930"/>
                  </a:lnTo>
                  <a:lnTo>
                    <a:pt x="381152" y="327660"/>
                  </a:lnTo>
                  <a:lnTo>
                    <a:pt x="380669" y="327660"/>
                  </a:lnTo>
                  <a:lnTo>
                    <a:pt x="380149" y="328930"/>
                  </a:lnTo>
                  <a:lnTo>
                    <a:pt x="379018" y="328930"/>
                  </a:lnTo>
                  <a:lnTo>
                    <a:pt x="378701" y="330200"/>
                  </a:lnTo>
                  <a:lnTo>
                    <a:pt x="378523" y="330200"/>
                  </a:lnTo>
                  <a:lnTo>
                    <a:pt x="377799" y="331470"/>
                  </a:lnTo>
                  <a:lnTo>
                    <a:pt x="377317" y="331470"/>
                  </a:lnTo>
                  <a:lnTo>
                    <a:pt x="376453" y="334010"/>
                  </a:lnTo>
                  <a:lnTo>
                    <a:pt x="376059" y="334010"/>
                  </a:lnTo>
                  <a:lnTo>
                    <a:pt x="375399" y="336550"/>
                  </a:lnTo>
                  <a:lnTo>
                    <a:pt x="375208" y="336550"/>
                  </a:lnTo>
                  <a:lnTo>
                    <a:pt x="374015" y="339090"/>
                  </a:lnTo>
                  <a:lnTo>
                    <a:pt x="373227" y="339090"/>
                  </a:lnTo>
                  <a:lnTo>
                    <a:pt x="373049" y="339420"/>
                  </a:lnTo>
                  <a:lnTo>
                    <a:pt x="373049" y="341414"/>
                  </a:lnTo>
                  <a:lnTo>
                    <a:pt x="372859" y="341630"/>
                  </a:lnTo>
                  <a:lnTo>
                    <a:pt x="373049" y="341414"/>
                  </a:lnTo>
                  <a:lnTo>
                    <a:pt x="373049" y="339420"/>
                  </a:lnTo>
                  <a:lnTo>
                    <a:pt x="372541" y="340360"/>
                  </a:lnTo>
                  <a:lnTo>
                    <a:pt x="372198" y="340360"/>
                  </a:lnTo>
                  <a:lnTo>
                    <a:pt x="371475" y="341630"/>
                  </a:lnTo>
                  <a:lnTo>
                    <a:pt x="369557" y="341630"/>
                  </a:lnTo>
                  <a:lnTo>
                    <a:pt x="366826" y="344170"/>
                  </a:lnTo>
                  <a:lnTo>
                    <a:pt x="364909" y="344170"/>
                  </a:lnTo>
                  <a:lnTo>
                    <a:pt x="363791" y="345440"/>
                  </a:lnTo>
                  <a:lnTo>
                    <a:pt x="362191" y="345440"/>
                  </a:lnTo>
                  <a:lnTo>
                    <a:pt x="361835" y="346710"/>
                  </a:lnTo>
                  <a:lnTo>
                    <a:pt x="361188" y="346710"/>
                  </a:lnTo>
                  <a:lnTo>
                    <a:pt x="360883" y="347980"/>
                  </a:lnTo>
                  <a:lnTo>
                    <a:pt x="360375" y="347980"/>
                  </a:lnTo>
                  <a:lnTo>
                    <a:pt x="360426" y="346710"/>
                  </a:lnTo>
                  <a:lnTo>
                    <a:pt x="360705" y="345440"/>
                  </a:lnTo>
                  <a:lnTo>
                    <a:pt x="361200" y="345440"/>
                  </a:lnTo>
                  <a:lnTo>
                    <a:pt x="362572" y="342900"/>
                  </a:lnTo>
                  <a:lnTo>
                    <a:pt x="364070" y="342900"/>
                  </a:lnTo>
                  <a:lnTo>
                    <a:pt x="366014" y="341630"/>
                  </a:lnTo>
                  <a:lnTo>
                    <a:pt x="366979" y="340360"/>
                  </a:lnTo>
                  <a:lnTo>
                    <a:pt x="367995" y="340360"/>
                  </a:lnTo>
                  <a:lnTo>
                    <a:pt x="369290" y="339090"/>
                  </a:lnTo>
                  <a:lnTo>
                    <a:pt x="369684" y="337820"/>
                  </a:lnTo>
                  <a:lnTo>
                    <a:pt x="370281" y="337820"/>
                  </a:lnTo>
                  <a:lnTo>
                    <a:pt x="370471" y="336550"/>
                  </a:lnTo>
                  <a:lnTo>
                    <a:pt x="370941" y="335280"/>
                  </a:lnTo>
                  <a:lnTo>
                    <a:pt x="371144" y="334010"/>
                  </a:lnTo>
                  <a:lnTo>
                    <a:pt x="371690" y="331470"/>
                  </a:lnTo>
                  <a:lnTo>
                    <a:pt x="372148" y="330200"/>
                  </a:lnTo>
                  <a:lnTo>
                    <a:pt x="373303" y="328930"/>
                  </a:lnTo>
                  <a:lnTo>
                    <a:pt x="374015" y="327660"/>
                  </a:lnTo>
                  <a:lnTo>
                    <a:pt x="375412" y="327660"/>
                  </a:lnTo>
                  <a:lnTo>
                    <a:pt x="377240" y="326390"/>
                  </a:lnTo>
                  <a:lnTo>
                    <a:pt x="378536" y="326390"/>
                  </a:lnTo>
                  <a:lnTo>
                    <a:pt x="378523" y="325120"/>
                  </a:lnTo>
                  <a:lnTo>
                    <a:pt x="377177" y="326390"/>
                  </a:lnTo>
                  <a:lnTo>
                    <a:pt x="375246" y="326390"/>
                  </a:lnTo>
                  <a:lnTo>
                    <a:pt x="373735" y="327660"/>
                  </a:lnTo>
                  <a:lnTo>
                    <a:pt x="372948" y="328930"/>
                  </a:lnTo>
                  <a:lnTo>
                    <a:pt x="371627" y="330200"/>
                  </a:lnTo>
                  <a:lnTo>
                    <a:pt x="371094" y="331470"/>
                  </a:lnTo>
                  <a:lnTo>
                    <a:pt x="370433" y="334010"/>
                  </a:lnTo>
                  <a:lnTo>
                    <a:pt x="370192" y="335280"/>
                  </a:lnTo>
                  <a:lnTo>
                    <a:pt x="369697" y="336550"/>
                  </a:lnTo>
                  <a:lnTo>
                    <a:pt x="369506" y="336550"/>
                  </a:lnTo>
                  <a:lnTo>
                    <a:pt x="368960" y="337820"/>
                  </a:lnTo>
                  <a:lnTo>
                    <a:pt x="368617" y="337820"/>
                  </a:lnTo>
                  <a:lnTo>
                    <a:pt x="367436" y="339090"/>
                  </a:lnTo>
                  <a:lnTo>
                    <a:pt x="366483" y="340360"/>
                  </a:lnTo>
                  <a:lnTo>
                    <a:pt x="365556" y="340360"/>
                  </a:lnTo>
                  <a:lnTo>
                    <a:pt x="363626" y="341630"/>
                  </a:lnTo>
                  <a:lnTo>
                    <a:pt x="362026" y="342900"/>
                  </a:lnTo>
                  <a:lnTo>
                    <a:pt x="360527" y="344170"/>
                  </a:lnTo>
                  <a:lnTo>
                    <a:pt x="360210" y="345440"/>
                  </a:lnTo>
                  <a:lnTo>
                    <a:pt x="359994" y="345440"/>
                  </a:lnTo>
                  <a:lnTo>
                    <a:pt x="359867" y="346710"/>
                  </a:lnTo>
                  <a:lnTo>
                    <a:pt x="359079" y="344170"/>
                  </a:lnTo>
                  <a:lnTo>
                    <a:pt x="358914" y="344170"/>
                  </a:lnTo>
                  <a:lnTo>
                    <a:pt x="358775" y="342900"/>
                  </a:lnTo>
                  <a:lnTo>
                    <a:pt x="358876" y="341414"/>
                  </a:lnTo>
                  <a:lnTo>
                    <a:pt x="359371" y="340360"/>
                  </a:lnTo>
                  <a:lnTo>
                    <a:pt x="360260" y="340360"/>
                  </a:lnTo>
                  <a:lnTo>
                    <a:pt x="361988" y="339090"/>
                  </a:lnTo>
                  <a:lnTo>
                    <a:pt x="362889" y="337820"/>
                  </a:lnTo>
                  <a:lnTo>
                    <a:pt x="364604" y="336550"/>
                  </a:lnTo>
                  <a:lnTo>
                    <a:pt x="365353" y="336550"/>
                  </a:lnTo>
                  <a:lnTo>
                    <a:pt x="365582" y="335280"/>
                  </a:lnTo>
                  <a:lnTo>
                    <a:pt x="365963" y="334010"/>
                  </a:lnTo>
                  <a:lnTo>
                    <a:pt x="365988" y="332740"/>
                  </a:lnTo>
                  <a:lnTo>
                    <a:pt x="366204" y="331470"/>
                  </a:lnTo>
                  <a:lnTo>
                    <a:pt x="366344" y="331470"/>
                  </a:lnTo>
                  <a:lnTo>
                    <a:pt x="366750" y="329933"/>
                  </a:lnTo>
                  <a:lnTo>
                    <a:pt x="366991" y="328930"/>
                  </a:lnTo>
                  <a:lnTo>
                    <a:pt x="367144" y="328930"/>
                  </a:lnTo>
                  <a:lnTo>
                    <a:pt x="367703" y="327660"/>
                  </a:lnTo>
                  <a:lnTo>
                    <a:pt x="368477" y="326390"/>
                  </a:lnTo>
                  <a:lnTo>
                    <a:pt x="369138" y="326390"/>
                  </a:lnTo>
                  <a:lnTo>
                    <a:pt x="370522" y="325120"/>
                  </a:lnTo>
                  <a:lnTo>
                    <a:pt x="369354" y="325120"/>
                  </a:lnTo>
                  <a:lnTo>
                    <a:pt x="367868" y="326390"/>
                  </a:lnTo>
                  <a:lnTo>
                    <a:pt x="367004" y="326390"/>
                  </a:lnTo>
                  <a:lnTo>
                    <a:pt x="366090" y="328930"/>
                  </a:lnTo>
                  <a:lnTo>
                    <a:pt x="365810" y="328930"/>
                  </a:lnTo>
                  <a:lnTo>
                    <a:pt x="365582" y="330200"/>
                  </a:lnTo>
                  <a:lnTo>
                    <a:pt x="365404" y="330200"/>
                  </a:lnTo>
                  <a:lnTo>
                    <a:pt x="364197" y="331470"/>
                  </a:lnTo>
                  <a:lnTo>
                    <a:pt x="362229" y="332740"/>
                  </a:lnTo>
                  <a:lnTo>
                    <a:pt x="360794" y="334010"/>
                  </a:lnTo>
                  <a:lnTo>
                    <a:pt x="357581" y="336550"/>
                  </a:lnTo>
                  <a:lnTo>
                    <a:pt x="355803" y="337820"/>
                  </a:lnTo>
                  <a:lnTo>
                    <a:pt x="355269" y="337820"/>
                  </a:lnTo>
                  <a:lnTo>
                    <a:pt x="357403" y="336550"/>
                  </a:lnTo>
                  <a:lnTo>
                    <a:pt x="358317" y="335280"/>
                  </a:lnTo>
                  <a:lnTo>
                    <a:pt x="360540" y="332740"/>
                  </a:lnTo>
                  <a:lnTo>
                    <a:pt x="361480" y="331470"/>
                  </a:lnTo>
                  <a:lnTo>
                    <a:pt x="362889" y="328930"/>
                  </a:lnTo>
                  <a:lnTo>
                    <a:pt x="363347" y="327660"/>
                  </a:lnTo>
                  <a:lnTo>
                    <a:pt x="364274" y="326390"/>
                  </a:lnTo>
                  <a:lnTo>
                    <a:pt x="364756" y="326390"/>
                  </a:lnTo>
                  <a:lnTo>
                    <a:pt x="366077" y="325120"/>
                  </a:lnTo>
                  <a:lnTo>
                    <a:pt x="364553" y="325120"/>
                  </a:lnTo>
                  <a:lnTo>
                    <a:pt x="364020" y="326390"/>
                  </a:lnTo>
                  <a:lnTo>
                    <a:pt x="362978" y="327660"/>
                  </a:lnTo>
                  <a:lnTo>
                    <a:pt x="362470" y="327660"/>
                  </a:lnTo>
                  <a:lnTo>
                    <a:pt x="360921" y="330200"/>
                  </a:lnTo>
                  <a:lnTo>
                    <a:pt x="359905" y="332740"/>
                  </a:lnTo>
                  <a:lnTo>
                    <a:pt x="357746" y="335280"/>
                  </a:lnTo>
                  <a:lnTo>
                    <a:pt x="356920" y="335280"/>
                  </a:lnTo>
                  <a:lnTo>
                    <a:pt x="355053" y="336550"/>
                  </a:lnTo>
                  <a:lnTo>
                    <a:pt x="352005" y="336550"/>
                  </a:lnTo>
                  <a:lnTo>
                    <a:pt x="353034" y="337820"/>
                  </a:lnTo>
                  <a:lnTo>
                    <a:pt x="351980" y="337820"/>
                  </a:lnTo>
                  <a:lnTo>
                    <a:pt x="350608" y="336550"/>
                  </a:lnTo>
                  <a:lnTo>
                    <a:pt x="351116" y="336550"/>
                  </a:lnTo>
                  <a:lnTo>
                    <a:pt x="349783" y="335280"/>
                  </a:lnTo>
                  <a:lnTo>
                    <a:pt x="348132" y="334010"/>
                  </a:lnTo>
                  <a:lnTo>
                    <a:pt x="346887" y="334010"/>
                  </a:lnTo>
                  <a:lnTo>
                    <a:pt x="345821" y="332740"/>
                  </a:lnTo>
                  <a:lnTo>
                    <a:pt x="345173" y="332740"/>
                  </a:lnTo>
                  <a:lnTo>
                    <a:pt x="345859" y="331470"/>
                  </a:lnTo>
                  <a:lnTo>
                    <a:pt x="348869" y="331470"/>
                  </a:lnTo>
                  <a:lnTo>
                    <a:pt x="350062" y="332740"/>
                  </a:lnTo>
                  <a:lnTo>
                    <a:pt x="352259" y="332740"/>
                  </a:lnTo>
                  <a:lnTo>
                    <a:pt x="352983" y="331470"/>
                  </a:lnTo>
                  <a:lnTo>
                    <a:pt x="354050" y="330200"/>
                  </a:lnTo>
                  <a:lnTo>
                    <a:pt x="355663" y="328930"/>
                  </a:lnTo>
                  <a:lnTo>
                    <a:pt x="356616" y="326390"/>
                  </a:lnTo>
                  <a:lnTo>
                    <a:pt x="357200" y="326390"/>
                  </a:lnTo>
                  <a:lnTo>
                    <a:pt x="358140" y="325120"/>
                  </a:lnTo>
                  <a:lnTo>
                    <a:pt x="359854" y="323850"/>
                  </a:lnTo>
                  <a:lnTo>
                    <a:pt x="360654" y="322580"/>
                  </a:lnTo>
                  <a:lnTo>
                    <a:pt x="361619" y="321310"/>
                  </a:lnTo>
                  <a:lnTo>
                    <a:pt x="361429" y="321310"/>
                  </a:lnTo>
                  <a:lnTo>
                    <a:pt x="360286" y="322580"/>
                  </a:lnTo>
                  <a:lnTo>
                    <a:pt x="359397" y="322580"/>
                  </a:lnTo>
                  <a:lnTo>
                    <a:pt x="357644" y="323850"/>
                  </a:lnTo>
                  <a:lnTo>
                    <a:pt x="357301" y="323850"/>
                  </a:lnTo>
                  <a:lnTo>
                    <a:pt x="357416" y="325120"/>
                  </a:lnTo>
                  <a:lnTo>
                    <a:pt x="355384" y="325120"/>
                  </a:lnTo>
                  <a:lnTo>
                    <a:pt x="356336" y="323850"/>
                  </a:lnTo>
                  <a:lnTo>
                    <a:pt x="354368" y="323850"/>
                  </a:lnTo>
                  <a:lnTo>
                    <a:pt x="350088" y="325120"/>
                  </a:lnTo>
                  <a:lnTo>
                    <a:pt x="347599" y="326390"/>
                  </a:lnTo>
                  <a:lnTo>
                    <a:pt x="344081" y="326390"/>
                  </a:lnTo>
                  <a:lnTo>
                    <a:pt x="342341" y="325120"/>
                  </a:lnTo>
                  <a:lnTo>
                    <a:pt x="341541" y="325120"/>
                  </a:lnTo>
                  <a:lnTo>
                    <a:pt x="340271" y="323850"/>
                  </a:lnTo>
                  <a:lnTo>
                    <a:pt x="338950" y="320040"/>
                  </a:lnTo>
                  <a:lnTo>
                    <a:pt x="339102" y="318770"/>
                  </a:lnTo>
                  <a:lnTo>
                    <a:pt x="339788" y="316230"/>
                  </a:lnTo>
                  <a:lnTo>
                    <a:pt x="340080" y="314960"/>
                  </a:lnTo>
                  <a:lnTo>
                    <a:pt x="340766" y="313690"/>
                  </a:lnTo>
                  <a:lnTo>
                    <a:pt x="341541" y="311150"/>
                  </a:lnTo>
                  <a:lnTo>
                    <a:pt x="344995" y="311150"/>
                  </a:lnTo>
                  <a:lnTo>
                    <a:pt x="347129" y="312420"/>
                  </a:lnTo>
                  <a:lnTo>
                    <a:pt x="349504" y="312420"/>
                  </a:lnTo>
                  <a:lnTo>
                    <a:pt x="351726" y="313690"/>
                  </a:lnTo>
                  <a:lnTo>
                    <a:pt x="357136" y="316230"/>
                  </a:lnTo>
                  <a:lnTo>
                    <a:pt x="358140" y="316230"/>
                  </a:lnTo>
                  <a:lnTo>
                    <a:pt x="357428" y="314960"/>
                  </a:lnTo>
                  <a:lnTo>
                    <a:pt x="354037" y="313690"/>
                  </a:lnTo>
                  <a:lnTo>
                    <a:pt x="352793" y="312420"/>
                  </a:lnTo>
                  <a:lnTo>
                    <a:pt x="351180" y="312420"/>
                  </a:lnTo>
                  <a:lnTo>
                    <a:pt x="350875" y="311150"/>
                  </a:lnTo>
                  <a:lnTo>
                    <a:pt x="350647" y="311150"/>
                  </a:lnTo>
                  <a:lnTo>
                    <a:pt x="350100" y="309880"/>
                  </a:lnTo>
                  <a:lnTo>
                    <a:pt x="345541" y="308610"/>
                  </a:lnTo>
                  <a:lnTo>
                    <a:pt x="345313" y="306984"/>
                  </a:lnTo>
                  <a:lnTo>
                    <a:pt x="345313" y="309880"/>
                  </a:lnTo>
                  <a:lnTo>
                    <a:pt x="343763" y="309880"/>
                  </a:lnTo>
                  <a:lnTo>
                    <a:pt x="344144" y="308610"/>
                  </a:lnTo>
                  <a:lnTo>
                    <a:pt x="344855" y="308610"/>
                  </a:lnTo>
                  <a:lnTo>
                    <a:pt x="345313" y="309880"/>
                  </a:lnTo>
                  <a:lnTo>
                    <a:pt x="345313" y="306984"/>
                  </a:lnTo>
                  <a:lnTo>
                    <a:pt x="345186" y="306070"/>
                  </a:lnTo>
                  <a:lnTo>
                    <a:pt x="345008" y="304800"/>
                  </a:lnTo>
                  <a:lnTo>
                    <a:pt x="345478" y="303530"/>
                  </a:lnTo>
                  <a:lnTo>
                    <a:pt x="347865" y="300990"/>
                  </a:lnTo>
                  <a:lnTo>
                    <a:pt x="349846" y="299720"/>
                  </a:lnTo>
                  <a:lnTo>
                    <a:pt x="351650" y="299720"/>
                  </a:lnTo>
                  <a:lnTo>
                    <a:pt x="351891" y="298450"/>
                  </a:lnTo>
                  <a:lnTo>
                    <a:pt x="352463" y="297180"/>
                  </a:lnTo>
                  <a:lnTo>
                    <a:pt x="354977" y="295910"/>
                  </a:lnTo>
                  <a:lnTo>
                    <a:pt x="360857" y="295910"/>
                  </a:lnTo>
                  <a:lnTo>
                    <a:pt x="363042" y="297180"/>
                  </a:lnTo>
                  <a:lnTo>
                    <a:pt x="365099" y="302260"/>
                  </a:lnTo>
                  <a:lnTo>
                    <a:pt x="365645" y="306070"/>
                  </a:lnTo>
                  <a:lnTo>
                    <a:pt x="364947" y="308610"/>
                  </a:lnTo>
                  <a:lnTo>
                    <a:pt x="362915" y="309880"/>
                  </a:lnTo>
                  <a:lnTo>
                    <a:pt x="365772" y="309880"/>
                  </a:lnTo>
                  <a:lnTo>
                    <a:pt x="368896" y="312420"/>
                  </a:lnTo>
                  <a:lnTo>
                    <a:pt x="381241" y="312420"/>
                  </a:lnTo>
                  <a:lnTo>
                    <a:pt x="388416" y="311150"/>
                  </a:lnTo>
                  <a:lnTo>
                    <a:pt x="397598" y="309880"/>
                  </a:lnTo>
                  <a:lnTo>
                    <a:pt x="399592" y="297180"/>
                  </a:lnTo>
                  <a:lnTo>
                    <a:pt x="404012" y="283210"/>
                  </a:lnTo>
                  <a:lnTo>
                    <a:pt x="415467" y="275590"/>
                  </a:lnTo>
                  <a:lnTo>
                    <a:pt x="433692" y="275590"/>
                  </a:lnTo>
                  <a:lnTo>
                    <a:pt x="431774" y="276860"/>
                  </a:lnTo>
                  <a:lnTo>
                    <a:pt x="430060" y="276860"/>
                  </a:lnTo>
                  <a:lnTo>
                    <a:pt x="426681" y="279400"/>
                  </a:lnTo>
                  <a:lnTo>
                    <a:pt x="430707" y="278130"/>
                  </a:lnTo>
                  <a:lnTo>
                    <a:pt x="434479" y="275590"/>
                  </a:lnTo>
                  <a:lnTo>
                    <a:pt x="436308" y="274320"/>
                  </a:lnTo>
                  <a:lnTo>
                    <a:pt x="436841" y="274320"/>
                  </a:lnTo>
                  <a:lnTo>
                    <a:pt x="438162" y="273050"/>
                  </a:lnTo>
                  <a:lnTo>
                    <a:pt x="439305" y="270510"/>
                  </a:lnTo>
                  <a:lnTo>
                    <a:pt x="439915" y="269240"/>
                  </a:lnTo>
                  <a:lnTo>
                    <a:pt x="440309" y="269240"/>
                  </a:lnTo>
                  <a:lnTo>
                    <a:pt x="440601" y="267970"/>
                  </a:lnTo>
                  <a:lnTo>
                    <a:pt x="441540" y="269240"/>
                  </a:lnTo>
                  <a:lnTo>
                    <a:pt x="442163" y="269240"/>
                  </a:lnTo>
                  <a:lnTo>
                    <a:pt x="442290" y="270510"/>
                  </a:lnTo>
                  <a:lnTo>
                    <a:pt x="442277" y="271780"/>
                  </a:lnTo>
                  <a:lnTo>
                    <a:pt x="441185" y="274320"/>
                  </a:lnTo>
                  <a:lnTo>
                    <a:pt x="440905" y="274320"/>
                  </a:lnTo>
                  <a:lnTo>
                    <a:pt x="440766" y="275590"/>
                  </a:lnTo>
                  <a:lnTo>
                    <a:pt x="441159" y="276860"/>
                  </a:lnTo>
                  <a:lnTo>
                    <a:pt x="441452" y="276860"/>
                  </a:lnTo>
                  <a:lnTo>
                    <a:pt x="441718" y="278130"/>
                  </a:lnTo>
                  <a:lnTo>
                    <a:pt x="442874" y="279400"/>
                  </a:lnTo>
                  <a:lnTo>
                    <a:pt x="446430" y="281940"/>
                  </a:lnTo>
                  <a:lnTo>
                    <a:pt x="447929" y="281940"/>
                  </a:lnTo>
                  <a:lnTo>
                    <a:pt x="447929" y="281520"/>
                  </a:lnTo>
                  <a:lnTo>
                    <a:pt x="447001" y="280670"/>
                  </a:lnTo>
                  <a:lnTo>
                    <a:pt x="443636" y="278130"/>
                  </a:lnTo>
                  <a:lnTo>
                    <a:pt x="442366" y="276860"/>
                  </a:lnTo>
                  <a:lnTo>
                    <a:pt x="442137" y="276860"/>
                  </a:lnTo>
                  <a:lnTo>
                    <a:pt x="441998" y="275590"/>
                  </a:lnTo>
                  <a:lnTo>
                    <a:pt x="442023" y="274320"/>
                  </a:lnTo>
                  <a:lnTo>
                    <a:pt x="442785" y="273050"/>
                  </a:lnTo>
                  <a:lnTo>
                    <a:pt x="443153" y="271780"/>
                  </a:lnTo>
                  <a:lnTo>
                    <a:pt x="443280" y="270510"/>
                  </a:lnTo>
                  <a:lnTo>
                    <a:pt x="442696" y="269240"/>
                  </a:lnTo>
                  <a:lnTo>
                    <a:pt x="439902" y="266700"/>
                  </a:lnTo>
                  <a:lnTo>
                    <a:pt x="439216" y="266103"/>
                  </a:lnTo>
                  <a:lnTo>
                    <a:pt x="439216" y="267970"/>
                  </a:lnTo>
                  <a:lnTo>
                    <a:pt x="438886" y="267970"/>
                  </a:lnTo>
                  <a:lnTo>
                    <a:pt x="438670" y="269240"/>
                  </a:lnTo>
                  <a:lnTo>
                    <a:pt x="437210" y="271780"/>
                  </a:lnTo>
                  <a:lnTo>
                    <a:pt x="434898" y="273050"/>
                  </a:lnTo>
                  <a:lnTo>
                    <a:pt x="430415" y="274320"/>
                  </a:lnTo>
                  <a:lnTo>
                    <a:pt x="425513" y="274320"/>
                  </a:lnTo>
                  <a:lnTo>
                    <a:pt x="419277" y="273050"/>
                  </a:lnTo>
                  <a:lnTo>
                    <a:pt x="416255" y="273050"/>
                  </a:lnTo>
                  <a:lnTo>
                    <a:pt x="414921" y="274320"/>
                  </a:lnTo>
                  <a:lnTo>
                    <a:pt x="409168" y="278130"/>
                  </a:lnTo>
                  <a:lnTo>
                    <a:pt x="402793" y="281940"/>
                  </a:lnTo>
                  <a:lnTo>
                    <a:pt x="398183" y="295910"/>
                  </a:lnTo>
                  <a:lnTo>
                    <a:pt x="396417" y="307340"/>
                  </a:lnTo>
                  <a:lnTo>
                    <a:pt x="396151" y="308610"/>
                  </a:lnTo>
                  <a:lnTo>
                    <a:pt x="388213" y="309880"/>
                  </a:lnTo>
                  <a:lnTo>
                    <a:pt x="381152" y="311150"/>
                  </a:lnTo>
                  <a:lnTo>
                    <a:pt x="370598" y="311150"/>
                  </a:lnTo>
                  <a:lnTo>
                    <a:pt x="367614" y="309880"/>
                  </a:lnTo>
                  <a:lnTo>
                    <a:pt x="366420" y="308610"/>
                  </a:lnTo>
                  <a:lnTo>
                    <a:pt x="367068" y="306070"/>
                  </a:lnTo>
                  <a:lnTo>
                    <a:pt x="366496" y="300990"/>
                  </a:lnTo>
                  <a:lnTo>
                    <a:pt x="364350" y="295910"/>
                  </a:lnTo>
                  <a:lnTo>
                    <a:pt x="362369" y="294640"/>
                  </a:lnTo>
                  <a:lnTo>
                    <a:pt x="359816" y="294640"/>
                  </a:lnTo>
                  <a:lnTo>
                    <a:pt x="359257" y="293370"/>
                  </a:lnTo>
                  <a:lnTo>
                    <a:pt x="358444" y="291795"/>
                  </a:lnTo>
                  <a:lnTo>
                    <a:pt x="358444" y="294640"/>
                  </a:lnTo>
                  <a:lnTo>
                    <a:pt x="354698" y="294640"/>
                  </a:lnTo>
                  <a:lnTo>
                    <a:pt x="352831" y="295910"/>
                  </a:lnTo>
                  <a:lnTo>
                    <a:pt x="352425" y="295910"/>
                  </a:lnTo>
                  <a:lnTo>
                    <a:pt x="352094" y="297180"/>
                  </a:lnTo>
                  <a:lnTo>
                    <a:pt x="350812" y="294881"/>
                  </a:lnTo>
                  <a:lnTo>
                    <a:pt x="350812" y="297180"/>
                  </a:lnTo>
                  <a:lnTo>
                    <a:pt x="350583" y="298450"/>
                  </a:lnTo>
                  <a:lnTo>
                    <a:pt x="349237" y="298450"/>
                  </a:lnTo>
                  <a:lnTo>
                    <a:pt x="348322" y="297307"/>
                  </a:lnTo>
                  <a:lnTo>
                    <a:pt x="348322" y="299720"/>
                  </a:lnTo>
                  <a:lnTo>
                    <a:pt x="347853" y="299720"/>
                  </a:lnTo>
                  <a:lnTo>
                    <a:pt x="346760" y="300990"/>
                  </a:lnTo>
                  <a:lnTo>
                    <a:pt x="345516" y="302260"/>
                  </a:lnTo>
                  <a:lnTo>
                    <a:pt x="345224" y="303530"/>
                  </a:lnTo>
                  <a:lnTo>
                    <a:pt x="344982" y="303530"/>
                  </a:lnTo>
                  <a:lnTo>
                    <a:pt x="343738" y="302260"/>
                  </a:lnTo>
                  <a:lnTo>
                    <a:pt x="341477" y="300990"/>
                  </a:lnTo>
                  <a:lnTo>
                    <a:pt x="340296" y="300990"/>
                  </a:lnTo>
                  <a:lnTo>
                    <a:pt x="340982" y="302260"/>
                  </a:lnTo>
                  <a:lnTo>
                    <a:pt x="341985" y="302260"/>
                  </a:lnTo>
                  <a:lnTo>
                    <a:pt x="343039" y="303530"/>
                  </a:lnTo>
                  <a:lnTo>
                    <a:pt x="343877" y="303530"/>
                  </a:lnTo>
                  <a:lnTo>
                    <a:pt x="343319" y="306070"/>
                  </a:lnTo>
                  <a:lnTo>
                    <a:pt x="339280" y="300990"/>
                  </a:lnTo>
                  <a:lnTo>
                    <a:pt x="339458" y="300990"/>
                  </a:lnTo>
                  <a:lnTo>
                    <a:pt x="340969" y="299720"/>
                  </a:lnTo>
                  <a:lnTo>
                    <a:pt x="343928" y="298450"/>
                  </a:lnTo>
                  <a:lnTo>
                    <a:pt x="347497" y="298450"/>
                  </a:lnTo>
                  <a:lnTo>
                    <a:pt x="348322" y="299720"/>
                  </a:lnTo>
                  <a:lnTo>
                    <a:pt x="348322" y="297307"/>
                  </a:lnTo>
                  <a:lnTo>
                    <a:pt x="348221" y="297180"/>
                  </a:lnTo>
                  <a:lnTo>
                    <a:pt x="346748" y="297180"/>
                  </a:lnTo>
                  <a:lnTo>
                    <a:pt x="347002" y="294640"/>
                  </a:lnTo>
                  <a:lnTo>
                    <a:pt x="347408" y="292100"/>
                  </a:lnTo>
                  <a:lnTo>
                    <a:pt x="347891" y="292100"/>
                  </a:lnTo>
                  <a:lnTo>
                    <a:pt x="350812" y="297180"/>
                  </a:lnTo>
                  <a:lnTo>
                    <a:pt x="350812" y="294881"/>
                  </a:lnTo>
                  <a:lnTo>
                    <a:pt x="349262" y="292100"/>
                  </a:lnTo>
                  <a:lnTo>
                    <a:pt x="348843" y="290830"/>
                  </a:lnTo>
                  <a:lnTo>
                    <a:pt x="353631" y="290830"/>
                  </a:lnTo>
                  <a:lnTo>
                    <a:pt x="356908" y="292100"/>
                  </a:lnTo>
                  <a:lnTo>
                    <a:pt x="357962" y="293370"/>
                  </a:lnTo>
                  <a:lnTo>
                    <a:pt x="358444" y="294640"/>
                  </a:lnTo>
                  <a:lnTo>
                    <a:pt x="358444" y="291795"/>
                  </a:lnTo>
                  <a:lnTo>
                    <a:pt x="357949" y="290830"/>
                  </a:lnTo>
                  <a:lnTo>
                    <a:pt x="353949" y="289560"/>
                  </a:lnTo>
                  <a:lnTo>
                    <a:pt x="347929" y="289560"/>
                  </a:lnTo>
                  <a:lnTo>
                    <a:pt x="347408" y="290563"/>
                  </a:lnTo>
                  <a:lnTo>
                    <a:pt x="347306" y="292100"/>
                  </a:lnTo>
                  <a:lnTo>
                    <a:pt x="347281" y="290830"/>
                  </a:lnTo>
                  <a:lnTo>
                    <a:pt x="347408" y="290563"/>
                  </a:lnTo>
                  <a:lnTo>
                    <a:pt x="347408" y="273050"/>
                  </a:lnTo>
                  <a:lnTo>
                    <a:pt x="349034" y="275590"/>
                  </a:lnTo>
                  <a:lnTo>
                    <a:pt x="352374" y="275590"/>
                  </a:lnTo>
                  <a:lnTo>
                    <a:pt x="353606" y="276860"/>
                  </a:lnTo>
                  <a:lnTo>
                    <a:pt x="354685" y="276860"/>
                  </a:lnTo>
                  <a:lnTo>
                    <a:pt x="354609" y="275590"/>
                  </a:lnTo>
                  <a:lnTo>
                    <a:pt x="354901" y="275590"/>
                  </a:lnTo>
                  <a:lnTo>
                    <a:pt x="354584" y="274320"/>
                  </a:lnTo>
                  <a:lnTo>
                    <a:pt x="354279" y="273050"/>
                  </a:lnTo>
                  <a:lnTo>
                    <a:pt x="353834" y="270510"/>
                  </a:lnTo>
                  <a:lnTo>
                    <a:pt x="353555" y="269240"/>
                  </a:lnTo>
                  <a:lnTo>
                    <a:pt x="353822" y="269240"/>
                  </a:lnTo>
                  <a:lnTo>
                    <a:pt x="353949" y="267970"/>
                  </a:lnTo>
                  <a:lnTo>
                    <a:pt x="354711" y="269240"/>
                  </a:lnTo>
                  <a:lnTo>
                    <a:pt x="355587" y="270510"/>
                  </a:lnTo>
                  <a:lnTo>
                    <a:pt x="357149" y="270510"/>
                  </a:lnTo>
                  <a:lnTo>
                    <a:pt x="357771" y="271780"/>
                  </a:lnTo>
                  <a:lnTo>
                    <a:pt x="359067" y="271780"/>
                  </a:lnTo>
                  <a:lnTo>
                    <a:pt x="359879" y="273050"/>
                  </a:lnTo>
                  <a:lnTo>
                    <a:pt x="369493" y="273050"/>
                  </a:lnTo>
                  <a:lnTo>
                    <a:pt x="369595" y="271780"/>
                  </a:lnTo>
                  <a:lnTo>
                    <a:pt x="367817" y="269316"/>
                  </a:lnTo>
                  <a:lnTo>
                    <a:pt x="367817" y="271780"/>
                  </a:lnTo>
                  <a:lnTo>
                    <a:pt x="360768" y="271780"/>
                  </a:lnTo>
                  <a:lnTo>
                    <a:pt x="360222" y="270510"/>
                  </a:lnTo>
                  <a:lnTo>
                    <a:pt x="361645" y="270510"/>
                  </a:lnTo>
                  <a:lnTo>
                    <a:pt x="361886" y="269240"/>
                  </a:lnTo>
                  <a:lnTo>
                    <a:pt x="362572" y="269240"/>
                  </a:lnTo>
                  <a:lnTo>
                    <a:pt x="363689" y="267970"/>
                  </a:lnTo>
                  <a:lnTo>
                    <a:pt x="364299" y="267970"/>
                  </a:lnTo>
                  <a:lnTo>
                    <a:pt x="364782" y="266700"/>
                  </a:lnTo>
                  <a:lnTo>
                    <a:pt x="367817" y="271780"/>
                  </a:lnTo>
                  <a:lnTo>
                    <a:pt x="367817" y="269316"/>
                  </a:lnTo>
                  <a:lnTo>
                    <a:pt x="365975" y="266700"/>
                  </a:lnTo>
                  <a:lnTo>
                    <a:pt x="366344" y="265430"/>
                  </a:lnTo>
                  <a:lnTo>
                    <a:pt x="366623" y="265430"/>
                  </a:lnTo>
                  <a:lnTo>
                    <a:pt x="366979" y="262890"/>
                  </a:lnTo>
                  <a:lnTo>
                    <a:pt x="366903" y="259080"/>
                  </a:lnTo>
                  <a:lnTo>
                    <a:pt x="366750" y="256540"/>
                  </a:lnTo>
                  <a:lnTo>
                    <a:pt x="366801" y="252730"/>
                  </a:lnTo>
                  <a:lnTo>
                    <a:pt x="367271" y="251460"/>
                  </a:lnTo>
                  <a:lnTo>
                    <a:pt x="368020" y="251460"/>
                  </a:lnTo>
                  <a:lnTo>
                    <a:pt x="368846" y="250190"/>
                  </a:lnTo>
                  <a:lnTo>
                    <a:pt x="369735" y="250190"/>
                  </a:lnTo>
                  <a:lnTo>
                    <a:pt x="371741" y="248920"/>
                  </a:lnTo>
                  <a:lnTo>
                    <a:pt x="376097" y="248920"/>
                  </a:lnTo>
                  <a:lnTo>
                    <a:pt x="376948" y="247650"/>
                  </a:lnTo>
                  <a:lnTo>
                    <a:pt x="377761" y="247650"/>
                  </a:lnTo>
                  <a:lnTo>
                    <a:pt x="378383" y="246380"/>
                  </a:lnTo>
                  <a:lnTo>
                    <a:pt x="378904" y="246380"/>
                  </a:lnTo>
                  <a:lnTo>
                    <a:pt x="378904" y="247650"/>
                  </a:lnTo>
                  <a:lnTo>
                    <a:pt x="378663" y="247650"/>
                  </a:lnTo>
                  <a:lnTo>
                    <a:pt x="376313" y="251460"/>
                  </a:lnTo>
                  <a:lnTo>
                    <a:pt x="377050" y="254000"/>
                  </a:lnTo>
                  <a:lnTo>
                    <a:pt x="377952" y="255270"/>
                  </a:lnTo>
                  <a:lnTo>
                    <a:pt x="379018" y="256540"/>
                  </a:lnTo>
                  <a:lnTo>
                    <a:pt x="379298" y="257810"/>
                  </a:lnTo>
                  <a:lnTo>
                    <a:pt x="380022" y="259080"/>
                  </a:lnTo>
                  <a:lnTo>
                    <a:pt x="381368" y="259080"/>
                  </a:lnTo>
                  <a:lnTo>
                    <a:pt x="382231" y="260350"/>
                  </a:lnTo>
                  <a:lnTo>
                    <a:pt x="383070" y="260350"/>
                  </a:lnTo>
                  <a:lnTo>
                    <a:pt x="384225" y="259080"/>
                  </a:lnTo>
                  <a:lnTo>
                    <a:pt x="384606" y="255270"/>
                  </a:lnTo>
                  <a:lnTo>
                    <a:pt x="385813" y="254000"/>
                  </a:lnTo>
                  <a:lnTo>
                    <a:pt x="386664" y="254000"/>
                  </a:lnTo>
                  <a:lnTo>
                    <a:pt x="386295" y="255270"/>
                  </a:lnTo>
                  <a:lnTo>
                    <a:pt x="386461" y="257810"/>
                  </a:lnTo>
                  <a:lnTo>
                    <a:pt x="387108" y="259080"/>
                  </a:lnTo>
                  <a:lnTo>
                    <a:pt x="387654" y="259080"/>
                  </a:lnTo>
                  <a:lnTo>
                    <a:pt x="388493" y="260350"/>
                  </a:lnTo>
                  <a:lnTo>
                    <a:pt x="390753" y="262890"/>
                  </a:lnTo>
                  <a:lnTo>
                    <a:pt x="391883" y="262890"/>
                  </a:lnTo>
                  <a:lnTo>
                    <a:pt x="393446" y="264160"/>
                  </a:lnTo>
                  <a:lnTo>
                    <a:pt x="396252" y="264160"/>
                  </a:lnTo>
                  <a:lnTo>
                    <a:pt x="396684" y="262890"/>
                  </a:lnTo>
                  <a:lnTo>
                    <a:pt x="396862" y="262890"/>
                  </a:lnTo>
                  <a:lnTo>
                    <a:pt x="397065" y="261620"/>
                  </a:lnTo>
                  <a:lnTo>
                    <a:pt x="396951" y="260350"/>
                  </a:lnTo>
                  <a:lnTo>
                    <a:pt x="396379" y="257810"/>
                  </a:lnTo>
                  <a:lnTo>
                    <a:pt x="396214" y="256540"/>
                  </a:lnTo>
                  <a:lnTo>
                    <a:pt x="396709" y="256540"/>
                  </a:lnTo>
                  <a:lnTo>
                    <a:pt x="397408" y="255270"/>
                  </a:lnTo>
                  <a:lnTo>
                    <a:pt x="398843" y="254000"/>
                  </a:lnTo>
                  <a:lnTo>
                    <a:pt x="400202" y="252730"/>
                  </a:lnTo>
                  <a:lnTo>
                    <a:pt x="401472" y="251460"/>
                  </a:lnTo>
                  <a:lnTo>
                    <a:pt x="400532" y="254000"/>
                  </a:lnTo>
                  <a:lnTo>
                    <a:pt x="400062" y="254000"/>
                  </a:lnTo>
                  <a:lnTo>
                    <a:pt x="399275" y="256540"/>
                  </a:lnTo>
                  <a:lnTo>
                    <a:pt x="399326" y="259080"/>
                  </a:lnTo>
                  <a:lnTo>
                    <a:pt x="399681" y="259080"/>
                  </a:lnTo>
                  <a:lnTo>
                    <a:pt x="400380" y="260350"/>
                  </a:lnTo>
                  <a:lnTo>
                    <a:pt x="402894" y="264160"/>
                  </a:lnTo>
                  <a:lnTo>
                    <a:pt x="403542" y="265430"/>
                  </a:lnTo>
                  <a:lnTo>
                    <a:pt x="406107" y="265430"/>
                  </a:lnTo>
                  <a:lnTo>
                    <a:pt x="407047" y="264160"/>
                  </a:lnTo>
                  <a:lnTo>
                    <a:pt x="407504" y="264160"/>
                  </a:lnTo>
                  <a:lnTo>
                    <a:pt x="408368" y="262890"/>
                  </a:lnTo>
                  <a:lnTo>
                    <a:pt x="408698" y="262890"/>
                  </a:lnTo>
                  <a:lnTo>
                    <a:pt x="409105" y="261620"/>
                  </a:lnTo>
                  <a:lnTo>
                    <a:pt x="409384" y="260350"/>
                  </a:lnTo>
                  <a:lnTo>
                    <a:pt x="409448" y="257810"/>
                  </a:lnTo>
                  <a:lnTo>
                    <a:pt x="409854" y="256540"/>
                  </a:lnTo>
                  <a:lnTo>
                    <a:pt x="411353" y="255270"/>
                  </a:lnTo>
                  <a:lnTo>
                    <a:pt x="412115" y="255270"/>
                  </a:lnTo>
                  <a:lnTo>
                    <a:pt x="413029" y="254000"/>
                  </a:lnTo>
                  <a:lnTo>
                    <a:pt x="413727" y="252730"/>
                  </a:lnTo>
                  <a:lnTo>
                    <a:pt x="414566" y="251460"/>
                  </a:lnTo>
                  <a:lnTo>
                    <a:pt x="414794" y="251460"/>
                  </a:lnTo>
                  <a:lnTo>
                    <a:pt x="415124" y="250190"/>
                  </a:lnTo>
                  <a:lnTo>
                    <a:pt x="415226" y="248920"/>
                  </a:lnTo>
                  <a:lnTo>
                    <a:pt x="415150" y="245110"/>
                  </a:lnTo>
                  <a:lnTo>
                    <a:pt x="415010" y="243840"/>
                  </a:lnTo>
                  <a:lnTo>
                    <a:pt x="415544" y="245110"/>
                  </a:lnTo>
                  <a:lnTo>
                    <a:pt x="416166" y="246380"/>
                  </a:lnTo>
                  <a:lnTo>
                    <a:pt x="419849" y="251460"/>
                  </a:lnTo>
                  <a:lnTo>
                    <a:pt x="439216" y="267970"/>
                  </a:lnTo>
                  <a:lnTo>
                    <a:pt x="439216" y="266103"/>
                  </a:lnTo>
                  <a:lnTo>
                    <a:pt x="420941" y="250190"/>
                  </a:lnTo>
                  <a:lnTo>
                    <a:pt x="416344" y="243840"/>
                  </a:lnTo>
                  <a:lnTo>
                    <a:pt x="415277" y="241300"/>
                  </a:lnTo>
                  <a:lnTo>
                    <a:pt x="414629" y="238760"/>
                  </a:lnTo>
                  <a:lnTo>
                    <a:pt x="421474" y="238760"/>
                  </a:lnTo>
                  <a:lnTo>
                    <a:pt x="421995" y="237629"/>
                  </a:lnTo>
                  <a:lnTo>
                    <a:pt x="421779" y="240030"/>
                  </a:lnTo>
                  <a:lnTo>
                    <a:pt x="422249" y="241300"/>
                  </a:lnTo>
                  <a:lnTo>
                    <a:pt x="422529" y="242570"/>
                  </a:lnTo>
                  <a:lnTo>
                    <a:pt x="423227" y="242570"/>
                  </a:lnTo>
                  <a:lnTo>
                    <a:pt x="423646" y="243840"/>
                  </a:lnTo>
                  <a:lnTo>
                    <a:pt x="424840" y="245110"/>
                  </a:lnTo>
                  <a:lnTo>
                    <a:pt x="425094" y="245110"/>
                  </a:lnTo>
                  <a:lnTo>
                    <a:pt x="423227" y="241300"/>
                  </a:lnTo>
                  <a:lnTo>
                    <a:pt x="422694" y="238760"/>
                  </a:lnTo>
                  <a:lnTo>
                    <a:pt x="422579" y="237490"/>
                  </a:lnTo>
                  <a:lnTo>
                    <a:pt x="423951" y="237490"/>
                  </a:lnTo>
                  <a:lnTo>
                    <a:pt x="425056" y="236220"/>
                  </a:lnTo>
                  <a:lnTo>
                    <a:pt x="425767" y="236220"/>
                  </a:lnTo>
                  <a:lnTo>
                    <a:pt x="426034" y="234950"/>
                  </a:lnTo>
                  <a:lnTo>
                    <a:pt x="426212" y="234950"/>
                  </a:lnTo>
                  <a:lnTo>
                    <a:pt x="426745" y="232410"/>
                  </a:lnTo>
                  <a:lnTo>
                    <a:pt x="426961" y="231140"/>
                  </a:lnTo>
                  <a:lnTo>
                    <a:pt x="427443" y="226060"/>
                  </a:lnTo>
                  <a:lnTo>
                    <a:pt x="427786" y="223520"/>
                  </a:lnTo>
                  <a:lnTo>
                    <a:pt x="428040" y="223520"/>
                  </a:lnTo>
                  <a:lnTo>
                    <a:pt x="429285" y="220980"/>
                  </a:lnTo>
                  <a:lnTo>
                    <a:pt x="430390" y="218440"/>
                  </a:lnTo>
                  <a:lnTo>
                    <a:pt x="431431" y="215773"/>
                  </a:lnTo>
                  <a:lnTo>
                    <a:pt x="433057" y="210820"/>
                  </a:lnTo>
                  <a:lnTo>
                    <a:pt x="433768" y="208318"/>
                  </a:lnTo>
                  <a:lnTo>
                    <a:pt x="434238" y="207010"/>
                  </a:lnTo>
                  <a:lnTo>
                    <a:pt x="434390" y="207010"/>
                  </a:lnTo>
                  <a:lnTo>
                    <a:pt x="434060" y="209550"/>
                  </a:lnTo>
                  <a:lnTo>
                    <a:pt x="433730" y="213360"/>
                  </a:lnTo>
                  <a:lnTo>
                    <a:pt x="434975" y="214630"/>
                  </a:lnTo>
                  <a:lnTo>
                    <a:pt x="435597" y="215900"/>
                  </a:lnTo>
                  <a:lnTo>
                    <a:pt x="437261" y="215900"/>
                  </a:lnTo>
                  <a:lnTo>
                    <a:pt x="435800" y="214630"/>
                  </a:lnTo>
                  <a:lnTo>
                    <a:pt x="434797" y="213360"/>
                  </a:lnTo>
                  <a:lnTo>
                    <a:pt x="434898" y="209550"/>
                  </a:lnTo>
                  <a:lnTo>
                    <a:pt x="435279" y="207010"/>
                  </a:lnTo>
                  <a:lnTo>
                    <a:pt x="435470" y="205740"/>
                  </a:lnTo>
                  <a:lnTo>
                    <a:pt x="434035" y="204470"/>
                  </a:lnTo>
                  <a:lnTo>
                    <a:pt x="433768" y="204241"/>
                  </a:lnTo>
                  <a:lnTo>
                    <a:pt x="433768" y="205740"/>
                  </a:lnTo>
                  <a:lnTo>
                    <a:pt x="433311" y="208318"/>
                  </a:lnTo>
                  <a:lnTo>
                    <a:pt x="432498" y="210820"/>
                  </a:lnTo>
                  <a:lnTo>
                    <a:pt x="430695" y="214630"/>
                  </a:lnTo>
                  <a:lnTo>
                    <a:pt x="427050" y="223520"/>
                  </a:lnTo>
                  <a:lnTo>
                    <a:pt x="426872" y="223520"/>
                  </a:lnTo>
                  <a:lnTo>
                    <a:pt x="426567" y="224790"/>
                  </a:lnTo>
                  <a:lnTo>
                    <a:pt x="426021" y="231140"/>
                  </a:lnTo>
                  <a:lnTo>
                    <a:pt x="425678" y="233680"/>
                  </a:lnTo>
                  <a:lnTo>
                    <a:pt x="425538" y="233680"/>
                  </a:lnTo>
                  <a:lnTo>
                    <a:pt x="425183" y="234950"/>
                  </a:lnTo>
                  <a:lnTo>
                    <a:pt x="424548" y="234950"/>
                  </a:lnTo>
                  <a:lnTo>
                    <a:pt x="424014" y="236220"/>
                  </a:lnTo>
                  <a:lnTo>
                    <a:pt x="422871" y="236220"/>
                  </a:lnTo>
                  <a:lnTo>
                    <a:pt x="421487" y="237490"/>
                  </a:lnTo>
                  <a:lnTo>
                    <a:pt x="415137" y="237490"/>
                  </a:lnTo>
                  <a:lnTo>
                    <a:pt x="415239" y="236220"/>
                  </a:lnTo>
                  <a:lnTo>
                    <a:pt x="415353" y="233959"/>
                  </a:lnTo>
                  <a:lnTo>
                    <a:pt x="415239" y="229870"/>
                  </a:lnTo>
                  <a:lnTo>
                    <a:pt x="415074" y="233680"/>
                  </a:lnTo>
                  <a:lnTo>
                    <a:pt x="414997" y="234950"/>
                  </a:lnTo>
                  <a:lnTo>
                    <a:pt x="414705" y="237490"/>
                  </a:lnTo>
                  <a:lnTo>
                    <a:pt x="414375" y="237490"/>
                  </a:lnTo>
                  <a:lnTo>
                    <a:pt x="414032" y="238760"/>
                  </a:lnTo>
                  <a:lnTo>
                    <a:pt x="413753" y="238760"/>
                  </a:lnTo>
                  <a:lnTo>
                    <a:pt x="413727" y="245110"/>
                  </a:lnTo>
                  <a:lnTo>
                    <a:pt x="413842" y="247650"/>
                  </a:lnTo>
                  <a:lnTo>
                    <a:pt x="413778" y="248920"/>
                  </a:lnTo>
                  <a:lnTo>
                    <a:pt x="413651" y="250304"/>
                  </a:lnTo>
                  <a:lnTo>
                    <a:pt x="412496" y="252730"/>
                  </a:lnTo>
                  <a:lnTo>
                    <a:pt x="410591" y="254000"/>
                  </a:lnTo>
                  <a:lnTo>
                    <a:pt x="409359" y="255270"/>
                  </a:lnTo>
                  <a:lnTo>
                    <a:pt x="408927" y="255270"/>
                  </a:lnTo>
                  <a:lnTo>
                    <a:pt x="408254" y="256540"/>
                  </a:lnTo>
                  <a:lnTo>
                    <a:pt x="407670" y="255270"/>
                  </a:lnTo>
                  <a:lnTo>
                    <a:pt x="407593" y="254000"/>
                  </a:lnTo>
                  <a:lnTo>
                    <a:pt x="407682" y="252730"/>
                  </a:lnTo>
                  <a:lnTo>
                    <a:pt x="408381" y="251460"/>
                  </a:lnTo>
                  <a:lnTo>
                    <a:pt x="409054" y="248920"/>
                  </a:lnTo>
                  <a:lnTo>
                    <a:pt x="409257" y="247650"/>
                  </a:lnTo>
                  <a:lnTo>
                    <a:pt x="409130" y="246380"/>
                  </a:lnTo>
                  <a:lnTo>
                    <a:pt x="408952" y="246380"/>
                  </a:lnTo>
                  <a:lnTo>
                    <a:pt x="407987" y="243840"/>
                  </a:lnTo>
                  <a:lnTo>
                    <a:pt x="407327" y="242570"/>
                  </a:lnTo>
                  <a:lnTo>
                    <a:pt x="406996" y="241300"/>
                  </a:lnTo>
                  <a:lnTo>
                    <a:pt x="406577" y="240030"/>
                  </a:lnTo>
                  <a:lnTo>
                    <a:pt x="406654" y="238760"/>
                  </a:lnTo>
                  <a:lnTo>
                    <a:pt x="406946" y="237490"/>
                  </a:lnTo>
                  <a:lnTo>
                    <a:pt x="406730" y="237490"/>
                  </a:lnTo>
                  <a:lnTo>
                    <a:pt x="406323" y="238760"/>
                  </a:lnTo>
                  <a:lnTo>
                    <a:pt x="406069" y="240030"/>
                  </a:lnTo>
                  <a:lnTo>
                    <a:pt x="406082" y="241300"/>
                  </a:lnTo>
                  <a:lnTo>
                    <a:pt x="406450" y="242570"/>
                  </a:lnTo>
                  <a:lnTo>
                    <a:pt x="406755" y="242570"/>
                  </a:lnTo>
                  <a:lnTo>
                    <a:pt x="408178" y="246380"/>
                  </a:lnTo>
                  <a:lnTo>
                    <a:pt x="408419" y="247650"/>
                  </a:lnTo>
                  <a:lnTo>
                    <a:pt x="408254" y="248920"/>
                  </a:lnTo>
                  <a:lnTo>
                    <a:pt x="406857" y="252730"/>
                  </a:lnTo>
                  <a:lnTo>
                    <a:pt x="406704" y="254000"/>
                  </a:lnTo>
                  <a:lnTo>
                    <a:pt x="406895" y="255270"/>
                  </a:lnTo>
                  <a:lnTo>
                    <a:pt x="407111" y="255270"/>
                  </a:lnTo>
                  <a:lnTo>
                    <a:pt x="407593" y="256540"/>
                  </a:lnTo>
                  <a:lnTo>
                    <a:pt x="407911" y="256540"/>
                  </a:lnTo>
                  <a:lnTo>
                    <a:pt x="407797" y="257810"/>
                  </a:lnTo>
                  <a:lnTo>
                    <a:pt x="407771" y="259080"/>
                  </a:lnTo>
                  <a:lnTo>
                    <a:pt x="407720" y="260350"/>
                  </a:lnTo>
                  <a:lnTo>
                    <a:pt x="407555" y="260350"/>
                  </a:lnTo>
                  <a:lnTo>
                    <a:pt x="407149" y="261620"/>
                  </a:lnTo>
                  <a:lnTo>
                    <a:pt x="406869" y="261620"/>
                  </a:lnTo>
                  <a:lnTo>
                    <a:pt x="406222" y="262890"/>
                  </a:lnTo>
                  <a:lnTo>
                    <a:pt x="405853" y="262890"/>
                  </a:lnTo>
                  <a:lnTo>
                    <a:pt x="404977" y="264160"/>
                  </a:lnTo>
                  <a:lnTo>
                    <a:pt x="404812" y="262890"/>
                  </a:lnTo>
                  <a:lnTo>
                    <a:pt x="404482" y="262890"/>
                  </a:lnTo>
                  <a:lnTo>
                    <a:pt x="403885" y="261620"/>
                  </a:lnTo>
                  <a:lnTo>
                    <a:pt x="402590" y="260350"/>
                  </a:lnTo>
                  <a:lnTo>
                    <a:pt x="401916" y="259080"/>
                  </a:lnTo>
                  <a:lnTo>
                    <a:pt x="401307" y="259080"/>
                  </a:lnTo>
                  <a:lnTo>
                    <a:pt x="401066" y="257810"/>
                  </a:lnTo>
                  <a:lnTo>
                    <a:pt x="401066" y="256540"/>
                  </a:lnTo>
                  <a:lnTo>
                    <a:pt x="401713" y="255270"/>
                  </a:lnTo>
                  <a:lnTo>
                    <a:pt x="402145" y="254000"/>
                  </a:lnTo>
                  <a:lnTo>
                    <a:pt x="403034" y="252730"/>
                  </a:lnTo>
                  <a:lnTo>
                    <a:pt x="403606" y="251460"/>
                  </a:lnTo>
                  <a:lnTo>
                    <a:pt x="404177" y="250190"/>
                  </a:lnTo>
                  <a:lnTo>
                    <a:pt x="404456" y="250190"/>
                  </a:lnTo>
                  <a:lnTo>
                    <a:pt x="404710" y="248920"/>
                  </a:lnTo>
                  <a:lnTo>
                    <a:pt x="405028" y="247789"/>
                  </a:lnTo>
                  <a:lnTo>
                    <a:pt x="404977" y="246380"/>
                  </a:lnTo>
                  <a:lnTo>
                    <a:pt x="404406" y="243840"/>
                  </a:lnTo>
                  <a:lnTo>
                    <a:pt x="402501" y="237490"/>
                  </a:lnTo>
                  <a:lnTo>
                    <a:pt x="401777" y="237490"/>
                  </a:lnTo>
                  <a:lnTo>
                    <a:pt x="401891" y="238760"/>
                  </a:lnTo>
                  <a:lnTo>
                    <a:pt x="403796" y="246380"/>
                  </a:lnTo>
                  <a:lnTo>
                    <a:pt x="403440" y="246380"/>
                  </a:lnTo>
                  <a:lnTo>
                    <a:pt x="403212" y="247650"/>
                  </a:lnTo>
                  <a:lnTo>
                    <a:pt x="402424" y="248920"/>
                  </a:lnTo>
                  <a:lnTo>
                    <a:pt x="401789" y="248920"/>
                  </a:lnTo>
                  <a:lnTo>
                    <a:pt x="399732" y="251460"/>
                  </a:lnTo>
                  <a:lnTo>
                    <a:pt x="398145" y="252730"/>
                  </a:lnTo>
                  <a:lnTo>
                    <a:pt x="395744" y="255270"/>
                  </a:lnTo>
                  <a:lnTo>
                    <a:pt x="395389" y="255270"/>
                  </a:lnTo>
                  <a:lnTo>
                    <a:pt x="395655" y="254000"/>
                  </a:lnTo>
                  <a:lnTo>
                    <a:pt x="396163" y="252730"/>
                  </a:lnTo>
                  <a:lnTo>
                    <a:pt x="398335" y="248920"/>
                  </a:lnTo>
                  <a:lnTo>
                    <a:pt x="398475" y="247789"/>
                  </a:lnTo>
                  <a:lnTo>
                    <a:pt x="398462" y="246380"/>
                  </a:lnTo>
                  <a:lnTo>
                    <a:pt x="398157" y="245110"/>
                  </a:lnTo>
                  <a:lnTo>
                    <a:pt x="397827" y="245110"/>
                  </a:lnTo>
                  <a:lnTo>
                    <a:pt x="397192" y="243840"/>
                  </a:lnTo>
                  <a:lnTo>
                    <a:pt x="396735" y="242570"/>
                  </a:lnTo>
                  <a:lnTo>
                    <a:pt x="395960" y="241300"/>
                  </a:lnTo>
                  <a:lnTo>
                    <a:pt x="395643" y="241300"/>
                  </a:lnTo>
                  <a:lnTo>
                    <a:pt x="395351" y="240030"/>
                  </a:lnTo>
                  <a:lnTo>
                    <a:pt x="395681" y="238760"/>
                  </a:lnTo>
                  <a:lnTo>
                    <a:pt x="395122" y="238760"/>
                  </a:lnTo>
                  <a:lnTo>
                    <a:pt x="394995" y="240030"/>
                  </a:lnTo>
                  <a:lnTo>
                    <a:pt x="395224" y="241300"/>
                  </a:lnTo>
                  <a:lnTo>
                    <a:pt x="395528" y="241300"/>
                  </a:lnTo>
                  <a:lnTo>
                    <a:pt x="396227" y="242570"/>
                  </a:lnTo>
                  <a:lnTo>
                    <a:pt x="397433" y="246380"/>
                  </a:lnTo>
                  <a:lnTo>
                    <a:pt x="397649" y="247650"/>
                  </a:lnTo>
                  <a:lnTo>
                    <a:pt x="397510" y="247650"/>
                  </a:lnTo>
                  <a:lnTo>
                    <a:pt x="397370" y="248920"/>
                  </a:lnTo>
                  <a:lnTo>
                    <a:pt x="396849" y="248920"/>
                  </a:lnTo>
                  <a:lnTo>
                    <a:pt x="396392" y="250304"/>
                  </a:lnTo>
                  <a:lnTo>
                    <a:pt x="394817" y="254000"/>
                  </a:lnTo>
                  <a:lnTo>
                    <a:pt x="394652" y="254000"/>
                  </a:lnTo>
                  <a:lnTo>
                    <a:pt x="394538" y="255270"/>
                  </a:lnTo>
                  <a:lnTo>
                    <a:pt x="394550" y="256540"/>
                  </a:lnTo>
                  <a:lnTo>
                    <a:pt x="394627" y="257810"/>
                  </a:lnTo>
                  <a:lnTo>
                    <a:pt x="394931" y="259080"/>
                  </a:lnTo>
                  <a:lnTo>
                    <a:pt x="395274" y="260350"/>
                  </a:lnTo>
                  <a:lnTo>
                    <a:pt x="395376" y="261620"/>
                  </a:lnTo>
                  <a:lnTo>
                    <a:pt x="395236" y="261620"/>
                  </a:lnTo>
                  <a:lnTo>
                    <a:pt x="395198" y="262890"/>
                  </a:lnTo>
                  <a:lnTo>
                    <a:pt x="394703" y="262890"/>
                  </a:lnTo>
                  <a:lnTo>
                    <a:pt x="394195" y="261620"/>
                  </a:lnTo>
                  <a:lnTo>
                    <a:pt x="391642" y="261620"/>
                  </a:lnTo>
                  <a:lnTo>
                    <a:pt x="389928" y="259080"/>
                  </a:lnTo>
                  <a:lnTo>
                    <a:pt x="389191" y="259080"/>
                  </a:lnTo>
                  <a:lnTo>
                    <a:pt x="388505" y="257810"/>
                  </a:lnTo>
                  <a:lnTo>
                    <a:pt x="388340" y="256540"/>
                  </a:lnTo>
                  <a:lnTo>
                    <a:pt x="388251" y="255270"/>
                  </a:lnTo>
                  <a:lnTo>
                    <a:pt x="388429" y="255270"/>
                  </a:lnTo>
                  <a:lnTo>
                    <a:pt x="388683" y="254000"/>
                  </a:lnTo>
                  <a:lnTo>
                    <a:pt x="389204" y="252730"/>
                  </a:lnTo>
                  <a:lnTo>
                    <a:pt x="390321" y="251460"/>
                  </a:lnTo>
                  <a:lnTo>
                    <a:pt x="392163" y="248920"/>
                  </a:lnTo>
                  <a:lnTo>
                    <a:pt x="392696" y="248920"/>
                  </a:lnTo>
                  <a:lnTo>
                    <a:pt x="392836" y="247789"/>
                  </a:lnTo>
                  <a:lnTo>
                    <a:pt x="392912" y="247650"/>
                  </a:lnTo>
                  <a:lnTo>
                    <a:pt x="392671" y="246380"/>
                  </a:lnTo>
                  <a:lnTo>
                    <a:pt x="392214" y="246380"/>
                  </a:lnTo>
                  <a:lnTo>
                    <a:pt x="391172" y="245110"/>
                  </a:lnTo>
                  <a:lnTo>
                    <a:pt x="390829" y="243840"/>
                  </a:lnTo>
                  <a:lnTo>
                    <a:pt x="389902" y="242570"/>
                  </a:lnTo>
                  <a:lnTo>
                    <a:pt x="389483" y="241300"/>
                  </a:lnTo>
                  <a:lnTo>
                    <a:pt x="389509" y="240030"/>
                  </a:lnTo>
                  <a:lnTo>
                    <a:pt x="389724" y="238760"/>
                  </a:lnTo>
                  <a:lnTo>
                    <a:pt x="390283" y="236220"/>
                  </a:lnTo>
                  <a:lnTo>
                    <a:pt x="390956" y="234950"/>
                  </a:lnTo>
                  <a:lnTo>
                    <a:pt x="390398" y="234950"/>
                  </a:lnTo>
                  <a:lnTo>
                    <a:pt x="389978" y="236220"/>
                  </a:lnTo>
                  <a:lnTo>
                    <a:pt x="389737" y="236220"/>
                  </a:lnTo>
                  <a:lnTo>
                    <a:pt x="389229" y="237490"/>
                  </a:lnTo>
                  <a:lnTo>
                    <a:pt x="388950" y="238760"/>
                  </a:lnTo>
                  <a:lnTo>
                    <a:pt x="388594" y="240030"/>
                  </a:lnTo>
                  <a:lnTo>
                    <a:pt x="388505" y="241300"/>
                  </a:lnTo>
                  <a:lnTo>
                    <a:pt x="389013" y="242570"/>
                  </a:lnTo>
                  <a:lnTo>
                    <a:pt x="389305" y="243840"/>
                  </a:lnTo>
                  <a:lnTo>
                    <a:pt x="389890" y="245110"/>
                  </a:lnTo>
                  <a:lnTo>
                    <a:pt x="390677" y="246380"/>
                  </a:lnTo>
                  <a:lnTo>
                    <a:pt x="390118" y="250190"/>
                  </a:lnTo>
                  <a:lnTo>
                    <a:pt x="386791" y="252730"/>
                  </a:lnTo>
                  <a:lnTo>
                    <a:pt x="383628" y="254000"/>
                  </a:lnTo>
                  <a:lnTo>
                    <a:pt x="383324" y="257810"/>
                  </a:lnTo>
                  <a:lnTo>
                    <a:pt x="382955" y="256540"/>
                  </a:lnTo>
                  <a:lnTo>
                    <a:pt x="383032" y="254000"/>
                  </a:lnTo>
                  <a:lnTo>
                    <a:pt x="383260" y="252730"/>
                  </a:lnTo>
                  <a:lnTo>
                    <a:pt x="384594" y="251460"/>
                  </a:lnTo>
                  <a:lnTo>
                    <a:pt x="385127" y="250190"/>
                  </a:lnTo>
                  <a:lnTo>
                    <a:pt x="386422" y="248920"/>
                  </a:lnTo>
                  <a:lnTo>
                    <a:pt x="387096" y="248920"/>
                  </a:lnTo>
                  <a:lnTo>
                    <a:pt x="387438" y="247650"/>
                  </a:lnTo>
                  <a:lnTo>
                    <a:pt x="387832" y="247650"/>
                  </a:lnTo>
                  <a:lnTo>
                    <a:pt x="387908" y="246380"/>
                  </a:lnTo>
                  <a:lnTo>
                    <a:pt x="387527" y="243840"/>
                  </a:lnTo>
                  <a:lnTo>
                    <a:pt x="386181" y="242570"/>
                  </a:lnTo>
                  <a:lnTo>
                    <a:pt x="385775" y="241300"/>
                  </a:lnTo>
                  <a:lnTo>
                    <a:pt x="385279" y="240030"/>
                  </a:lnTo>
                  <a:lnTo>
                    <a:pt x="385419" y="238760"/>
                  </a:lnTo>
                  <a:lnTo>
                    <a:pt x="385191" y="238760"/>
                  </a:lnTo>
                  <a:lnTo>
                    <a:pt x="384937" y="240030"/>
                  </a:lnTo>
                  <a:lnTo>
                    <a:pt x="385381" y="241300"/>
                  </a:lnTo>
                  <a:lnTo>
                    <a:pt x="386930" y="243840"/>
                  </a:lnTo>
                  <a:lnTo>
                    <a:pt x="387159" y="246380"/>
                  </a:lnTo>
                  <a:lnTo>
                    <a:pt x="386511" y="247789"/>
                  </a:lnTo>
                  <a:lnTo>
                    <a:pt x="385876" y="248920"/>
                  </a:lnTo>
                  <a:lnTo>
                    <a:pt x="385203" y="248920"/>
                  </a:lnTo>
                  <a:lnTo>
                    <a:pt x="384505" y="250190"/>
                  </a:lnTo>
                  <a:lnTo>
                    <a:pt x="383895" y="250190"/>
                  </a:lnTo>
                  <a:lnTo>
                    <a:pt x="382917" y="251460"/>
                  </a:lnTo>
                  <a:lnTo>
                    <a:pt x="382587" y="252730"/>
                  </a:lnTo>
                  <a:lnTo>
                    <a:pt x="382206" y="254000"/>
                  </a:lnTo>
                  <a:lnTo>
                    <a:pt x="382168" y="256540"/>
                  </a:lnTo>
                  <a:lnTo>
                    <a:pt x="382511" y="257810"/>
                  </a:lnTo>
                  <a:lnTo>
                    <a:pt x="382701" y="257810"/>
                  </a:lnTo>
                  <a:lnTo>
                    <a:pt x="382854" y="259080"/>
                  </a:lnTo>
                  <a:lnTo>
                    <a:pt x="382485" y="259080"/>
                  </a:lnTo>
                  <a:lnTo>
                    <a:pt x="380339" y="256540"/>
                  </a:lnTo>
                  <a:lnTo>
                    <a:pt x="380530" y="255270"/>
                  </a:lnTo>
                  <a:lnTo>
                    <a:pt x="380339" y="255270"/>
                  </a:lnTo>
                  <a:lnTo>
                    <a:pt x="380123" y="254000"/>
                  </a:lnTo>
                  <a:lnTo>
                    <a:pt x="379755" y="255270"/>
                  </a:lnTo>
                  <a:lnTo>
                    <a:pt x="378752" y="255270"/>
                  </a:lnTo>
                  <a:lnTo>
                    <a:pt x="378028" y="254000"/>
                  </a:lnTo>
                  <a:lnTo>
                    <a:pt x="377431" y="251460"/>
                  </a:lnTo>
                  <a:lnTo>
                    <a:pt x="379564" y="248920"/>
                  </a:lnTo>
                  <a:lnTo>
                    <a:pt x="380072" y="247650"/>
                  </a:lnTo>
                  <a:lnTo>
                    <a:pt x="379844" y="246380"/>
                  </a:lnTo>
                  <a:lnTo>
                    <a:pt x="379514" y="245110"/>
                  </a:lnTo>
                  <a:lnTo>
                    <a:pt x="379958" y="243840"/>
                  </a:lnTo>
                  <a:lnTo>
                    <a:pt x="383654" y="236220"/>
                  </a:lnTo>
                  <a:lnTo>
                    <a:pt x="384721" y="233959"/>
                  </a:lnTo>
                  <a:lnTo>
                    <a:pt x="383933" y="234950"/>
                  </a:lnTo>
                  <a:lnTo>
                    <a:pt x="382371" y="237629"/>
                  </a:lnTo>
                  <a:lnTo>
                    <a:pt x="379196" y="243840"/>
                  </a:lnTo>
                  <a:lnTo>
                    <a:pt x="378142" y="245110"/>
                  </a:lnTo>
                  <a:lnTo>
                    <a:pt x="377291" y="246380"/>
                  </a:lnTo>
                  <a:lnTo>
                    <a:pt x="375526" y="246380"/>
                  </a:lnTo>
                  <a:lnTo>
                    <a:pt x="374396" y="247650"/>
                  </a:lnTo>
                  <a:lnTo>
                    <a:pt x="375107" y="246380"/>
                  </a:lnTo>
                  <a:lnTo>
                    <a:pt x="375488" y="246380"/>
                  </a:lnTo>
                  <a:lnTo>
                    <a:pt x="376237" y="245110"/>
                  </a:lnTo>
                  <a:lnTo>
                    <a:pt x="376593" y="245110"/>
                  </a:lnTo>
                  <a:lnTo>
                    <a:pt x="376910" y="243840"/>
                  </a:lnTo>
                  <a:lnTo>
                    <a:pt x="377024" y="242570"/>
                  </a:lnTo>
                  <a:lnTo>
                    <a:pt x="376809" y="241300"/>
                  </a:lnTo>
                  <a:lnTo>
                    <a:pt x="376478" y="240030"/>
                  </a:lnTo>
                  <a:lnTo>
                    <a:pt x="375958" y="238760"/>
                  </a:lnTo>
                  <a:lnTo>
                    <a:pt x="375767" y="238760"/>
                  </a:lnTo>
                  <a:lnTo>
                    <a:pt x="375767" y="237490"/>
                  </a:lnTo>
                  <a:lnTo>
                    <a:pt x="375970" y="236220"/>
                  </a:lnTo>
                  <a:lnTo>
                    <a:pt x="376707" y="234950"/>
                  </a:lnTo>
                  <a:lnTo>
                    <a:pt x="378460" y="232410"/>
                  </a:lnTo>
                  <a:lnTo>
                    <a:pt x="378320" y="232410"/>
                  </a:lnTo>
                  <a:lnTo>
                    <a:pt x="377190" y="233680"/>
                  </a:lnTo>
                  <a:lnTo>
                    <a:pt x="376364" y="234950"/>
                  </a:lnTo>
                  <a:lnTo>
                    <a:pt x="375424" y="236220"/>
                  </a:lnTo>
                  <a:lnTo>
                    <a:pt x="375145" y="237490"/>
                  </a:lnTo>
                  <a:lnTo>
                    <a:pt x="375043" y="238760"/>
                  </a:lnTo>
                  <a:lnTo>
                    <a:pt x="375221" y="238760"/>
                  </a:lnTo>
                  <a:lnTo>
                    <a:pt x="375716" y="240030"/>
                  </a:lnTo>
                  <a:lnTo>
                    <a:pt x="375996" y="241300"/>
                  </a:lnTo>
                  <a:lnTo>
                    <a:pt x="376148" y="242570"/>
                  </a:lnTo>
                  <a:lnTo>
                    <a:pt x="375945" y="243840"/>
                  </a:lnTo>
                  <a:lnTo>
                    <a:pt x="375577" y="245110"/>
                  </a:lnTo>
                  <a:lnTo>
                    <a:pt x="374827" y="245110"/>
                  </a:lnTo>
                  <a:lnTo>
                    <a:pt x="374218" y="246380"/>
                  </a:lnTo>
                  <a:lnTo>
                    <a:pt x="373583" y="246380"/>
                  </a:lnTo>
                  <a:lnTo>
                    <a:pt x="372465" y="247650"/>
                  </a:lnTo>
                  <a:lnTo>
                    <a:pt x="372186" y="247650"/>
                  </a:lnTo>
                  <a:lnTo>
                    <a:pt x="372491" y="246380"/>
                  </a:lnTo>
                  <a:lnTo>
                    <a:pt x="372643" y="246380"/>
                  </a:lnTo>
                  <a:lnTo>
                    <a:pt x="372884" y="245110"/>
                  </a:lnTo>
                  <a:lnTo>
                    <a:pt x="372872" y="243840"/>
                  </a:lnTo>
                  <a:lnTo>
                    <a:pt x="372910" y="242570"/>
                  </a:lnTo>
                  <a:lnTo>
                    <a:pt x="372821" y="237490"/>
                  </a:lnTo>
                  <a:lnTo>
                    <a:pt x="372960" y="237490"/>
                  </a:lnTo>
                  <a:lnTo>
                    <a:pt x="373773" y="234950"/>
                  </a:lnTo>
                  <a:lnTo>
                    <a:pt x="376301" y="232410"/>
                  </a:lnTo>
                  <a:lnTo>
                    <a:pt x="376859" y="232410"/>
                  </a:lnTo>
                  <a:lnTo>
                    <a:pt x="377520" y="231140"/>
                  </a:lnTo>
                  <a:lnTo>
                    <a:pt x="376516" y="231140"/>
                  </a:lnTo>
                  <a:lnTo>
                    <a:pt x="375881" y="232410"/>
                  </a:lnTo>
                  <a:lnTo>
                    <a:pt x="374561" y="232410"/>
                  </a:lnTo>
                  <a:lnTo>
                    <a:pt x="374078" y="233680"/>
                  </a:lnTo>
                  <a:lnTo>
                    <a:pt x="373049" y="234950"/>
                  </a:lnTo>
                  <a:lnTo>
                    <a:pt x="372503" y="234950"/>
                  </a:lnTo>
                  <a:lnTo>
                    <a:pt x="371894" y="236220"/>
                  </a:lnTo>
                  <a:lnTo>
                    <a:pt x="371690" y="237490"/>
                  </a:lnTo>
                  <a:lnTo>
                    <a:pt x="371627" y="238760"/>
                  </a:lnTo>
                  <a:lnTo>
                    <a:pt x="371729" y="245110"/>
                  </a:lnTo>
                  <a:lnTo>
                    <a:pt x="370166" y="247650"/>
                  </a:lnTo>
                  <a:lnTo>
                    <a:pt x="368681" y="248920"/>
                  </a:lnTo>
                  <a:lnTo>
                    <a:pt x="367487" y="250190"/>
                  </a:lnTo>
                  <a:lnTo>
                    <a:pt x="367944" y="248920"/>
                  </a:lnTo>
                  <a:lnTo>
                    <a:pt x="367626" y="248920"/>
                  </a:lnTo>
                  <a:lnTo>
                    <a:pt x="366750" y="250190"/>
                  </a:lnTo>
                  <a:lnTo>
                    <a:pt x="366445" y="251460"/>
                  </a:lnTo>
                  <a:lnTo>
                    <a:pt x="365861" y="251460"/>
                  </a:lnTo>
                  <a:lnTo>
                    <a:pt x="365696" y="252730"/>
                  </a:lnTo>
                  <a:lnTo>
                    <a:pt x="365620" y="253492"/>
                  </a:lnTo>
                  <a:lnTo>
                    <a:pt x="365506" y="262890"/>
                  </a:lnTo>
                  <a:lnTo>
                    <a:pt x="365099" y="264160"/>
                  </a:lnTo>
                  <a:lnTo>
                    <a:pt x="364756" y="265430"/>
                  </a:lnTo>
                  <a:lnTo>
                    <a:pt x="363791" y="266700"/>
                  </a:lnTo>
                  <a:lnTo>
                    <a:pt x="363131" y="267970"/>
                  </a:lnTo>
                  <a:lnTo>
                    <a:pt x="361619" y="269240"/>
                  </a:lnTo>
                  <a:lnTo>
                    <a:pt x="356616" y="269240"/>
                  </a:lnTo>
                  <a:lnTo>
                    <a:pt x="355981" y="267970"/>
                  </a:lnTo>
                  <a:lnTo>
                    <a:pt x="355015" y="266700"/>
                  </a:lnTo>
                  <a:lnTo>
                    <a:pt x="354685" y="265430"/>
                  </a:lnTo>
                  <a:lnTo>
                    <a:pt x="354266" y="264160"/>
                  </a:lnTo>
                  <a:lnTo>
                    <a:pt x="354152" y="262890"/>
                  </a:lnTo>
                  <a:lnTo>
                    <a:pt x="354164" y="261620"/>
                  </a:lnTo>
                  <a:lnTo>
                    <a:pt x="354317" y="260350"/>
                  </a:lnTo>
                  <a:lnTo>
                    <a:pt x="356273" y="254000"/>
                  </a:lnTo>
                  <a:lnTo>
                    <a:pt x="356971" y="252730"/>
                  </a:lnTo>
                  <a:lnTo>
                    <a:pt x="358495" y="248920"/>
                  </a:lnTo>
                  <a:lnTo>
                    <a:pt x="358787" y="247650"/>
                  </a:lnTo>
                  <a:lnTo>
                    <a:pt x="358482" y="247650"/>
                  </a:lnTo>
                  <a:lnTo>
                    <a:pt x="357924" y="248920"/>
                  </a:lnTo>
                  <a:lnTo>
                    <a:pt x="356082" y="252730"/>
                  </a:lnTo>
                  <a:lnTo>
                    <a:pt x="355295" y="254000"/>
                  </a:lnTo>
                  <a:lnTo>
                    <a:pt x="354037" y="257810"/>
                  </a:lnTo>
                  <a:lnTo>
                    <a:pt x="353593" y="259080"/>
                  </a:lnTo>
                  <a:lnTo>
                    <a:pt x="353250" y="260350"/>
                  </a:lnTo>
                  <a:lnTo>
                    <a:pt x="353110" y="260350"/>
                  </a:lnTo>
                  <a:lnTo>
                    <a:pt x="353060" y="264160"/>
                  </a:lnTo>
                  <a:lnTo>
                    <a:pt x="353491" y="265430"/>
                  </a:lnTo>
                  <a:lnTo>
                    <a:pt x="353250" y="266585"/>
                  </a:lnTo>
                  <a:lnTo>
                    <a:pt x="353250" y="274320"/>
                  </a:lnTo>
                  <a:lnTo>
                    <a:pt x="351510" y="274320"/>
                  </a:lnTo>
                  <a:lnTo>
                    <a:pt x="348513" y="273050"/>
                  </a:lnTo>
                  <a:lnTo>
                    <a:pt x="347662" y="271780"/>
                  </a:lnTo>
                  <a:lnTo>
                    <a:pt x="347510" y="270510"/>
                  </a:lnTo>
                  <a:lnTo>
                    <a:pt x="347446" y="269240"/>
                  </a:lnTo>
                  <a:lnTo>
                    <a:pt x="347967" y="269240"/>
                  </a:lnTo>
                  <a:lnTo>
                    <a:pt x="348449" y="270510"/>
                  </a:lnTo>
                  <a:lnTo>
                    <a:pt x="351586" y="270510"/>
                  </a:lnTo>
                  <a:lnTo>
                    <a:pt x="351891" y="269240"/>
                  </a:lnTo>
                  <a:lnTo>
                    <a:pt x="352171" y="269240"/>
                  </a:lnTo>
                  <a:lnTo>
                    <a:pt x="352501" y="271780"/>
                  </a:lnTo>
                  <a:lnTo>
                    <a:pt x="353250" y="274320"/>
                  </a:lnTo>
                  <a:lnTo>
                    <a:pt x="353250" y="266585"/>
                  </a:lnTo>
                  <a:lnTo>
                    <a:pt x="352869" y="266700"/>
                  </a:lnTo>
                  <a:lnTo>
                    <a:pt x="351561" y="269240"/>
                  </a:lnTo>
                  <a:lnTo>
                    <a:pt x="348907" y="269240"/>
                  </a:lnTo>
                  <a:lnTo>
                    <a:pt x="348145" y="267970"/>
                  </a:lnTo>
                  <a:lnTo>
                    <a:pt x="347357" y="267970"/>
                  </a:lnTo>
                  <a:lnTo>
                    <a:pt x="347141" y="266700"/>
                  </a:lnTo>
                  <a:lnTo>
                    <a:pt x="346976" y="266700"/>
                  </a:lnTo>
                  <a:lnTo>
                    <a:pt x="346367" y="265430"/>
                  </a:lnTo>
                  <a:lnTo>
                    <a:pt x="346379" y="264160"/>
                  </a:lnTo>
                  <a:lnTo>
                    <a:pt x="346392" y="262890"/>
                  </a:lnTo>
                  <a:lnTo>
                    <a:pt x="346913" y="260350"/>
                  </a:lnTo>
                  <a:lnTo>
                    <a:pt x="347179" y="260350"/>
                  </a:lnTo>
                  <a:lnTo>
                    <a:pt x="347878" y="259080"/>
                  </a:lnTo>
                  <a:lnTo>
                    <a:pt x="352209" y="252730"/>
                  </a:lnTo>
                  <a:lnTo>
                    <a:pt x="353872" y="250190"/>
                  </a:lnTo>
                  <a:lnTo>
                    <a:pt x="355282" y="247650"/>
                  </a:lnTo>
                  <a:lnTo>
                    <a:pt x="355650" y="246380"/>
                  </a:lnTo>
                  <a:lnTo>
                    <a:pt x="354761" y="246380"/>
                  </a:lnTo>
                  <a:lnTo>
                    <a:pt x="352374" y="250190"/>
                  </a:lnTo>
                  <a:lnTo>
                    <a:pt x="351332" y="251460"/>
                  </a:lnTo>
                  <a:lnTo>
                    <a:pt x="346760" y="257810"/>
                  </a:lnTo>
                  <a:lnTo>
                    <a:pt x="346443" y="259080"/>
                  </a:lnTo>
                  <a:lnTo>
                    <a:pt x="346087" y="259080"/>
                  </a:lnTo>
                  <a:lnTo>
                    <a:pt x="345808" y="260350"/>
                  </a:lnTo>
                  <a:lnTo>
                    <a:pt x="345617" y="261620"/>
                  </a:lnTo>
                  <a:lnTo>
                    <a:pt x="345389" y="261620"/>
                  </a:lnTo>
                  <a:lnTo>
                    <a:pt x="344576" y="264160"/>
                  </a:lnTo>
                  <a:lnTo>
                    <a:pt x="343204" y="269240"/>
                  </a:lnTo>
                  <a:lnTo>
                    <a:pt x="342379" y="267754"/>
                  </a:lnTo>
                  <a:lnTo>
                    <a:pt x="341210" y="265430"/>
                  </a:lnTo>
                  <a:lnTo>
                    <a:pt x="341287" y="260350"/>
                  </a:lnTo>
                  <a:lnTo>
                    <a:pt x="341617" y="260350"/>
                  </a:lnTo>
                  <a:lnTo>
                    <a:pt x="342519" y="261620"/>
                  </a:lnTo>
                  <a:lnTo>
                    <a:pt x="344093" y="261620"/>
                  </a:lnTo>
                  <a:lnTo>
                    <a:pt x="343027" y="260350"/>
                  </a:lnTo>
                  <a:lnTo>
                    <a:pt x="341693" y="259080"/>
                  </a:lnTo>
                  <a:lnTo>
                    <a:pt x="341579" y="257810"/>
                  </a:lnTo>
                  <a:lnTo>
                    <a:pt x="342734" y="253492"/>
                  </a:lnTo>
                  <a:lnTo>
                    <a:pt x="342087" y="254000"/>
                  </a:lnTo>
                  <a:lnTo>
                    <a:pt x="341490" y="255270"/>
                  </a:lnTo>
                  <a:lnTo>
                    <a:pt x="341122" y="256540"/>
                  </a:lnTo>
                  <a:lnTo>
                    <a:pt x="340982" y="256540"/>
                  </a:lnTo>
                  <a:lnTo>
                    <a:pt x="340728" y="259080"/>
                  </a:lnTo>
                  <a:lnTo>
                    <a:pt x="340398" y="260350"/>
                  </a:lnTo>
                  <a:lnTo>
                    <a:pt x="340398" y="266700"/>
                  </a:lnTo>
                  <a:lnTo>
                    <a:pt x="343052" y="269240"/>
                  </a:lnTo>
                  <a:lnTo>
                    <a:pt x="343154" y="270510"/>
                  </a:lnTo>
                  <a:lnTo>
                    <a:pt x="343573" y="270510"/>
                  </a:lnTo>
                  <a:lnTo>
                    <a:pt x="343700" y="269240"/>
                  </a:lnTo>
                  <a:lnTo>
                    <a:pt x="344246" y="267970"/>
                  </a:lnTo>
                  <a:lnTo>
                    <a:pt x="345325" y="264160"/>
                  </a:lnTo>
                  <a:lnTo>
                    <a:pt x="345389" y="265430"/>
                  </a:lnTo>
                  <a:lnTo>
                    <a:pt x="345567" y="266700"/>
                  </a:lnTo>
                  <a:lnTo>
                    <a:pt x="345909" y="267970"/>
                  </a:lnTo>
                  <a:lnTo>
                    <a:pt x="345948" y="287020"/>
                  </a:lnTo>
                  <a:lnTo>
                    <a:pt x="345833" y="292100"/>
                  </a:lnTo>
                  <a:lnTo>
                    <a:pt x="345757" y="293370"/>
                  </a:lnTo>
                  <a:lnTo>
                    <a:pt x="345528" y="295910"/>
                  </a:lnTo>
                  <a:lnTo>
                    <a:pt x="345186" y="297180"/>
                  </a:lnTo>
                  <a:lnTo>
                    <a:pt x="344119" y="297180"/>
                  </a:lnTo>
                  <a:lnTo>
                    <a:pt x="342900" y="298450"/>
                  </a:lnTo>
                  <a:lnTo>
                    <a:pt x="340220" y="299720"/>
                  </a:lnTo>
                  <a:lnTo>
                    <a:pt x="338289" y="299720"/>
                  </a:lnTo>
                  <a:lnTo>
                    <a:pt x="246100" y="198120"/>
                  </a:lnTo>
                  <a:lnTo>
                    <a:pt x="245287" y="198120"/>
                  </a:lnTo>
                  <a:lnTo>
                    <a:pt x="343065" y="306070"/>
                  </a:lnTo>
                  <a:lnTo>
                    <a:pt x="342404" y="308610"/>
                  </a:lnTo>
                  <a:lnTo>
                    <a:pt x="342023" y="309880"/>
                  </a:lnTo>
                  <a:lnTo>
                    <a:pt x="341236" y="309880"/>
                  </a:lnTo>
                  <a:lnTo>
                    <a:pt x="340741" y="311150"/>
                  </a:lnTo>
                  <a:lnTo>
                    <a:pt x="340588" y="311150"/>
                  </a:lnTo>
                  <a:lnTo>
                    <a:pt x="339864" y="312420"/>
                  </a:lnTo>
                  <a:lnTo>
                    <a:pt x="339407" y="313690"/>
                  </a:lnTo>
                  <a:lnTo>
                    <a:pt x="339064" y="313690"/>
                  </a:lnTo>
                  <a:lnTo>
                    <a:pt x="338810" y="314960"/>
                  </a:lnTo>
                  <a:lnTo>
                    <a:pt x="338594" y="316230"/>
                  </a:lnTo>
                  <a:lnTo>
                    <a:pt x="338239" y="317500"/>
                  </a:lnTo>
                  <a:lnTo>
                    <a:pt x="338074" y="318770"/>
                  </a:lnTo>
                  <a:lnTo>
                    <a:pt x="333692" y="318770"/>
                  </a:lnTo>
                  <a:lnTo>
                    <a:pt x="334264" y="317500"/>
                  </a:lnTo>
                  <a:lnTo>
                    <a:pt x="336600" y="314960"/>
                  </a:lnTo>
                  <a:lnTo>
                    <a:pt x="339064" y="313690"/>
                  </a:lnTo>
                  <a:lnTo>
                    <a:pt x="337515" y="313690"/>
                  </a:lnTo>
                  <a:lnTo>
                    <a:pt x="335699" y="314960"/>
                  </a:lnTo>
                  <a:lnTo>
                    <a:pt x="333413" y="317500"/>
                  </a:lnTo>
                  <a:lnTo>
                    <a:pt x="332752" y="318770"/>
                  </a:lnTo>
                  <a:lnTo>
                    <a:pt x="332752" y="320040"/>
                  </a:lnTo>
                  <a:lnTo>
                    <a:pt x="338099" y="320040"/>
                  </a:lnTo>
                  <a:lnTo>
                    <a:pt x="334416" y="327736"/>
                  </a:lnTo>
                  <a:lnTo>
                    <a:pt x="329882" y="335280"/>
                  </a:lnTo>
                  <a:lnTo>
                    <a:pt x="324256" y="342900"/>
                  </a:lnTo>
                  <a:lnTo>
                    <a:pt x="317461" y="349250"/>
                  </a:lnTo>
                  <a:lnTo>
                    <a:pt x="315887" y="350520"/>
                  </a:lnTo>
                  <a:lnTo>
                    <a:pt x="314248" y="353060"/>
                  </a:lnTo>
                  <a:lnTo>
                    <a:pt x="312166" y="354330"/>
                  </a:lnTo>
                  <a:lnTo>
                    <a:pt x="311454" y="353529"/>
                  </a:lnTo>
                  <a:lnTo>
                    <a:pt x="311454" y="354228"/>
                  </a:lnTo>
                  <a:lnTo>
                    <a:pt x="276098" y="375920"/>
                  </a:lnTo>
                  <a:lnTo>
                    <a:pt x="270395" y="377190"/>
                  </a:lnTo>
                  <a:lnTo>
                    <a:pt x="268897" y="377190"/>
                  </a:lnTo>
                  <a:lnTo>
                    <a:pt x="263639" y="376161"/>
                  </a:lnTo>
                  <a:lnTo>
                    <a:pt x="263639" y="377583"/>
                  </a:lnTo>
                  <a:lnTo>
                    <a:pt x="261010" y="377190"/>
                  </a:lnTo>
                  <a:lnTo>
                    <a:pt x="251206" y="373380"/>
                  </a:lnTo>
                  <a:lnTo>
                    <a:pt x="240576" y="369570"/>
                  </a:lnTo>
                  <a:lnTo>
                    <a:pt x="203276" y="354330"/>
                  </a:lnTo>
                  <a:lnTo>
                    <a:pt x="197167" y="353060"/>
                  </a:lnTo>
                  <a:lnTo>
                    <a:pt x="196748" y="353060"/>
                  </a:lnTo>
                  <a:lnTo>
                    <a:pt x="195961" y="354330"/>
                  </a:lnTo>
                  <a:lnTo>
                    <a:pt x="192049" y="354330"/>
                  </a:lnTo>
                  <a:lnTo>
                    <a:pt x="182778" y="355600"/>
                  </a:lnTo>
                  <a:lnTo>
                    <a:pt x="181038" y="360680"/>
                  </a:lnTo>
                  <a:lnTo>
                    <a:pt x="181229" y="361950"/>
                  </a:lnTo>
                  <a:lnTo>
                    <a:pt x="183540" y="363220"/>
                  </a:lnTo>
                  <a:lnTo>
                    <a:pt x="186626" y="367030"/>
                  </a:lnTo>
                  <a:lnTo>
                    <a:pt x="187185" y="372110"/>
                  </a:lnTo>
                  <a:lnTo>
                    <a:pt x="187261" y="374650"/>
                  </a:lnTo>
                  <a:lnTo>
                    <a:pt x="186994" y="379730"/>
                  </a:lnTo>
                  <a:lnTo>
                    <a:pt x="186918" y="382270"/>
                  </a:lnTo>
                  <a:lnTo>
                    <a:pt x="183540" y="383540"/>
                  </a:lnTo>
                  <a:lnTo>
                    <a:pt x="179070" y="384810"/>
                  </a:lnTo>
                  <a:lnTo>
                    <a:pt x="171056" y="384810"/>
                  </a:lnTo>
                  <a:lnTo>
                    <a:pt x="157187" y="383540"/>
                  </a:lnTo>
                  <a:lnTo>
                    <a:pt x="150723" y="383540"/>
                  </a:lnTo>
                  <a:lnTo>
                    <a:pt x="143789" y="382270"/>
                  </a:lnTo>
                  <a:lnTo>
                    <a:pt x="136512" y="382270"/>
                  </a:lnTo>
                  <a:lnTo>
                    <a:pt x="136055" y="381000"/>
                  </a:lnTo>
                  <a:lnTo>
                    <a:pt x="134950" y="378460"/>
                  </a:lnTo>
                  <a:lnTo>
                    <a:pt x="131064" y="377190"/>
                  </a:lnTo>
                  <a:lnTo>
                    <a:pt x="126479" y="377190"/>
                  </a:lnTo>
                  <a:lnTo>
                    <a:pt x="125183" y="375920"/>
                  </a:lnTo>
                  <a:lnTo>
                    <a:pt x="123825" y="374650"/>
                  </a:lnTo>
                  <a:lnTo>
                    <a:pt x="121297" y="374650"/>
                  </a:lnTo>
                  <a:lnTo>
                    <a:pt x="120561" y="373380"/>
                  </a:lnTo>
                  <a:lnTo>
                    <a:pt x="116078" y="373380"/>
                  </a:lnTo>
                  <a:lnTo>
                    <a:pt x="107581" y="374650"/>
                  </a:lnTo>
                  <a:lnTo>
                    <a:pt x="102158" y="374650"/>
                  </a:lnTo>
                  <a:lnTo>
                    <a:pt x="101130" y="373380"/>
                  </a:lnTo>
                  <a:lnTo>
                    <a:pt x="100482" y="372110"/>
                  </a:lnTo>
                  <a:lnTo>
                    <a:pt x="98869" y="369570"/>
                  </a:lnTo>
                  <a:lnTo>
                    <a:pt x="98094" y="365760"/>
                  </a:lnTo>
                  <a:lnTo>
                    <a:pt x="96901" y="361950"/>
                  </a:lnTo>
                  <a:lnTo>
                    <a:pt x="96367" y="359410"/>
                  </a:lnTo>
                  <a:lnTo>
                    <a:pt x="95377" y="354228"/>
                  </a:lnTo>
                  <a:lnTo>
                    <a:pt x="94462" y="347980"/>
                  </a:lnTo>
                  <a:lnTo>
                    <a:pt x="94221" y="344170"/>
                  </a:lnTo>
                  <a:lnTo>
                    <a:pt x="94500" y="341630"/>
                  </a:lnTo>
                  <a:lnTo>
                    <a:pt x="96266" y="335280"/>
                  </a:lnTo>
                  <a:lnTo>
                    <a:pt x="100266" y="323850"/>
                  </a:lnTo>
                  <a:lnTo>
                    <a:pt x="102450" y="314960"/>
                  </a:lnTo>
                  <a:lnTo>
                    <a:pt x="104292" y="307340"/>
                  </a:lnTo>
                  <a:lnTo>
                    <a:pt x="105664" y="308610"/>
                  </a:lnTo>
                  <a:lnTo>
                    <a:pt x="110147" y="308610"/>
                  </a:lnTo>
                  <a:lnTo>
                    <a:pt x="114935" y="307340"/>
                  </a:lnTo>
                  <a:lnTo>
                    <a:pt x="117182" y="307340"/>
                  </a:lnTo>
                  <a:lnTo>
                    <a:pt x="117703" y="308610"/>
                  </a:lnTo>
                  <a:lnTo>
                    <a:pt x="118605" y="309880"/>
                  </a:lnTo>
                  <a:lnTo>
                    <a:pt x="120065" y="314960"/>
                  </a:lnTo>
                  <a:lnTo>
                    <a:pt x="120192" y="322580"/>
                  </a:lnTo>
                  <a:lnTo>
                    <a:pt x="119976" y="323850"/>
                  </a:lnTo>
                  <a:lnTo>
                    <a:pt x="119824" y="325120"/>
                  </a:lnTo>
                  <a:lnTo>
                    <a:pt x="119722" y="326390"/>
                  </a:lnTo>
                  <a:lnTo>
                    <a:pt x="120040" y="327736"/>
                  </a:lnTo>
                  <a:lnTo>
                    <a:pt x="120510" y="328930"/>
                  </a:lnTo>
                  <a:lnTo>
                    <a:pt x="120789" y="328930"/>
                  </a:lnTo>
                  <a:lnTo>
                    <a:pt x="121373" y="330200"/>
                  </a:lnTo>
                  <a:lnTo>
                    <a:pt x="121564" y="330200"/>
                  </a:lnTo>
                  <a:lnTo>
                    <a:pt x="122923" y="331470"/>
                  </a:lnTo>
                  <a:lnTo>
                    <a:pt x="129654" y="331470"/>
                  </a:lnTo>
                  <a:lnTo>
                    <a:pt x="129667" y="334010"/>
                  </a:lnTo>
                  <a:lnTo>
                    <a:pt x="129794" y="335280"/>
                  </a:lnTo>
                  <a:lnTo>
                    <a:pt x="131927" y="339090"/>
                  </a:lnTo>
                  <a:lnTo>
                    <a:pt x="127927" y="341630"/>
                  </a:lnTo>
                  <a:lnTo>
                    <a:pt x="127927" y="346710"/>
                  </a:lnTo>
                  <a:lnTo>
                    <a:pt x="134061" y="354330"/>
                  </a:lnTo>
                  <a:lnTo>
                    <a:pt x="136715" y="354330"/>
                  </a:lnTo>
                  <a:lnTo>
                    <a:pt x="137553" y="353060"/>
                  </a:lnTo>
                  <a:lnTo>
                    <a:pt x="137452" y="346710"/>
                  </a:lnTo>
                  <a:lnTo>
                    <a:pt x="137795" y="346710"/>
                  </a:lnTo>
                  <a:lnTo>
                    <a:pt x="139128" y="345440"/>
                  </a:lnTo>
                  <a:lnTo>
                    <a:pt x="140208" y="344170"/>
                  </a:lnTo>
                  <a:lnTo>
                    <a:pt x="141058" y="342900"/>
                  </a:lnTo>
                  <a:lnTo>
                    <a:pt x="141198" y="344170"/>
                  </a:lnTo>
                  <a:lnTo>
                    <a:pt x="141922" y="345440"/>
                  </a:lnTo>
                  <a:lnTo>
                    <a:pt x="146392" y="350520"/>
                  </a:lnTo>
                  <a:lnTo>
                    <a:pt x="147116" y="353060"/>
                  </a:lnTo>
                  <a:lnTo>
                    <a:pt x="146850" y="354228"/>
                  </a:lnTo>
                  <a:lnTo>
                    <a:pt x="146939" y="355600"/>
                  </a:lnTo>
                  <a:lnTo>
                    <a:pt x="148221" y="355600"/>
                  </a:lnTo>
                  <a:lnTo>
                    <a:pt x="150571" y="354330"/>
                  </a:lnTo>
                  <a:lnTo>
                    <a:pt x="155282" y="351790"/>
                  </a:lnTo>
                  <a:lnTo>
                    <a:pt x="153847" y="345440"/>
                  </a:lnTo>
                  <a:lnTo>
                    <a:pt x="151625" y="342900"/>
                  </a:lnTo>
                  <a:lnTo>
                    <a:pt x="151460" y="341630"/>
                  </a:lnTo>
                  <a:lnTo>
                    <a:pt x="152336" y="340360"/>
                  </a:lnTo>
                  <a:lnTo>
                    <a:pt x="153111" y="341630"/>
                  </a:lnTo>
                  <a:lnTo>
                    <a:pt x="154063" y="342900"/>
                  </a:lnTo>
                  <a:lnTo>
                    <a:pt x="156692" y="344170"/>
                  </a:lnTo>
                  <a:lnTo>
                    <a:pt x="162699" y="346710"/>
                  </a:lnTo>
                  <a:lnTo>
                    <a:pt x="163868" y="347980"/>
                  </a:lnTo>
                  <a:lnTo>
                    <a:pt x="166966" y="349250"/>
                  </a:lnTo>
                  <a:lnTo>
                    <a:pt x="169341" y="349250"/>
                  </a:lnTo>
                  <a:lnTo>
                    <a:pt x="169176" y="347980"/>
                  </a:lnTo>
                  <a:lnTo>
                    <a:pt x="169011" y="346710"/>
                  </a:lnTo>
                  <a:lnTo>
                    <a:pt x="169100" y="344170"/>
                  </a:lnTo>
                  <a:lnTo>
                    <a:pt x="169278" y="341630"/>
                  </a:lnTo>
                  <a:lnTo>
                    <a:pt x="163639" y="337820"/>
                  </a:lnTo>
                  <a:lnTo>
                    <a:pt x="164706" y="337820"/>
                  </a:lnTo>
                  <a:lnTo>
                    <a:pt x="165811" y="339090"/>
                  </a:lnTo>
                  <a:lnTo>
                    <a:pt x="169367" y="339090"/>
                  </a:lnTo>
                  <a:lnTo>
                    <a:pt x="172173" y="340360"/>
                  </a:lnTo>
                  <a:lnTo>
                    <a:pt x="171742" y="342900"/>
                  </a:lnTo>
                  <a:lnTo>
                    <a:pt x="172161" y="344170"/>
                  </a:lnTo>
                  <a:lnTo>
                    <a:pt x="174917" y="344170"/>
                  </a:lnTo>
                  <a:lnTo>
                    <a:pt x="176390" y="342900"/>
                  </a:lnTo>
                  <a:lnTo>
                    <a:pt x="178092" y="341630"/>
                  </a:lnTo>
                  <a:lnTo>
                    <a:pt x="180517" y="340360"/>
                  </a:lnTo>
                  <a:lnTo>
                    <a:pt x="179070" y="335280"/>
                  </a:lnTo>
                  <a:lnTo>
                    <a:pt x="178536" y="335280"/>
                  </a:lnTo>
                  <a:lnTo>
                    <a:pt x="177952" y="334010"/>
                  </a:lnTo>
                  <a:lnTo>
                    <a:pt x="180378" y="334010"/>
                  </a:lnTo>
                  <a:lnTo>
                    <a:pt x="183261" y="331470"/>
                  </a:lnTo>
                  <a:lnTo>
                    <a:pt x="184556" y="331470"/>
                  </a:lnTo>
                  <a:lnTo>
                    <a:pt x="185902" y="332740"/>
                  </a:lnTo>
                  <a:lnTo>
                    <a:pt x="187807" y="332740"/>
                  </a:lnTo>
                  <a:lnTo>
                    <a:pt x="187553" y="331470"/>
                  </a:lnTo>
                  <a:lnTo>
                    <a:pt x="187731" y="331470"/>
                  </a:lnTo>
                  <a:lnTo>
                    <a:pt x="186524" y="328930"/>
                  </a:lnTo>
                  <a:lnTo>
                    <a:pt x="184721" y="326390"/>
                  </a:lnTo>
                  <a:lnTo>
                    <a:pt x="186702" y="326390"/>
                  </a:lnTo>
                  <a:lnTo>
                    <a:pt x="190538" y="327660"/>
                  </a:lnTo>
                  <a:lnTo>
                    <a:pt x="199123" y="327660"/>
                  </a:lnTo>
                  <a:lnTo>
                    <a:pt x="200177" y="326390"/>
                  </a:lnTo>
                  <a:lnTo>
                    <a:pt x="201295" y="326390"/>
                  </a:lnTo>
                  <a:lnTo>
                    <a:pt x="201561" y="325120"/>
                  </a:lnTo>
                  <a:lnTo>
                    <a:pt x="201803" y="325120"/>
                  </a:lnTo>
                  <a:lnTo>
                    <a:pt x="205359" y="331470"/>
                  </a:lnTo>
                  <a:lnTo>
                    <a:pt x="209664" y="337820"/>
                  </a:lnTo>
                  <a:lnTo>
                    <a:pt x="249948" y="372110"/>
                  </a:lnTo>
                  <a:lnTo>
                    <a:pt x="263639" y="377583"/>
                  </a:lnTo>
                  <a:lnTo>
                    <a:pt x="263639" y="376161"/>
                  </a:lnTo>
                  <a:lnTo>
                    <a:pt x="262420" y="375920"/>
                  </a:lnTo>
                  <a:lnTo>
                    <a:pt x="251739" y="370840"/>
                  </a:lnTo>
                  <a:lnTo>
                    <a:pt x="215531" y="342900"/>
                  </a:lnTo>
                  <a:lnTo>
                    <a:pt x="202298" y="322580"/>
                  </a:lnTo>
                  <a:lnTo>
                    <a:pt x="202641" y="322580"/>
                  </a:lnTo>
                  <a:lnTo>
                    <a:pt x="202780" y="321310"/>
                  </a:lnTo>
                  <a:lnTo>
                    <a:pt x="202780" y="320040"/>
                  </a:lnTo>
                  <a:lnTo>
                    <a:pt x="205943" y="320040"/>
                  </a:lnTo>
                  <a:lnTo>
                    <a:pt x="204203" y="318770"/>
                  </a:lnTo>
                  <a:lnTo>
                    <a:pt x="202704" y="318770"/>
                  </a:lnTo>
                  <a:lnTo>
                    <a:pt x="202590" y="317500"/>
                  </a:lnTo>
                  <a:lnTo>
                    <a:pt x="202399" y="316230"/>
                  </a:lnTo>
                  <a:lnTo>
                    <a:pt x="202234" y="316230"/>
                  </a:lnTo>
                  <a:lnTo>
                    <a:pt x="202018" y="314960"/>
                  </a:lnTo>
                  <a:lnTo>
                    <a:pt x="204254" y="314960"/>
                  </a:lnTo>
                  <a:lnTo>
                    <a:pt x="206603" y="318770"/>
                  </a:lnTo>
                  <a:lnTo>
                    <a:pt x="207149" y="320040"/>
                  </a:lnTo>
                  <a:lnTo>
                    <a:pt x="208076" y="320040"/>
                  </a:lnTo>
                  <a:lnTo>
                    <a:pt x="208076" y="318770"/>
                  </a:lnTo>
                  <a:lnTo>
                    <a:pt x="205676" y="314960"/>
                  </a:lnTo>
                  <a:lnTo>
                    <a:pt x="204876" y="313690"/>
                  </a:lnTo>
                  <a:lnTo>
                    <a:pt x="201422" y="313690"/>
                  </a:lnTo>
                  <a:lnTo>
                    <a:pt x="200761" y="312420"/>
                  </a:lnTo>
                  <a:lnTo>
                    <a:pt x="200240" y="311150"/>
                  </a:lnTo>
                  <a:lnTo>
                    <a:pt x="198970" y="311150"/>
                  </a:lnTo>
                  <a:lnTo>
                    <a:pt x="198462" y="309880"/>
                  </a:lnTo>
                  <a:lnTo>
                    <a:pt x="197345" y="309880"/>
                  </a:lnTo>
                  <a:lnTo>
                    <a:pt x="196684" y="308610"/>
                  </a:lnTo>
                  <a:lnTo>
                    <a:pt x="196392" y="307340"/>
                  </a:lnTo>
                  <a:lnTo>
                    <a:pt x="196481" y="304800"/>
                  </a:lnTo>
                  <a:lnTo>
                    <a:pt x="196202" y="304800"/>
                  </a:lnTo>
                  <a:lnTo>
                    <a:pt x="197053" y="303530"/>
                  </a:lnTo>
                  <a:lnTo>
                    <a:pt x="195313" y="303530"/>
                  </a:lnTo>
                  <a:lnTo>
                    <a:pt x="194068" y="300990"/>
                  </a:lnTo>
                  <a:lnTo>
                    <a:pt x="192976" y="300990"/>
                  </a:lnTo>
                  <a:lnTo>
                    <a:pt x="195351" y="304800"/>
                  </a:lnTo>
                  <a:lnTo>
                    <a:pt x="195821" y="306070"/>
                  </a:lnTo>
                  <a:lnTo>
                    <a:pt x="195287" y="309880"/>
                  </a:lnTo>
                  <a:lnTo>
                    <a:pt x="190728" y="309880"/>
                  </a:lnTo>
                  <a:lnTo>
                    <a:pt x="190182" y="311150"/>
                  </a:lnTo>
                  <a:lnTo>
                    <a:pt x="189953" y="311150"/>
                  </a:lnTo>
                  <a:lnTo>
                    <a:pt x="189649" y="312420"/>
                  </a:lnTo>
                  <a:lnTo>
                    <a:pt x="188036" y="313690"/>
                  </a:lnTo>
                  <a:lnTo>
                    <a:pt x="185826" y="314960"/>
                  </a:lnTo>
                  <a:lnTo>
                    <a:pt x="183400" y="316230"/>
                  </a:lnTo>
                  <a:lnTo>
                    <a:pt x="183692" y="316230"/>
                  </a:lnTo>
                  <a:lnTo>
                    <a:pt x="189103" y="313690"/>
                  </a:lnTo>
                  <a:lnTo>
                    <a:pt x="192443" y="312420"/>
                  </a:lnTo>
                  <a:lnTo>
                    <a:pt x="195834" y="312420"/>
                  </a:lnTo>
                  <a:lnTo>
                    <a:pt x="196583" y="311150"/>
                  </a:lnTo>
                  <a:lnTo>
                    <a:pt x="198310" y="311150"/>
                  </a:lnTo>
                  <a:lnTo>
                    <a:pt x="199097" y="312420"/>
                  </a:lnTo>
                  <a:lnTo>
                    <a:pt x="199288" y="312420"/>
                  </a:lnTo>
                  <a:lnTo>
                    <a:pt x="200063" y="313690"/>
                  </a:lnTo>
                  <a:lnTo>
                    <a:pt x="200748" y="314960"/>
                  </a:lnTo>
                  <a:lnTo>
                    <a:pt x="201041" y="316230"/>
                  </a:lnTo>
                  <a:lnTo>
                    <a:pt x="201726" y="318770"/>
                  </a:lnTo>
                  <a:lnTo>
                    <a:pt x="201866" y="321310"/>
                  </a:lnTo>
                  <a:lnTo>
                    <a:pt x="200990" y="323850"/>
                  </a:lnTo>
                  <a:lnTo>
                    <a:pt x="200558" y="323850"/>
                  </a:lnTo>
                  <a:lnTo>
                    <a:pt x="199288" y="325120"/>
                  </a:lnTo>
                  <a:lnTo>
                    <a:pt x="198488" y="326390"/>
                  </a:lnTo>
                  <a:lnTo>
                    <a:pt x="190741" y="326390"/>
                  </a:lnTo>
                  <a:lnTo>
                    <a:pt x="186461" y="325120"/>
                  </a:lnTo>
                  <a:lnTo>
                    <a:pt x="184670" y="323850"/>
                  </a:lnTo>
                  <a:lnTo>
                    <a:pt x="183857" y="323850"/>
                  </a:lnTo>
                  <a:lnTo>
                    <a:pt x="183553" y="325120"/>
                  </a:lnTo>
                  <a:lnTo>
                    <a:pt x="182270" y="325120"/>
                  </a:lnTo>
                  <a:lnTo>
                    <a:pt x="181114" y="323850"/>
                  </a:lnTo>
                  <a:lnTo>
                    <a:pt x="179781" y="323850"/>
                  </a:lnTo>
                  <a:lnTo>
                    <a:pt x="176847" y="322580"/>
                  </a:lnTo>
                  <a:lnTo>
                    <a:pt x="172415" y="322580"/>
                  </a:lnTo>
                  <a:lnTo>
                    <a:pt x="175856" y="323850"/>
                  </a:lnTo>
                  <a:lnTo>
                    <a:pt x="182092" y="325120"/>
                  </a:lnTo>
                  <a:lnTo>
                    <a:pt x="184835" y="328930"/>
                  </a:lnTo>
                  <a:lnTo>
                    <a:pt x="185851" y="331470"/>
                  </a:lnTo>
                  <a:lnTo>
                    <a:pt x="185204" y="330200"/>
                  </a:lnTo>
                  <a:lnTo>
                    <a:pt x="182740" y="330200"/>
                  </a:lnTo>
                  <a:lnTo>
                    <a:pt x="179781" y="332740"/>
                  </a:lnTo>
                  <a:lnTo>
                    <a:pt x="177114" y="332740"/>
                  </a:lnTo>
                  <a:lnTo>
                    <a:pt x="170535" y="330200"/>
                  </a:lnTo>
                  <a:lnTo>
                    <a:pt x="166293" y="327660"/>
                  </a:lnTo>
                  <a:lnTo>
                    <a:pt x="165887" y="327660"/>
                  </a:lnTo>
                  <a:lnTo>
                    <a:pt x="170865" y="331470"/>
                  </a:lnTo>
                  <a:lnTo>
                    <a:pt x="174332" y="332740"/>
                  </a:lnTo>
                  <a:lnTo>
                    <a:pt x="174828" y="332740"/>
                  </a:lnTo>
                  <a:lnTo>
                    <a:pt x="177647" y="336550"/>
                  </a:lnTo>
                  <a:lnTo>
                    <a:pt x="178816" y="339090"/>
                  </a:lnTo>
                  <a:lnTo>
                    <a:pt x="177038" y="340360"/>
                  </a:lnTo>
                  <a:lnTo>
                    <a:pt x="175437" y="341630"/>
                  </a:lnTo>
                  <a:lnTo>
                    <a:pt x="174307" y="342900"/>
                  </a:lnTo>
                  <a:lnTo>
                    <a:pt x="173405" y="342900"/>
                  </a:lnTo>
                  <a:lnTo>
                    <a:pt x="173380" y="341414"/>
                  </a:lnTo>
                  <a:lnTo>
                    <a:pt x="173812" y="339090"/>
                  </a:lnTo>
                  <a:lnTo>
                    <a:pt x="171145" y="339090"/>
                  </a:lnTo>
                  <a:lnTo>
                    <a:pt x="167309" y="337820"/>
                  </a:lnTo>
                  <a:lnTo>
                    <a:pt x="163474" y="336550"/>
                  </a:lnTo>
                  <a:lnTo>
                    <a:pt x="159156" y="330200"/>
                  </a:lnTo>
                  <a:lnTo>
                    <a:pt x="158470" y="330200"/>
                  </a:lnTo>
                  <a:lnTo>
                    <a:pt x="160299" y="334010"/>
                  </a:lnTo>
                  <a:lnTo>
                    <a:pt x="162445" y="335280"/>
                  </a:lnTo>
                  <a:lnTo>
                    <a:pt x="162318" y="336550"/>
                  </a:lnTo>
                  <a:lnTo>
                    <a:pt x="162204" y="339090"/>
                  </a:lnTo>
                  <a:lnTo>
                    <a:pt x="167728" y="341630"/>
                  </a:lnTo>
                  <a:lnTo>
                    <a:pt x="167576" y="346710"/>
                  </a:lnTo>
                  <a:lnTo>
                    <a:pt x="167754" y="347980"/>
                  </a:lnTo>
                  <a:lnTo>
                    <a:pt x="166535" y="347980"/>
                  </a:lnTo>
                  <a:lnTo>
                    <a:pt x="164604" y="346710"/>
                  </a:lnTo>
                  <a:lnTo>
                    <a:pt x="163601" y="345440"/>
                  </a:lnTo>
                  <a:lnTo>
                    <a:pt x="157378" y="342900"/>
                  </a:lnTo>
                  <a:lnTo>
                    <a:pt x="153377" y="340360"/>
                  </a:lnTo>
                  <a:lnTo>
                    <a:pt x="151714" y="335280"/>
                  </a:lnTo>
                  <a:lnTo>
                    <a:pt x="150812" y="332740"/>
                  </a:lnTo>
                  <a:lnTo>
                    <a:pt x="146837" y="330200"/>
                  </a:lnTo>
                  <a:lnTo>
                    <a:pt x="146342" y="330200"/>
                  </a:lnTo>
                  <a:lnTo>
                    <a:pt x="147510" y="331470"/>
                  </a:lnTo>
                  <a:lnTo>
                    <a:pt x="150190" y="334010"/>
                  </a:lnTo>
                  <a:lnTo>
                    <a:pt x="150749" y="335280"/>
                  </a:lnTo>
                  <a:lnTo>
                    <a:pt x="151117" y="336550"/>
                  </a:lnTo>
                  <a:lnTo>
                    <a:pt x="151676" y="337820"/>
                  </a:lnTo>
                  <a:lnTo>
                    <a:pt x="151358" y="339090"/>
                  </a:lnTo>
                  <a:lnTo>
                    <a:pt x="149809" y="341630"/>
                  </a:lnTo>
                  <a:lnTo>
                    <a:pt x="152501" y="346710"/>
                  </a:lnTo>
                  <a:lnTo>
                    <a:pt x="153479" y="350520"/>
                  </a:lnTo>
                  <a:lnTo>
                    <a:pt x="149898" y="353060"/>
                  </a:lnTo>
                  <a:lnTo>
                    <a:pt x="148374" y="354330"/>
                  </a:lnTo>
                  <a:lnTo>
                    <a:pt x="148374" y="351790"/>
                  </a:lnTo>
                  <a:lnTo>
                    <a:pt x="147701" y="349250"/>
                  </a:lnTo>
                  <a:lnTo>
                    <a:pt x="143129" y="344170"/>
                  </a:lnTo>
                  <a:lnTo>
                    <a:pt x="142557" y="342900"/>
                  </a:lnTo>
                  <a:lnTo>
                    <a:pt x="141998" y="341630"/>
                  </a:lnTo>
                  <a:lnTo>
                    <a:pt x="144068" y="336550"/>
                  </a:lnTo>
                  <a:lnTo>
                    <a:pt x="144068" y="335280"/>
                  </a:lnTo>
                  <a:lnTo>
                    <a:pt x="144068" y="332740"/>
                  </a:lnTo>
                  <a:lnTo>
                    <a:pt x="142849" y="331470"/>
                  </a:lnTo>
                  <a:lnTo>
                    <a:pt x="142633" y="331254"/>
                  </a:lnTo>
                  <a:lnTo>
                    <a:pt x="142633" y="334010"/>
                  </a:lnTo>
                  <a:lnTo>
                    <a:pt x="142633" y="335280"/>
                  </a:lnTo>
                  <a:lnTo>
                    <a:pt x="142074" y="335280"/>
                  </a:lnTo>
                  <a:lnTo>
                    <a:pt x="140233" y="331470"/>
                  </a:lnTo>
                  <a:lnTo>
                    <a:pt x="140931" y="331470"/>
                  </a:lnTo>
                  <a:lnTo>
                    <a:pt x="141846" y="332740"/>
                  </a:lnTo>
                  <a:lnTo>
                    <a:pt x="142633" y="334010"/>
                  </a:lnTo>
                  <a:lnTo>
                    <a:pt x="142633" y="331254"/>
                  </a:lnTo>
                  <a:lnTo>
                    <a:pt x="140436" y="328930"/>
                  </a:lnTo>
                  <a:lnTo>
                    <a:pt x="139801" y="328930"/>
                  </a:lnTo>
                  <a:lnTo>
                    <a:pt x="140639" y="330200"/>
                  </a:lnTo>
                  <a:lnTo>
                    <a:pt x="138696" y="330200"/>
                  </a:lnTo>
                  <a:lnTo>
                    <a:pt x="138696" y="328930"/>
                  </a:lnTo>
                  <a:lnTo>
                    <a:pt x="137871" y="328930"/>
                  </a:lnTo>
                  <a:lnTo>
                    <a:pt x="137883" y="330200"/>
                  </a:lnTo>
                  <a:lnTo>
                    <a:pt x="138557" y="330200"/>
                  </a:lnTo>
                  <a:lnTo>
                    <a:pt x="139268" y="331470"/>
                  </a:lnTo>
                  <a:lnTo>
                    <a:pt x="139776" y="332740"/>
                  </a:lnTo>
                  <a:lnTo>
                    <a:pt x="139903" y="334010"/>
                  </a:lnTo>
                  <a:lnTo>
                    <a:pt x="140906" y="335280"/>
                  </a:lnTo>
                  <a:lnTo>
                    <a:pt x="141973" y="337820"/>
                  </a:lnTo>
                  <a:lnTo>
                    <a:pt x="141655" y="340360"/>
                  </a:lnTo>
                  <a:lnTo>
                    <a:pt x="139992" y="342900"/>
                  </a:lnTo>
                  <a:lnTo>
                    <a:pt x="135991" y="346710"/>
                  </a:lnTo>
                  <a:lnTo>
                    <a:pt x="136055" y="352348"/>
                  </a:lnTo>
                  <a:lnTo>
                    <a:pt x="135966" y="353060"/>
                  </a:lnTo>
                  <a:lnTo>
                    <a:pt x="134734" y="351790"/>
                  </a:lnTo>
                  <a:lnTo>
                    <a:pt x="129362" y="345440"/>
                  </a:lnTo>
                  <a:lnTo>
                    <a:pt x="129362" y="342900"/>
                  </a:lnTo>
                  <a:lnTo>
                    <a:pt x="133032" y="340360"/>
                  </a:lnTo>
                  <a:lnTo>
                    <a:pt x="133654" y="339090"/>
                  </a:lnTo>
                  <a:lnTo>
                    <a:pt x="131191" y="334010"/>
                  </a:lnTo>
                  <a:lnTo>
                    <a:pt x="130810" y="330200"/>
                  </a:lnTo>
                  <a:lnTo>
                    <a:pt x="123583" y="330200"/>
                  </a:lnTo>
                  <a:lnTo>
                    <a:pt x="121920" y="328930"/>
                  </a:lnTo>
                  <a:lnTo>
                    <a:pt x="121805" y="327431"/>
                  </a:lnTo>
                  <a:lnTo>
                    <a:pt x="121704" y="325120"/>
                  </a:lnTo>
                  <a:lnTo>
                    <a:pt x="121666" y="323850"/>
                  </a:lnTo>
                  <a:lnTo>
                    <a:pt x="121856" y="322580"/>
                  </a:lnTo>
                  <a:lnTo>
                    <a:pt x="122110" y="322580"/>
                  </a:lnTo>
                  <a:lnTo>
                    <a:pt x="122707" y="321310"/>
                  </a:lnTo>
                  <a:lnTo>
                    <a:pt x="123901" y="318770"/>
                  </a:lnTo>
                  <a:lnTo>
                    <a:pt x="126428" y="316230"/>
                  </a:lnTo>
                  <a:lnTo>
                    <a:pt x="129108" y="312420"/>
                  </a:lnTo>
                  <a:lnTo>
                    <a:pt x="129832" y="311150"/>
                  </a:lnTo>
                  <a:lnTo>
                    <a:pt x="130429" y="309880"/>
                  </a:lnTo>
                  <a:lnTo>
                    <a:pt x="130695" y="308610"/>
                  </a:lnTo>
                  <a:lnTo>
                    <a:pt x="130479" y="308610"/>
                  </a:lnTo>
                  <a:lnTo>
                    <a:pt x="129540" y="311150"/>
                  </a:lnTo>
                  <a:lnTo>
                    <a:pt x="128752" y="311150"/>
                  </a:lnTo>
                  <a:lnTo>
                    <a:pt x="125857" y="314960"/>
                  </a:lnTo>
                  <a:lnTo>
                    <a:pt x="123177" y="318770"/>
                  </a:lnTo>
                  <a:lnTo>
                    <a:pt x="121627" y="321310"/>
                  </a:lnTo>
                  <a:lnTo>
                    <a:pt x="121577" y="316230"/>
                  </a:lnTo>
                  <a:lnTo>
                    <a:pt x="121818" y="316230"/>
                  </a:lnTo>
                  <a:lnTo>
                    <a:pt x="121475" y="313690"/>
                  </a:lnTo>
                  <a:lnTo>
                    <a:pt x="121323" y="311150"/>
                  </a:lnTo>
                  <a:lnTo>
                    <a:pt x="120992" y="309880"/>
                  </a:lnTo>
                  <a:lnTo>
                    <a:pt x="119976" y="308610"/>
                  </a:lnTo>
                  <a:lnTo>
                    <a:pt x="119710" y="307340"/>
                  </a:lnTo>
                  <a:lnTo>
                    <a:pt x="119430" y="307340"/>
                  </a:lnTo>
                  <a:lnTo>
                    <a:pt x="118618" y="306070"/>
                  </a:lnTo>
                  <a:lnTo>
                    <a:pt x="117741" y="303530"/>
                  </a:lnTo>
                  <a:lnTo>
                    <a:pt x="115646" y="299720"/>
                  </a:lnTo>
                  <a:lnTo>
                    <a:pt x="112052" y="295910"/>
                  </a:lnTo>
                  <a:lnTo>
                    <a:pt x="110807" y="294640"/>
                  </a:lnTo>
                  <a:lnTo>
                    <a:pt x="109918" y="294640"/>
                  </a:lnTo>
                  <a:lnTo>
                    <a:pt x="108978" y="293370"/>
                  </a:lnTo>
                  <a:lnTo>
                    <a:pt x="108369" y="293370"/>
                  </a:lnTo>
                  <a:lnTo>
                    <a:pt x="109715" y="294640"/>
                  </a:lnTo>
                  <a:lnTo>
                    <a:pt x="111633" y="295910"/>
                  </a:lnTo>
                  <a:lnTo>
                    <a:pt x="113753" y="298450"/>
                  </a:lnTo>
                  <a:lnTo>
                    <a:pt x="114820" y="300990"/>
                  </a:lnTo>
                  <a:lnTo>
                    <a:pt x="116509" y="303530"/>
                  </a:lnTo>
                  <a:lnTo>
                    <a:pt x="117170" y="304800"/>
                  </a:lnTo>
                  <a:lnTo>
                    <a:pt x="117754" y="306070"/>
                  </a:lnTo>
                  <a:lnTo>
                    <a:pt x="114846" y="306070"/>
                  </a:lnTo>
                  <a:lnTo>
                    <a:pt x="110070" y="307340"/>
                  </a:lnTo>
                  <a:lnTo>
                    <a:pt x="105498" y="307340"/>
                  </a:lnTo>
                  <a:lnTo>
                    <a:pt x="104063" y="306070"/>
                  </a:lnTo>
                  <a:lnTo>
                    <a:pt x="105206" y="302260"/>
                  </a:lnTo>
                  <a:lnTo>
                    <a:pt x="105930" y="298450"/>
                  </a:lnTo>
                  <a:lnTo>
                    <a:pt x="105778" y="298450"/>
                  </a:lnTo>
                  <a:lnTo>
                    <a:pt x="105295" y="297180"/>
                  </a:lnTo>
                  <a:lnTo>
                    <a:pt x="104775" y="295910"/>
                  </a:lnTo>
                  <a:lnTo>
                    <a:pt x="104419" y="295910"/>
                  </a:lnTo>
                  <a:lnTo>
                    <a:pt x="102577" y="293370"/>
                  </a:lnTo>
                  <a:lnTo>
                    <a:pt x="101092" y="292100"/>
                  </a:lnTo>
                  <a:lnTo>
                    <a:pt x="98996" y="289560"/>
                  </a:lnTo>
                  <a:lnTo>
                    <a:pt x="96316" y="287020"/>
                  </a:lnTo>
                  <a:lnTo>
                    <a:pt x="95021" y="285750"/>
                  </a:lnTo>
                  <a:lnTo>
                    <a:pt x="93687" y="284480"/>
                  </a:lnTo>
                  <a:lnTo>
                    <a:pt x="92887" y="283210"/>
                  </a:lnTo>
                  <a:lnTo>
                    <a:pt x="94399" y="281940"/>
                  </a:lnTo>
                  <a:lnTo>
                    <a:pt x="96558" y="280670"/>
                  </a:lnTo>
                  <a:lnTo>
                    <a:pt x="97955" y="279400"/>
                  </a:lnTo>
                  <a:lnTo>
                    <a:pt x="99110" y="278130"/>
                  </a:lnTo>
                  <a:lnTo>
                    <a:pt x="99364" y="278130"/>
                  </a:lnTo>
                  <a:lnTo>
                    <a:pt x="99631" y="276860"/>
                  </a:lnTo>
                  <a:lnTo>
                    <a:pt x="99822" y="276860"/>
                  </a:lnTo>
                  <a:lnTo>
                    <a:pt x="100622" y="278130"/>
                  </a:lnTo>
                  <a:lnTo>
                    <a:pt x="109931" y="278130"/>
                  </a:lnTo>
                  <a:lnTo>
                    <a:pt x="122364" y="276860"/>
                  </a:lnTo>
                  <a:lnTo>
                    <a:pt x="127749" y="276860"/>
                  </a:lnTo>
                  <a:lnTo>
                    <a:pt x="129755" y="278130"/>
                  </a:lnTo>
                  <a:lnTo>
                    <a:pt x="138303" y="284480"/>
                  </a:lnTo>
                  <a:lnTo>
                    <a:pt x="141871" y="295910"/>
                  </a:lnTo>
                  <a:lnTo>
                    <a:pt x="145580" y="308610"/>
                  </a:lnTo>
                  <a:lnTo>
                    <a:pt x="146608" y="311150"/>
                  </a:lnTo>
                  <a:lnTo>
                    <a:pt x="149237" y="312420"/>
                  </a:lnTo>
                  <a:lnTo>
                    <a:pt x="171932" y="312420"/>
                  </a:lnTo>
                  <a:lnTo>
                    <a:pt x="175056" y="311150"/>
                  </a:lnTo>
                  <a:lnTo>
                    <a:pt x="175780" y="309880"/>
                  </a:lnTo>
                  <a:lnTo>
                    <a:pt x="177888" y="311150"/>
                  </a:lnTo>
                  <a:lnTo>
                    <a:pt x="180835" y="311150"/>
                  </a:lnTo>
                  <a:lnTo>
                    <a:pt x="181775" y="309880"/>
                  </a:lnTo>
                  <a:lnTo>
                    <a:pt x="182638" y="309880"/>
                  </a:lnTo>
                  <a:lnTo>
                    <a:pt x="185331" y="302260"/>
                  </a:lnTo>
                  <a:lnTo>
                    <a:pt x="188010" y="300990"/>
                  </a:lnTo>
                  <a:lnTo>
                    <a:pt x="192963" y="300990"/>
                  </a:lnTo>
                  <a:lnTo>
                    <a:pt x="191820" y="299720"/>
                  </a:lnTo>
                  <a:lnTo>
                    <a:pt x="192506" y="299720"/>
                  </a:lnTo>
                  <a:lnTo>
                    <a:pt x="193332" y="298450"/>
                  </a:lnTo>
                  <a:lnTo>
                    <a:pt x="194183" y="298450"/>
                  </a:lnTo>
                  <a:lnTo>
                    <a:pt x="193306" y="279400"/>
                  </a:lnTo>
                  <a:lnTo>
                    <a:pt x="193357" y="266700"/>
                  </a:lnTo>
                  <a:lnTo>
                    <a:pt x="193509" y="266700"/>
                  </a:lnTo>
                  <a:lnTo>
                    <a:pt x="193509" y="265430"/>
                  </a:lnTo>
                  <a:lnTo>
                    <a:pt x="194081" y="266700"/>
                  </a:lnTo>
                  <a:lnTo>
                    <a:pt x="194818" y="269240"/>
                  </a:lnTo>
                  <a:lnTo>
                    <a:pt x="195338" y="271780"/>
                  </a:lnTo>
                  <a:lnTo>
                    <a:pt x="195948" y="271780"/>
                  </a:lnTo>
                  <a:lnTo>
                    <a:pt x="197154" y="270510"/>
                  </a:lnTo>
                  <a:lnTo>
                    <a:pt x="198374" y="269240"/>
                  </a:lnTo>
                  <a:lnTo>
                    <a:pt x="198335" y="261480"/>
                  </a:lnTo>
                  <a:lnTo>
                    <a:pt x="197485" y="257810"/>
                  </a:lnTo>
                  <a:lnTo>
                    <a:pt x="197167" y="257810"/>
                  </a:lnTo>
                  <a:lnTo>
                    <a:pt x="196303" y="255270"/>
                  </a:lnTo>
                  <a:lnTo>
                    <a:pt x="195110" y="252730"/>
                  </a:lnTo>
                  <a:lnTo>
                    <a:pt x="193497" y="251460"/>
                  </a:lnTo>
                  <a:lnTo>
                    <a:pt x="193522" y="248920"/>
                  </a:lnTo>
                  <a:lnTo>
                    <a:pt x="193890" y="220980"/>
                  </a:lnTo>
                  <a:lnTo>
                    <a:pt x="311454" y="354228"/>
                  </a:lnTo>
                  <a:lnTo>
                    <a:pt x="311454" y="353529"/>
                  </a:lnTo>
                  <a:lnTo>
                    <a:pt x="195033" y="220980"/>
                  </a:lnTo>
                  <a:lnTo>
                    <a:pt x="193916" y="219710"/>
                  </a:lnTo>
                  <a:lnTo>
                    <a:pt x="194360" y="190500"/>
                  </a:lnTo>
                  <a:lnTo>
                    <a:pt x="196113" y="189230"/>
                  </a:lnTo>
                  <a:lnTo>
                    <a:pt x="228206" y="189230"/>
                  </a:lnTo>
                  <a:lnTo>
                    <a:pt x="228333" y="190500"/>
                  </a:lnTo>
                  <a:lnTo>
                    <a:pt x="228600" y="191770"/>
                  </a:lnTo>
                  <a:lnTo>
                    <a:pt x="229158" y="193040"/>
                  </a:lnTo>
                  <a:lnTo>
                    <a:pt x="229476" y="194310"/>
                  </a:lnTo>
                  <a:lnTo>
                    <a:pt x="230619" y="196850"/>
                  </a:lnTo>
                  <a:lnTo>
                    <a:pt x="232448" y="198120"/>
                  </a:lnTo>
                  <a:lnTo>
                    <a:pt x="236461" y="199390"/>
                  </a:lnTo>
                  <a:lnTo>
                    <a:pt x="244208" y="199390"/>
                  </a:lnTo>
                  <a:lnTo>
                    <a:pt x="245287" y="198120"/>
                  </a:lnTo>
                  <a:lnTo>
                    <a:pt x="234543" y="198120"/>
                  </a:lnTo>
                  <a:lnTo>
                    <a:pt x="233807" y="196850"/>
                  </a:lnTo>
                  <a:lnTo>
                    <a:pt x="232067" y="195580"/>
                  </a:lnTo>
                  <a:lnTo>
                    <a:pt x="231203" y="194310"/>
                  </a:lnTo>
                  <a:lnTo>
                    <a:pt x="228841" y="190500"/>
                  </a:lnTo>
                  <a:lnTo>
                    <a:pt x="229044" y="187960"/>
                  </a:lnTo>
                  <a:lnTo>
                    <a:pt x="229247" y="185420"/>
                  </a:lnTo>
                  <a:lnTo>
                    <a:pt x="230365" y="179070"/>
                  </a:lnTo>
                  <a:lnTo>
                    <a:pt x="230898" y="177800"/>
                  </a:lnTo>
                  <a:lnTo>
                    <a:pt x="231305" y="176530"/>
                  </a:lnTo>
                  <a:lnTo>
                    <a:pt x="231241" y="175260"/>
                  </a:lnTo>
                  <a:lnTo>
                    <a:pt x="228714" y="173990"/>
                  </a:lnTo>
                  <a:lnTo>
                    <a:pt x="228295" y="163982"/>
                  </a:lnTo>
                  <a:lnTo>
                    <a:pt x="227330" y="166370"/>
                  </a:lnTo>
                  <a:lnTo>
                    <a:pt x="227228" y="167373"/>
                  </a:lnTo>
                  <a:lnTo>
                    <a:pt x="227406" y="170180"/>
                  </a:lnTo>
                  <a:lnTo>
                    <a:pt x="227863" y="172720"/>
                  </a:lnTo>
                  <a:lnTo>
                    <a:pt x="228904" y="175260"/>
                  </a:lnTo>
                  <a:lnTo>
                    <a:pt x="229501" y="175260"/>
                  </a:lnTo>
                  <a:lnTo>
                    <a:pt x="229908" y="176530"/>
                  </a:lnTo>
                  <a:lnTo>
                    <a:pt x="229400" y="177800"/>
                  </a:lnTo>
                  <a:lnTo>
                    <a:pt x="228701" y="180340"/>
                  </a:lnTo>
                  <a:lnTo>
                    <a:pt x="228333" y="182880"/>
                  </a:lnTo>
                  <a:lnTo>
                    <a:pt x="227507" y="183578"/>
                  </a:lnTo>
                  <a:lnTo>
                    <a:pt x="227507" y="185420"/>
                  </a:lnTo>
                  <a:lnTo>
                    <a:pt x="227495" y="187960"/>
                  </a:lnTo>
                  <a:lnTo>
                    <a:pt x="224701" y="187960"/>
                  </a:lnTo>
                  <a:lnTo>
                    <a:pt x="225564" y="186690"/>
                  </a:lnTo>
                  <a:lnTo>
                    <a:pt x="226504" y="186690"/>
                  </a:lnTo>
                  <a:lnTo>
                    <a:pt x="227507" y="185420"/>
                  </a:lnTo>
                  <a:lnTo>
                    <a:pt x="227507" y="183578"/>
                  </a:lnTo>
                  <a:lnTo>
                    <a:pt x="223799" y="186690"/>
                  </a:lnTo>
                  <a:lnTo>
                    <a:pt x="221881" y="187960"/>
                  </a:lnTo>
                  <a:lnTo>
                    <a:pt x="220675" y="187960"/>
                  </a:lnTo>
                  <a:lnTo>
                    <a:pt x="218986" y="185839"/>
                  </a:lnTo>
                  <a:lnTo>
                    <a:pt x="218986" y="187960"/>
                  </a:lnTo>
                  <a:lnTo>
                    <a:pt x="210997" y="187960"/>
                  </a:lnTo>
                  <a:lnTo>
                    <a:pt x="213410" y="185420"/>
                  </a:lnTo>
                  <a:lnTo>
                    <a:pt x="215887" y="184150"/>
                  </a:lnTo>
                  <a:lnTo>
                    <a:pt x="217932" y="181610"/>
                  </a:lnTo>
                  <a:lnTo>
                    <a:pt x="217678" y="182880"/>
                  </a:lnTo>
                  <a:lnTo>
                    <a:pt x="217766" y="185420"/>
                  </a:lnTo>
                  <a:lnTo>
                    <a:pt x="218986" y="187960"/>
                  </a:lnTo>
                  <a:lnTo>
                    <a:pt x="218986" y="185839"/>
                  </a:lnTo>
                  <a:lnTo>
                    <a:pt x="218655" y="185420"/>
                  </a:lnTo>
                  <a:lnTo>
                    <a:pt x="219252" y="181610"/>
                  </a:lnTo>
                  <a:lnTo>
                    <a:pt x="220078" y="179070"/>
                  </a:lnTo>
                  <a:lnTo>
                    <a:pt x="220421" y="177800"/>
                  </a:lnTo>
                  <a:lnTo>
                    <a:pt x="219798" y="177800"/>
                  </a:lnTo>
                  <a:lnTo>
                    <a:pt x="217792" y="180340"/>
                  </a:lnTo>
                  <a:lnTo>
                    <a:pt x="214071" y="182880"/>
                  </a:lnTo>
                  <a:lnTo>
                    <a:pt x="209588" y="186690"/>
                  </a:lnTo>
                  <a:lnTo>
                    <a:pt x="208648" y="187960"/>
                  </a:lnTo>
                  <a:lnTo>
                    <a:pt x="202057" y="187960"/>
                  </a:lnTo>
                  <a:lnTo>
                    <a:pt x="201460" y="185420"/>
                  </a:lnTo>
                  <a:lnTo>
                    <a:pt x="203682" y="182880"/>
                  </a:lnTo>
                  <a:lnTo>
                    <a:pt x="203517" y="182880"/>
                  </a:lnTo>
                  <a:lnTo>
                    <a:pt x="203390" y="181610"/>
                  </a:lnTo>
                  <a:lnTo>
                    <a:pt x="203111" y="182880"/>
                  </a:lnTo>
                  <a:lnTo>
                    <a:pt x="200952" y="183642"/>
                  </a:lnTo>
                  <a:lnTo>
                    <a:pt x="200952" y="184150"/>
                  </a:lnTo>
                  <a:lnTo>
                    <a:pt x="200647" y="185420"/>
                  </a:lnTo>
                  <a:lnTo>
                    <a:pt x="200533" y="187960"/>
                  </a:lnTo>
                  <a:lnTo>
                    <a:pt x="197485" y="187960"/>
                  </a:lnTo>
                  <a:lnTo>
                    <a:pt x="197764" y="186690"/>
                  </a:lnTo>
                  <a:lnTo>
                    <a:pt x="197878" y="185420"/>
                  </a:lnTo>
                  <a:lnTo>
                    <a:pt x="200952" y="184150"/>
                  </a:lnTo>
                  <a:lnTo>
                    <a:pt x="200952" y="183642"/>
                  </a:lnTo>
                  <a:lnTo>
                    <a:pt x="199466" y="184150"/>
                  </a:lnTo>
                  <a:lnTo>
                    <a:pt x="197231" y="184150"/>
                  </a:lnTo>
                  <a:lnTo>
                    <a:pt x="196977" y="182880"/>
                  </a:lnTo>
                  <a:lnTo>
                    <a:pt x="196367" y="181610"/>
                  </a:lnTo>
                  <a:lnTo>
                    <a:pt x="195757" y="180340"/>
                  </a:lnTo>
                  <a:lnTo>
                    <a:pt x="195313" y="180340"/>
                  </a:lnTo>
                  <a:lnTo>
                    <a:pt x="192938" y="182880"/>
                  </a:lnTo>
                  <a:lnTo>
                    <a:pt x="188518" y="182880"/>
                  </a:lnTo>
                  <a:lnTo>
                    <a:pt x="189763" y="181610"/>
                  </a:lnTo>
                  <a:lnTo>
                    <a:pt x="192074" y="181610"/>
                  </a:lnTo>
                  <a:lnTo>
                    <a:pt x="193662" y="180340"/>
                  </a:lnTo>
                  <a:lnTo>
                    <a:pt x="191757" y="180340"/>
                  </a:lnTo>
                  <a:lnTo>
                    <a:pt x="188785" y="181610"/>
                  </a:lnTo>
                  <a:lnTo>
                    <a:pt x="186880" y="181610"/>
                  </a:lnTo>
                  <a:lnTo>
                    <a:pt x="186588" y="180340"/>
                  </a:lnTo>
                  <a:lnTo>
                    <a:pt x="185940" y="180340"/>
                  </a:lnTo>
                  <a:lnTo>
                    <a:pt x="185724" y="179070"/>
                  </a:lnTo>
                  <a:lnTo>
                    <a:pt x="186385" y="179070"/>
                  </a:lnTo>
                  <a:lnTo>
                    <a:pt x="190627" y="177800"/>
                  </a:lnTo>
                  <a:lnTo>
                    <a:pt x="192417" y="177800"/>
                  </a:lnTo>
                  <a:lnTo>
                    <a:pt x="195224" y="176530"/>
                  </a:lnTo>
                  <a:lnTo>
                    <a:pt x="190284" y="176530"/>
                  </a:lnTo>
                  <a:lnTo>
                    <a:pt x="187667" y="177800"/>
                  </a:lnTo>
                  <a:lnTo>
                    <a:pt x="187159" y="177800"/>
                  </a:lnTo>
                  <a:lnTo>
                    <a:pt x="190055" y="176530"/>
                  </a:lnTo>
                  <a:lnTo>
                    <a:pt x="191884" y="175260"/>
                  </a:lnTo>
                  <a:lnTo>
                    <a:pt x="189712" y="175260"/>
                  </a:lnTo>
                  <a:lnTo>
                    <a:pt x="187159" y="176491"/>
                  </a:lnTo>
                  <a:lnTo>
                    <a:pt x="187528" y="175260"/>
                  </a:lnTo>
                  <a:lnTo>
                    <a:pt x="189166" y="175260"/>
                  </a:lnTo>
                  <a:lnTo>
                    <a:pt x="191401" y="173990"/>
                  </a:lnTo>
                  <a:lnTo>
                    <a:pt x="193268" y="173990"/>
                  </a:lnTo>
                  <a:lnTo>
                    <a:pt x="197459" y="172720"/>
                  </a:lnTo>
                  <a:lnTo>
                    <a:pt x="196443" y="172720"/>
                  </a:lnTo>
                  <a:lnTo>
                    <a:pt x="198120" y="171450"/>
                  </a:lnTo>
                  <a:lnTo>
                    <a:pt x="196405" y="171450"/>
                  </a:lnTo>
                  <a:lnTo>
                    <a:pt x="199021" y="170180"/>
                  </a:lnTo>
                  <a:lnTo>
                    <a:pt x="201358" y="170180"/>
                  </a:lnTo>
                  <a:lnTo>
                    <a:pt x="201447" y="168910"/>
                  </a:lnTo>
                  <a:lnTo>
                    <a:pt x="205854" y="168910"/>
                  </a:lnTo>
                  <a:lnTo>
                    <a:pt x="212128" y="167640"/>
                  </a:lnTo>
                  <a:lnTo>
                    <a:pt x="217297" y="165100"/>
                  </a:lnTo>
                  <a:lnTo>
                    <a:pt x="222707" y="161290"/>
                  </a:lnTo>
                  <a:lnTo>
                    <a:pt x="227088" y="157480"/>
                  </a:lnTo>
                  <a:lnTo>
                    <a:pt x="230022" y="154940"/>
                  </a:lnTo>
                  <a:lnTo>
                    <a:pt x="229755" y="153670"/>
                  </a:lnTo>
                  <a:lnTo>
                    <a:pt x="229489" y="152400"/>
                  </a:lnTo>
                  <a:lnTo>
                    <a:pt x="227380" y="152412"/>
                  </a:lnTo>
                  <a:lnTo>
                    <a:pt x="227380" y="153670"/>
                  </a:lnTo>
                  <a:lnTo>
                    <a:pt x="226872" y="154940"/>
                  </a:lnTo>
                  <a:lnTo>
                    <a:pt x="226034" y="156210"/>
                  </a:lnTo>
                  <a:lnTo>
                    <a:pt x="224726" y="157480"/>
                  </a:lnTo>
                  <a:lnTo>
                    <a:pt x="226466" y="154940"/>
                  </a:lnTo>
                  <a:lnTo>
                    <a:pt x="227380" y="153670"/>
                  </a:lnTo>
                  <a:lnTo>
                    <a:pt x="227380" y="152412"/>
                  </a:lnTo>
                  <a:lnTo>
                    <a:pt x="226237" y="152412"/>
                  </a:lnTo>
                  <a:lnTo>
                    <a:pt x="220395" y="160020"/>
                  </a:lnTo>
                  <a:lnTo>
                    <a:pt x="218033" y="160705"/>
                  </a:lnTo>
                  <a:lnTo>
                    <a:pt x="218033" y="162560"/>
                  </a:lnTo>
                  <a:lnTo>
                    <a:pt x="217043" y="163830"/>
                  </a:lnTo>
                  <a:lnTo>
                    <a:pt x="211416" y="166370"/>
                  </a:lnTo>
                  <a:lnTo>
                    <a:pt x="205079" y="167640"/>
                  </a:lnTo>
                  <a:lnTo>
                    <a:pt x="199809" y="167640"/>
                  </a:lnTo>
                  <a:lnTo>
                    <a:pt x="199809" y="168910"/>
                  </a:lnTo>
                  <a:lnTo>
                    <a:pt x="196392" y="170180"/>
                  </a:lnTo>
                  <a:lnTo>
                    <a:pt x="186499" y="172720"/>
                  </a:lnTo>
                  <a:lnTo>
                    <a:pt x="186359" y="173062"/>
                  </a:lnTo>
                  <a:lnTo>
                    <a:pt x="186359" y="177800"/>
                  </a:lnTo>
                  <a:lnTo>
                    <a:pt x="185483" y="179070"/>
                  </a:lnTo>
                  <a:lnTo>
                    <a:pt x="186334" y="177800"/>
                  </a:lnTo>
                  <a:lnTo>
                    <a:pt x="186359" y="173062"/>
                  </a:lnTo>
                  <a:lnTo>
                    <a:pt x="184429" y="177800"/>
                  </a:lnTo>
                  <a:lnTo>
                    <a:pt x="184543" y="179070"/>
                  </a:lnTo>
                  <a:lnTo>
                    <a:pt x="185204" y="180340"/>
                  </a:lnTo>
                  <a:lnTo>
                    <a:pt x="185445" y="180340"/>
                  </a:lnTo>
                  <a:lnTo>
                    <a:pt x="186766" y="182880"/>
                  </a:lnTo>
                  <a:lnTo>
                    <a:pt x="188417" y="184150"/>
                  </a:lnTo>
                  <a:lnTo>
                    <a:pt x="192620" y="184150"/>
                  </a:lnTo>
                  <a:lnTo>
                    <a:pt x="194576" y="182880"/>
                  </a:lnTo>
                  <a:lnTo>
                    <a:pt x="195376" y="181610"/>
                  </a:lnTo>
                  <a:lnTo>
                    <a:pt x="195859" y="182880"/>
                  </a:lnTo>
                  <a:lnTo>
                    <a:pt x="196748" y="183997"/>
                  </a:lnTo>
                  <a:lnTo>
                    <a:pt x="196773" y="184442"/>
                  </a:lnTo>
                  <a:lnTo>
                    <a:pt x="196037" y="186690"/>
                  </a:lnTo>
                  <a:lnTo>
                    <a:pt x="195707" y="187960"/>
                  </a:lnTo>
                  <a:lnTo>
                    <a:pt x="195033" y="189230"/>
                  </a:lnTo>
                  <a:lnTo>
                    <a:pt x="193535" y="189230"/>
                  </a:lnTo>
                  <a:lnTo>
                    <a:pt x="193522" y="190500"/>
                  </a:lnTo>
                  <a:lnTo>
                    <a:pt x="191858" y="190500"/>
                  </a:lnTo>
                  <a:lnTo>
                    <a:pt x="191630" y="189230"/>
                  </a:lnTo>
                  <a:lnTo>
                    <a:pt x="190423" y="189230"/>
                  </a:lnTo>
                  <a:lnTo>
                    <a:pt x="190652" y="190500"/>
                  </a:lnTo>
                  <a:lnTo>
                    <a:pt x="190715" y="191770"/>
                  </a:lnTo>
                  <a:lnTo>
                    <a:pt x="188188" y="191770"/>
                  </a:lnTo>
                  <a:lnTo>
                    <a:pt x="187960" y="190500"/>
                  </a:lnTo>
                  <a:lnTo>
                    <a:pt x="187477" y="190500"/>
                  </a:lnTo>
                  <a:lnTo>
                    <a:pt x="187337" y="191770"/>
                  </a:lnTo>
                  <a:lnTo>
                    <a:pt x="185610" y="191770"/>
                  </a:lnTo>
                  <a:lnTo>
                    <a:pt x="186537" y="193040"/>
                  </a:lnTo>
                  <a:lnTo>
                    <a:pt x="188328" y="193040"/>
                  </a:lnTo>
                  <a:lnTo>
                    <a:pt x="188734" y="194310"/>
                  </a:lnTo>
                  <a:lnTo>
                    <a:pt x="189166" y="194310"/>
                  </a:lnTo>
                  <a:lnTo>
                    <a:pt x="189064" y="193040"/>
                  </a:lnTo>
                  <a:lnTo>
                    <a:pt x="190436" y="193040"/>
                  </a:lnTo>
                  <a:lnTo>
                    <a:pt x="191236" y="191770"/>
                  </a:lnTo>
                  <a:lnTo>
                    <a:pt x="191541" y="193040"/>
                  </a:lnTo>
                  <a:lnTo>
                    <a:pt x="192163" y="193040"/>
                  </a:lnTo>
                  <a:lnTo>
                    <a:pt x="192062" y="191770"/>
                  </a:lnTo>
                  <a:lnTo>
                    <a:pt x="193509" y="191770"/>
                  </a:lnTo>
                  <a:lnTo>
                    <a:pt x="193332" y="203200"/>
                  </a:lnTo>
                  <a:lnTo>
                    <a:pt x="192252" y="204470"/>
                  </a:lnTo>
                  <a:lnTo>
                    <a:pt x="189242" y="205740"/>
                  </a:lnTo>
                  <a:lnTo>
                    <a:pt x="182664" y="205740"/>
                  </a:lnTo>
                  <a:lnTo>
                    <a:pt x="180149" y="204470"/>
                  </a:lnTo>
                  <a:lnTo>
                    <a:pt x="176276" y="195580"/>
                  </a:lnTo>
                  <a:lnTo>
                    <a:pt x="176479" y="193040"/>
                  </a:lnTo>
                  <a:lnTo>
                    <a:pt x="177228" y="191770"/>
                  </a:lnTo>
                  <a:lnTo>
                    <a:pt x="177406" y="191770"/>
                  </a:lnTo>
                  <a:lnTo>
                    <a:pt x="177584" y="190500"/>
                  </a:lnTo>
                  <a:lnTo>
                    <a:pt x="177914" y="191770"/>
                  </a:lnTo>
                  <a:lnTo>
                    <a:pt x="178371" y="191770"/>
                  </a:lnTo>
                  <a:lnTo>
                    <a:pt x="178981" y="193040"/>
                  </a:lnTo>
                  <a:lnTo>
                    <a:pt x="180365" y="194310"/>
                  </a:lnTo>
                  <a:lnTo>
                    <a:pt x="183222" y="194310"/>
                  </a:lnTo>
                  <a:lnTo>
                    <a:pt x="182067" y="193040"/>
                  </a:lnTo>
                  <a:lnTo>
                    <a:pt x="180886" y="193040"/>
                  </a:lnTo>
                  <a:lnTo>
                    <a:pt x="179654" y="191770"/>
                  </a:lnTo>
                  <a:lnTo>
                    <a:pt x="178511" y="190500"/>
                  </a:lnTo>
                  <a:lnTo>
                    <a:pt x="174536" y="182880"/>
                  </a:lnTo>
                  <a:lnTo>
                    <a:pt x="178435" y="172720"/>
                  </a:lnTo>
                  <a:lnTo>
                    <a:pt x="180746" y="171450"/>
                  </a:lnTo>
                  <a:lnTo>
                    <a:pt x="191935" y="168910"/>
                  </a:lnTo>
                  <a:lnTo>
                    <a:pt x="199809" y="168910"/>
                  </a:lnTo>
                  <a:lnTo>
                    <a:pt x="199809" y="167640"/>
                  </a:lnTo>
                  <a:lnTo>
                    <a:pt x="190449" y="167640"/>
                  </a:lnTo>
                  <a:lnTo>
                    <a:pt x="190449" y="166370"/>
                  </a:lnTo>
                  <a:lnTo>
                    <a:pt x="189445" y="165100"/>
                  </a:lnTo>
                  <a:lnTo>
                    <a:pt x="188988" y="165100"/>
                  </a:lnTo>
                  <a:lnTo>
                    <a:pt x="188988" y="167678"/>
                  </a:lnTo>
                  <a:lnTo>
                    <a:pt x="188544" y="168910"/>
                  </a:lnTo>
                  <a:lnTo>
                    <a:pt x="186791" y="168910"/>
                  </a:lnTo>
                  <a:lnTo>
                    <a:pt x="186143" y="167640"/>
                  </a:lnTo>
                  <a:lnTo>
                    <a:pt x="186677" y="167640"/>
                  </a:lnTo>
                  <a:lnTo>
                    <a:pt x="187198" y="166370"/>
                  </a:lnTo>
                  <a:lnTo>
                    <a:pt x="188544" y="166370"/>
                  </a:lnTo>
                  <a:lnTo>
                    <a:pt x="188899" y="167373"/>
                  </a:lnTo>
                  <a:lnTo>
                    <a:pt x="188988" y="167678"/>
                  </a:lnTo>
                  <a:lnTo>
                    <a:pt x="188988" y="165100"/>
                  </a:lnTo>
                  <a:lnTo>
                    <a:pt x="187947" y="165100"/>
                  </a:lnTo>
                  <a:lnTo>
                    <a:pt x="189903" y="149860"/>
                  </a:lnTo>
                  <a:lnTo>
                    <a:pt x="187375" y="146380"/>
                  </a:lnTo>
                  <a:lnTo>
                    <a:pt x="187375" y="154940"/>
                  </a:lnTo>
                  <a:lnTo>
                    <a:pt x="186334" y="154940"/>
                  </a:lnTo>
                  <a:lnTo>
                    <a:pt x="187020" y="156210"/>
                  </a:lnTo>
                  <a:lnTo>
                    <a:pt x="187363" y="156210"/>
                  </a:lnTo>
                  <a:lnTo>
                    <a:pt x="187147" y="160020"/>
                  </a:lnTo>
                  <a:lnTo>
                    <a:pt x="186918" y="161290"/>
                  </a:lnTo>
                  <a:lnTo>
                    <a:pt x="186766" y="162560"/>
                  </a:lnTo>
                  <a:lnTo>
                    <a:pt x="186550" y="163830"/>
                  </a:lnTo>
                  <a:lnTo>
                    <a:pt x="185140" y="163830"/>
                  </a:lnTo>
                  <a:lnTo>
                    <a:pt x="184899" y="165100"/>
                  </a:lnTo>
                  <a:lnTo>
                    <a:pt x="186563" y="165100"/>
                  </a:lnTo>
                  <a:lnTo>
                    <a:pt x="186664" y="166370"/>
                  </a:lnTo>
                  <a:lnTo>
                    <a:pt x="186169" y="166370"/>
                  </a:lnTo>
                  <a:lnTo>
                    <a:pt x="185928" y="167640"/>
                  </a:lnTo>
                  <a:lnTo>
                    <a:pt x="185191" y="167640"/>
                  </a:lnTo>
                  <a:lnTo>
                    <a:pt x="184658" y="166370"/>
                  </a:lnTo>
                  <a:lnTo>
                    <a:pt x="184492" y="165100"/>
                  </a:lnTo>
                  <a:lnTo>
                    <a:pt x="184505" y="163563"/>
                  </a:lnTo>
                  <a:lnTo>
                    <a:pt x="184785" y="161290"/>
                  </a:lnTo>
                  <a:lnTo>
                    <a:pt x="185077" y="160020"/>
                  </a:lnTo>
                  <a:lnTo>
                    <a:pt x="185166" y="158750"/>
                  </a:lnTo>
                  <a:lnTo>
                    <a:pt x="187198" y="158750"/>
                  </a:lnTo>
                  <a:lnTo>
                    <a:pt x="186639" y="157480"/>
                  </a:lnTo>
                  <a:lnTo>
                    <a:pt x="185267" y="157480"/>
                  </a:lnTo>
                  <a:lnTo>
                    <a:pt x="185267" y="153670"/>
                  </a:lnTo>
                  <a:lnTo>
                    <a:pt x="185064" y="151130"/>
                  </a:lnTo>
                  <a:lnTo>
                    <a:pt x="184912" y="151130"/>
                  </a:lnTo>
                  <a:lnTo>
                    <a:pt x="184696" y="149860"/>
                  </a:lnTo>
                  <a:lnTo>
                    <a:pt x="185915" y="149860"/>
                  </a:lnTo>
                  <a:lnTo>
                    <a:pt x="186499" y="148590"/>
                  </a:lnTo>
                  <a:lnTo>
                    <a:pt x="186855" y="149860"/>
                  </a:lnTo>
                  <a:lnTo>
                    <a:pt x="187058" y="151130"/>
                  </a:lnTo>
                  <a:lnTo>
                    <a:pt x="187185" y="152400"/>
                  </a:lnTo>
                  <a:lnTo>
                    <a:pt x="187375" y="154940"/>
                  </a:lnTo>
                  <a:lnTo>
                    <a:pt x="187375" y="146380"/>
                  </a:lnTo>
                  <a:lnTo>
                    <a:pt x="186385" y="145008"/>
                  </a:lnTo>
                  <a:lnTo>
                    <a:pt x="186385" y="148590"/>
                  </a:lnTo>
                  <a:lnTo>
                    <a:pt x="185559" y="148590"/>
                  </a:lnTo>
                  <a:lnTo>
                    <a:pt x="184619" y="149860"/>
                  </a:lnTo>
                  <a:lnTo>
                    <a:pt x="184315" y="148590"/>
                  </a:lnTo>
                  <a:lnTo>
                    <a:pt x="183896" y="147320"/>
                  </a:lnTo>
                  <a:lnTo>
                    <a:pt x="183324" y="147320"/>
                  </a:lnTo>
                  <a:lnTo>
                    <a:pt x="184061" y="146050"/>
                  </a:lnTo>
                  <a:lnTo>
                    <a:pt x="183324" y="146050"/>
                  </a:lnTo>
                  <a:lnTo>
                    <a:pt x="183095" y="147320"/>
                  </a:lnTo>
                  <a:lnTo>
                    <a:pt x="182587" y="146050"/>
                  </a:lnTo>
                  <a:lnTo>
                    <a:pt x="181978" y="146050"/>
                  </a:lnTo>
                  <a:lnTo>
                    <a:pt x="181279" y="144780"/>
                  </a:lnTo>
                  <a:lnTo>
                    <a:pt x="181762" y="144780"/>
                  </a:lnTo>
                  <a:lnTo>
                    <a:pt x="182194" y="143510"/>
                  </a:lnTo>
                  <a:lnTo>
                    <a:pt x="181711" y="143510"/>
                  </a:lnTo>
                  <a:lnTo>
                    <a:pt x="181241" y="144780"/>
                  </a:lnTo>
                  <a:lnTo>
                    <a:pt x="178854" y="144780"/>
                  </a:lnTo>
                  <a:lnTo>
                    <a:pt x="179298" y="143510"/>
                  </a:lnTo>
                  <a:lnTo>
                    <a:pt x="178612" y="143510"/>
                  </a:lnTo>
                  <a:lnTo>
                    <a:pt x="178536" y="144780"/>
                  </a:lnTo>
                  <a:lnTo>
                    <a:pt x="176568" y="144780"/>
                  </a:lnTo>
                  <a:lnTo>
                    <a:pt x="176618" y="143510"/>
                  </a:lnTo>
                  <a:lnTo>
                    <a:pt x="176961" y="142240"/>
                  </a:lnTo>
                  <a:lnTo>
                    <a:pt x="179705" y="142240"/>
                  </a:lnTo>
                  <a:lnTo>
                    <a:pt x="181419" y="142240"/>
                  </a:lnTo>
                  <a:lnTo>
                    <a:pt x="183324" y="143510"/>
                  </a:lnTo>
                  <a:lnTo>
                    <a:pt x="184708" y="146050"/>
                  </a:lnTo>
                  <a:lnTo>
                    <a:pt x="185077" y="146050"/>
                  </a:lnTo>
                  <a:lnTo>
                    <a:pt x="185623" y="147320"/>
                  </a:lnTo>
                  <a:lnTo>
                    <a:pt x="186055" y="147320"/>
                  </a:lnTo>
                  <a:lnTo>
                    <a:pt x="186385" y="148590"/>
                  </a:lnTo>
                  <a:lnTo>
                    <a:pt x="186385" y="145008"/>
                  </a:lnTo>
                  <a:lnTo>
                    <a:pt x="184988" y="143078"/>
                  </a:lnTo>
                  <a:lnTo>
                    <a:pt x="187947" y="144780"/>
                  </a:lnTo>
                  <a:lnTo>
                    <a:pt x="192989" y="147320"/>
                  </a:lnTo>
                  <a:lnTo>
                    <a:pt x="196951" y="148590"/>
                  </a:lnTo>
                  <a:lnTo>
                    <a:pt x="201460" y="148590"/>
                  </a:lnTo>
                  <a:lnTo>
                    <a:pt x="196557" y="151130"/>
                  </a:lnTo>
                  <a:lnTo>
                    <a:pt x="193560" y="156210"/>
                  </a:lnTo>
                  <a:lnTo>
                    <a:pt x="192468" y="160020"/>
                  </a:lnTo>
                  <a:lnTo>
                    <a:pt x="193814" y="161290"/>
                  </a:lnTo>
                  <a:lnTo>
                    <a:pt x="197192" y="162560"/>
                  </a:lnTo>
                  <a:lnTo>
                    <a:pt x="202615" y="162560"/>
                  </a:lnTo>
                  <a:lnTo>
                    <a:pt x="204863" y="161290"/>
                  </a:lnTo>
                  <a:lnTo>
                    <a:pt x="207048" y="160020"/>
                  </a:lnTo>
                  <a:lnTo>
                    <a:pt x="209029" y="160020"/>
                  </a:lnTo>
                  <a:lnTo>
                    <a:pt x="208965" y="161290"/>
                  </a:lnTo>
                  <a:lnTo>
                    <a:pt x="209194" y="162560"/>
                  </a:lnTo>
                  <a:lnTo>
                    <a:pt x="209448" y="162560"/>
                  </a:lnTo>
                  <a:lnTo>
                    <a:pt x="210921" y="163830"/>
                  </a:lnTo>
                  <a:lnTo>
                    <a:pt x="216154" y="163830"/>
                  </a:lnTo>
                  <a:lnTo>
                    <a:pt x="218033" y="162560"/>
                  </a:lnTo>
                  <a:lnTo>
                    <a:pt x="218033" y="160705"/>
                  </a:lnTo>
                  <a:lnTo>
                    <a:pt x="216001" y="161290"/>
                  </a:lnTo>
                  <a:lnTo>
                    <a:pt x="214299" y="162560"/>
                  </a:lnTo>
                  <a:lnTo>
                    <a:pt x="210896" y="162560"/>
                  </a:lnTo>
                  <a:lnTo>
                    <a:pt x="210540" y="161290"/>
                  </a:lnTo>
                  <a:lnTo>
                    <a:pt x="210439" y="158750"/>
                  </a:lnTo>
                  <a:lnTo>
                    <a:pt x="211277" y="157480"/>
                  </a:lnTo>
                  <a:lnTo>
                    <a:pt x="210642" y="157480"/>
                  </a:lnTo>
                  <a:lnTo>
                    <a:pt x="204863" y="160020"/>
                  </a:lnTo>
                  <a:lnTo>
                    <a:pt x="202463" y="160020"/>
                  </a:lnTo>
                  <a:lnTo>
                    <a:pt x="201739" y="161290"/>
                  </a:lnTo>
                  <a:lnTo>
                    <a:pt x="196507" y="161290"/>
                  </a:lnTo>
                  <a:lnTo>
                    <a:pt x="194398" y="160020"/>
                  </a:lnTo>
                  <a:lnTo>
                    <a:pt x="194017" y="160020"/>
                  </a:lnTo>
                  <a:lnTo>
                    <a:pt x="194856" y="157480"/>
                  </a:lnTo>
                  <a:lnTo>
                    <a:pt x="197599" y="152412"/>
                  </a:lnTo>
                  <a:lnTo>
                    <a:pt x="204381" y="148590"/>
                  </a:lnTo>
                  <a:lnTo>
                    <a:pt x="212890" y="147320"/>
                  </a:lnTo>
                  <a:lnTo>
                    <a:pt x="215684" y="147320"/>
                  </a:lnTo>
                  <a:lnTo>
                    <a:pt x="216916" y="146050"/>
                  </a:lnTo>
                  <a:lnTo>
                    <a:pt x="217043" y="144780"/>
                  </a:lnTo>
                  <a:lnTo>
                    <a:pt x="216433" y="143510"/>
                  </a:lnTo>
                  <a:lnTo>
                    <a:pt x="215557" y="143510"/>
                  </a:lnTo>
                  <a:lnTo>
                    <a:pt x="215557" y="144780"/>
                  </a:lnTo>
                  <a:lnTo>
                    <a:pt x="215061" y="146050"/>
                  </a:lnTo>
                  <a:lnTo>
                    <a:pt x="212852" y="146050"/>
                  </a:lnTo>
                  <a:lnTo>
                    <a:pt x="214655" y="144780"/>
                  </a:lnTo>
                  <a:lnTo>
                    <a:pt x="215557" y="144780"/>
                  </a:lnTo>
                  <a:lnTo>
                    <a:pt x="215557" y="143510"/>
                  </a:lnTo>
                  <a:lnTo>
                    <a:pt x="212496" y="143510"/>
                  </a:lnTo>
                  <a:lnTo>
                    <a:pt x="208445" y="146050"/>
                  </a:lnTo>
                  <a:lnTo>
                    <a:pt x="203212" y="146050"/>
                  </a:lnTo>
                  <a:lnTo>
                    <a:pt x="203212" y="147320"/>
                  </a:lnTo>
                  <a:lnTo>
                    <a:pt x="202946" y="147815"/>
                  </a:lnTo>
                  <a:lnTo>
                    <a:pt x="203034" y="147320"/>
                  </a:lnTo>
                  <a:lnTo>
                    <a:pt x="203212" y="147320"/>
                  </a:lnTo>
                  <a:lnTo>
                    <a:pt x="203212" y="146050"/>
                  </a:lnTo>
                  <a:lnTo>
                    <a:pt x="202133" y="146050"/>
                  </a:lnTo>
                  <a:lnTo>
                    <a:pt x="201841" y="147320"/>
                  </a:lnTo>
                  <a:lnTo>
                    <a:pt x="194640" y="147320"/>
                  </a:lnTo>
                  <a:lnTo>
                    <a:pt x="188607" y="143510"/>
                  </a:lnTo>
                  <a:lnTo>
                    <a:pt x="182359" y="140970"/>
                  </a:lnTo>
                  <a:lnTo>
                    <a:pt x="178117" y="137160"/>
                  </a:lnTo>
                  <a:lnTo>
                    <a:pt x="173304" y="130810"/>
                  </a:lnTo>
                  <a:lnTo>
                    <a:pt x="171983" y="128270"/>
                  </a:lnTo>
                  <a:lnTo>
                    <a:pt x="170281" y="125730"/>
                  </a:lnTo>
                  <a:lnTo>
                    <a:pt x="168135" y="120650"/>
                  </a:lnTo>
                  <a:lnTo>
                    <a:pt x="165239" y="114300"/>
                  </a:lnTo>
                  <a:lnTo>
                    <a:pt x="164388" y="113030"/>
                  </a:lnTo>
                  <a:lnTo>
                    <a:pt x="164769" y="113030"/>
                  </a:lnTo>
                  <a:lnTo>
                    <a:pt x="164807" y="111760"/>
                  </a:lnTo>
                  <a:lnTo>
                    <a:pt x="164477" y="111760"/>
                  </a:lnTo>
                  <a:lnTo>
                    <a:pt x="164172" y="110490"/>
                  </a:lnTo>
                  <a:lnTo>
                    <a:pt x="164414" y="110490"/>
                  </a:lnTo>
                  <a:lnTo>
                    <a:pt x="167449" y="107950"/>
                  </a:lnTo>
                  <a:lnTo>
                    <a:pt x="168732" y="106680"/>
                  </a:lnTo>
                  <a:lnTo>
                    <a:pt x="168871" y="105410"/>
                  </a:lnTo>
                  <a:lnTo>
                    <a:pt x="170116" y="105410"/>
                  </a:lnTo>
                  <a:lnTo>
                    <a:pt x="172707" y="106680"/>
                  </a:lnTo>
                  <a:lnTo>
                    <a:pt x="173151" y="106680"/>
                  </a:lnTo>
                  <a:lnTo>
                    <a:pt x="170967" y="105410"/>
                  </a:lnTo>
                  <a:lnTo>
                    <a:pt x="170002" y="104140"/>
                  </a:lnTo>
                  <a:lnTo>
                    <a:pt x="168884" y="104140"/>
                  </a:lnTo>
                  <a:lnTo>
                    <a:pt x="168490" y="102870"/>
                  </a:lnTo>
                  <a:lnTo>
                    <a:pt x="167944" y="102870"/>
                  </a:lnTo>
                  <a:lnTo>
                    <a:pt x="167576" y="101600"/>
                  </a:lnTo>
                  <a:lnTo>
                    <a:pt x="167398" y="101600"/>
                  </a:lnTo>
                  <a:lnTo>
                    <a:pt x="167449" y="99060"/>
                  </a:lnTo>
                  <a:lnTo>
                    <a:pt x="167678" y="99060"/>
                  </a:lnTo>
                  <a:lnTo>
                    <a:pt x="168097" y="97790"/>
                  </a:lnTo>
                  <a:lnTo>
                    <a:pt x="168884" y="96520"/>
                  </a:lnTo>
                  <a:lnTo>
                    <a:pt x="168554" y="96520"/>
                  </a:lnTo>
                  <a:lnTo>
                    <a:pt x="168033" y="97790"/>
                  </a:lnTo>
                  <a:lnTo>
                    <a:pt x="167119" y="97790"/>
                  </a:lnTo>
                  <a:lnTo>
                    <a:pt x="166636" y="99060"/>
                  </a:lnTo>
                  <a:lnTo>
                    <a:pt x="166357" y="99060"/>
                  </a:lnTo>
                  <a:lnTo>
                    <a:pt x="166243" y="101600"/>
                  </a:lnTo>
                  <a:lnTo>
                    <a:pt x="166408" y="101600"/>
                  </a:lnTo>
                  <a:lnTo>
                    <a:pt x="166738" y="102870"/>
                  </a:lnTo>
                  <a:lnTo>
                    <a:pt x="167093" y="102870"/>
                  </a:lnTo>
                  <a:lnTo>
                    <a:pt x="167259" y="104140"/>
                  </a:lnTo>
                  <a:lnTo>
                    <a:pt x="168033" y="104140"/>
                  </a:lnTo>
                  <a:lnTo>
                    <a:pt x="168148" y="105473"/>
                  </a:lnTo>
                  <a:lnTo>
                    <a:pt x="166903" y="106680"/>
                  </a:lnTo>
                  <a:lnTo>
                    <a:pt x="163728" y="109220"/>
                  </a:lnTo>
                  <a:lnTo>
                    <a:pt x="163385" y="110490"/>
                  </a:lnTo>
                  <a:lnTo>
                    <a:pt x="163601" y="111760"/>
                  </a:lnTo>
                  <a:lnTo>
                    <a:pt x="160121" y="109220"/>
                  </a:lnTo>
                  <a:lnTo>
                    <a:pt x="159512" y="109220"/>
                  </a:lnTo>
                  <a:lnTo>
                    <a:pt x="159486" y="107950"/>
                  </a:lnTo>
                  <a:lnTo>
                    <a:pt x="158978" y="107950"/>
                  </a:lnTo>
                  <a:lnTo>
                    <a:pt x="159080" y="105410"/>
                  </a:lnTo>
                  <a:lnTo>
                    <a:pt x="159435" y="105410"/>
                  </a:lnTo>
                  <a:lnTo>
                    <a:pt x="159905" y="104140"/>
                  </a:lnTo>
                  <a:lnTo>
                    <a:pt x="160159" y="104140"/>
                  </a:lnTo>
                  <a:lnTo>
                    <a:pt x="160489" y="102870"/>
                  </a:lnTo>
                  <a:lnTo>
                    <a:pt x="160896" y="102870"/>
                  </a:lnTo>
                  <a:lnTo>
                    <a:pt x="162052" y="100330"/>
                  </a:lnTo>
                  <a:lnTo>
                    <a:pt x="162852" y="99060"/>
                  </a:lnTo>
                  <a:lnTo>
                    <a:pt x="164655" y="96520"/>
                  </a:lnTo>
                  <a:lnTo>
                    <a:pt x="166014" y="93980"/>
                  </a:lnTo>
                  <a:lnTo>
                    <a:pt x="165874" y="93980"/>
                  </a:lnTo>
                  <a:lnTo>
                    <a:pt x="164896" y="95250"/>
                  </a:lnTo>
                  <a:lnTo>
                    <a:pt x="163334" y="96520"/>
                  </a:lnTo>
                  <a:lnTo>
                    <a:pt x="162140" y="99072"/>
                  </a:lnTo>
                  <a:lnTo>
                    <a:pt x="161239" y="100330"/>
                  </a:lnTo>
                  <a:lnTo>
                    <a:pt x="159600" y="102870"/>
                  </a:lnTo>
                  <a:lnTo>
                    <a:pt x="158877" y="104140"/>
                  </a:lnTo>
                  <a:lnTo>
                    <a:pt x="158292" y="106680"/>
                  </a:lnTo>
                  <a:lnTo>
                    <a:pt x="158203" y="107950"/>
                  </a:lnTo>
                  <a:lnTo>
                    <a:pt x="158356" y="109220"/>
                  </a:lnTo>
                  <a:lnTo>
                    <a:pt x="158826" y="109220"/>
                  </a:lnTo>
                  <a:lnTo>
                    <a:pt x="159118" y="110490"/>
                  </a:lnTo>
                  <a:lnTo>
                    <a:pt x="159778" y="110490"/>
                  </a:lnTo>
                  <a:lnTo>
                    <a:pt x="160515" y="114300"/>
                  </a:lnTo>
                  <a:lnTo>
                    <a:pt x="160858" y="116840"/>
                  </a:lnTo>
                  <a:lnTo>
                    <a:pt x="159410" y="116840"/>
                  </a:lnTo>
                  <a:lnTo>
                    <a:pt x="157340" y="115570"/>
                  </a:lnTo>
                  <a:lnTo>
                    <a:pt x="156883" y="115570"/>
                  </a:lnTo>
                  <a:lnTo>
                    <a:pt x="156248" y="118110"/>
                  </a:lnTo>
                  <a:lnTo>
                    <a:pt x="160108" y="121920"/>
                  </a:lnTo>
                  <a:lnTo>
                    <a:pt x="160667" y="121920"/>
                  </a:lnTo>
                  <a:lnTo>
                    <a:pt x="161086" y="123190"/>
                  </a:lnTo>
                  <a:lnTo>
                    <a:pt x="161493" y="123190"/>
                  </a:lnTo>
                  <a:lnTo>
                    <a:pt x="161937" y="124460"/>
                  </a:lnTo>
                  <a:lnTo>
                    <a:pt x="162458" y="125730"/>
                  </a:lnTo>
                  <a:lnTo>
                    <a:pt x="161010" y="129540"/>
                  </a:lnTo>
                  <a:lnTo>
                    <a:pt x="160159" y="130810"/>
                  </a:lnTo>
                  <a:lnTo>
                    <a:pt x="159372" y="130810"/>
                  </a:lnTo>
                  <a:lnTo>
                    <a:pt x="155892" y="125730"/>
                  </a:lnTo>
                  <a:lnTo>
                    <a:pt x="154889" y="125730"/>
                  </a:lnTo>
                  <a:lnTo>
                    <a:pt x="157746" y="132080"/>
                  </a:lnTo>
                  <a:lnTo>
                    <a:pt x="155727" y="137160"/>
                  </a:lnTo>
                  <a:lnTo>
                    <a:pt x="154012" y="140970"/>
                  </a:lnTo>
                  <a:lnTo>
                    <a:pt x="147078" y="140970"/>
                  </a:lnTo>
                  <a:lnTo>
                    <a:pt x="147624" y="139700"/>
                  </a:lnTo>
                  <a:lnTo>
                    <a:pt x="146964" y="138430"/>
                  </a:lnTo>
                  <a:lnTo>
                    <a:pt x="146469" y="137160"/>
                  </a:lnTo>
                  <a:lnTo>
                    <a:pt x="145643" y="133350"/>
                  </a:lnTo>
                  <a:lnTo>
                    <a:pt x="144056" y="130810"/>
                  </a:lnTo>
                  <a:lnTo>
                    <a:pt x="143751" y="129540"/>
                  </a:lnTo>
                  <a:lnTo>
                    <a:pt x="143433" y="127000"/>
                  </a:lnTo>
                  <a:lnTo>
                    <a:pt x="142963" y="127000"/>
                  </a:lnTo>
                  <a:lnTo>
                    <a:pt x="142887" y="127939"/>
                  </a:lnTo>
                  <a:lnTo>
                    <a:pt x="142798" y="131343"/>
                  </a:lnTo>
                  <a:lnTo>
                    <a:pt x="142900" y="132080"/>
                  </a:lnTo>
                  <a:lnTo>
                    <a:pt x="142290" y="132080"/>
                  </a:lnTo>
                  <a:lnTo>
                    <a:pt x="140982" y="134620"/>
                  </a:lnTo>
                  <a:lnTo>
                    <a:pt x="138798" y="134620"/>
                  </a:lnTo>
                  <a:lnTo>
                    <a:pt x="136334" y="133350"/>
                  </a:lnTo>
                  <a:lnTo>
                    <a:pt x="134747" y="132080"/>
                  </a:lnTo>
                  <a:lnTo>
                    <a:pt x="134099" y="132080"/>
                  </a:lnTo>
                  <a:lnTo>
                    <a:pt x="134823" y="130810"/>
                  </a:lnTo>
                  <a:lnTo>
                    <a:pt x="136423" y="129540"/>
                  </a:lnTo>
                  <a:lnTo>
                    <a:pt x="137058" y="127000"/>
                  </a:lnTo>
                  <a:lnTo>
                    <a:pt x="137299" y="125730"/>
                  </a:lnTo>
                  <a:lnTo>
                    <a:pt x="138087" y="120650"/>
                  </a:lnTo>
                  <a:lnTo>
                    <a:pt x="140436" y="118110"/>
                  </a:lnTo>
                  <a:lnTo>
                    <a:pt x="142506" y="115570"/>
                  </a:lnTo>
                  <a:lnTo>
                    <a:pt x="143700" y="114300"/>
                  </a:lnTo>
                  <a:lnTo>
                    <a:pt x="143789" y="118110"/>
                  </a:lnTo>
                  <a:lnTo>
                    <a:pt x="143903" y="119380"/>
                  </a:lnTo>
                  <a:lnTo>
                    <a:pt x="144653" y="121996"/>
                  </a:lnTo>
                  <a:lnTo>
                    <a:pt x="145161" y="124460"/>
                  </a:lnTo>
                  <a:lnTo>
                    <a:pt x="145376" y="124460"/>
                  </a:lnTo>
                  <a:lnTo>
                    <a:pt x="145046" y="120650"/>
                  </a:lnTo>
                  <a:lnTo>
                    <a:pt x="144894" y="119380"/>
                  </a:lnTo>
                  <a:lnTo>
                    <a:pt x="144907" y="113030"/>
                  </a:lnTo>
                  <a:lnTo>
                    <a:pt x="144780" y="110490"/>
                  </a:lnTo>
                  <a:lnTo>
                    <a:pt x="144576" y="110490"/>
                  </a:lnTo>
                  <a:lnTo>
                    <a:pt x="145072" y="107950"/>
                  </a:lnTo>
                  <a:lnTo>
                    <a:pt x="146050" y="104140"/>
                  </a:lnTo>
                  <a:lnTo>
                    <a:pt x="147993" y="100330"/>
                  </a:lnTo>
                  <a:lnTo>
                    <a:pt x="148450" y="99060"/>
                  </a:lnTo>
                  <a:lnTo>
                    <a:pt x="149072" y="97790"/>
                  </a:lnTo>
                  <a:lnTo>
                    <a:pt x="151358" y="93929"/>
                  </a:lnTo>
                  <a:lnTo>
                    <a:pt x="153517" y="91440"/>
                  </a:lnTo>
                  <a:lnTo>
                    <a:pt x="155778" y="90170"/>
                  </a:lnTo>
                  <a:lnTo>
                    <a:pt x="156070" y="90170"/>
                  </a:lnTo>
                  <a:lnTo>
                    <a:pt x="152996" y="82550"/>
                  </a:lnTo>
                  <a:lnTo>
                    <a:pt x="149123" y="76200"/>
                  </a:lnTo>
                  <a:lnTo>
                    <a:pt x="142519" y="72390"/>
                  </a:lnTo>
                  <a:lnTo>
                    <a:pt x="140322" y="71120"/>
                  </a:lnTo>
                  <a:lnTo>
                    <a:pt x="136791" y="69850"/>
                  </a:lnTo>
                  <a:lnTo>
                    <a:pt x="131851" y="69850"/>
                  </a:lnTo>
                  <a:lnTo>
                    <a:pt x="130606" y="71120"/>
                  </a:lnTo>
                  <a:lnTo>
                    <a:pt x="129489" y="71120"/>
                  </a:lnTo>
                  <a:lnTo>
                    <a:pt x="128993" y="69583"/>
                  </a:lnTo>
                  <a:lnTo>
                    <a:pt x="128701" y="68580"/>
                  </a:lnTo>
                  <a:lnTo>
                    <a:pt x="128409" y="68580"/>
                  </a:lnTo>
                  <a:lnTo>
                    <a:pt x="131216" y="67310"/>
                  </a:lnTo>
                  <a:lnTo>
                    <a:pt x="134035" y="67310"/>
                  </a:lnTo>
                  <a:lnTo>
                    <a:pt x="137261" y="68580"/>
                  </a:lnTo>
                  <a:lnTo>
                    <a:pt x="140436" y="68580"/>
                  </a:lnTo>
                  <a:lnTo>
                    <a:pt x="142214" y="69583"/>
                  </a:lnTo>
                  <a:lnTo>
                    <a:pt x="141605" y="68580"/>
                  </a:lnTo>
                  <a:lnTo>
                    <a:pt x="138861" y="67310"/>
                  </a:lnTo>
                  <a:lnTo>
                    <a:pt x="136664" y="67310"/>
                  </a:lnTo>
                  <a:lnTo>
                    <a:pt x="131749" y="66040"/>
                  </a:lnTo>
                  <a:lnTo>
                    <a:pt x="129908" y="67310"/>
                  </a:lnTo>
                  <a:lnTo>
                    <a:pt x="128104" y="67310"/>
                  </a:lnTo>
                  <a:lnTo>
                    <a:pt x="127292" y="63500"/>
                  </a:lnTo>
                  <a:lnTo>
                    <a:pt x="128473" y="60960"/>
                  </a:lnTo>
                  <a:lnTo>
                    <a:pt x="130365" y="58420"/>
                  </a:lnTo>
                  <a:lnTo>
                    <a:pt x="131114" y="58420"/>
                  </a:lnTo>
                  <a:lnTo>
                    <a:pt x="132905" y="55880"/>
                  </a:lnTo>
                  <a:lnTo>
                    <a:pt x="134861" y="54610"/>
                  </a:lnTo>
                  <a:lnTo>
                    <a:pt x="136385" y="54610"/>
                  </a:lnTo>
                  <a:lnTo>
                    <a:pt x="148729" y="57150"/>
                  </a:lnTo>
                  <a:lnTo>
                    <a:pt x="152831" y="59690"/>
                  </a:lnTo>
                  <a:lnTo>
                    <a:pt x="156718" y="67310"/>
                  </a:lnTo>
                  <a:lnTo>
                    <a:pt x="160756" y="76200"/>
                  </a:lnTo>
                  <a:lnTo>
                    <a:pt x="164642" y="76200"/>
                  </a:lnTo>
                  <a:lnTo>
                    <a:pt x="165341" y="74930"/>
                  </a:lnTo>
                  <a:lnTo>
                    <a:pt x="165366" y="73660"/>
                  </a:lnTo>
                  <a:lnTo>
                    <a:pt x="161201" y="68580"/>
                  </a:lnTo>
                  <a:lnTo>
                    <a:pt x="157505" y="63500"/>
                  </a:lnTo>
                  <a:lnTo>
                    <a:pt x="159245" y="55880"/>
                  </a:lnTo>
                  <a:lnTo>
                    <a:pt x="161493" y="55880"/>
                  </a:lnTo>
                  <a:lnTo>
                    <a:pt x="161671" y="57150"/>
                  </a:lnTo>
                  <a:lnTo>
                    <a:pt x="162128" y="58420"/>
                  </a:lnTo>
                  <a:lnTo>
                    <a:pt x="162763" y="58420"/>
                  </a:lnTo>
                  <a:lnTo>
                    <a:pt x="162509" y="57150"/>
                  </a:lnTo>
                  <a:lnTo>
                    <a:pt x="162471" y="55880"/>
                  </a:lnTo>
                  <a:lnTo>
                    <a:pt x="164744" y="55880"/>
                  </a:lnTo>
                  <a:lnTo>
                    <a:pt x="164249" y="54610"/>
                  </a:lnTo>
                  <a:lnTo>
                    <a:pt x="162763" y="50800"/>
                  </a:lnTo>
                  <a:lnTo>
                    <a:pt x="165328" y="48260"/>
                  </a:lnTo>
                  <a:lnTo>
                    <a:pt x="167309" y="46990"/>
                  </a:lnTo>
                  <a:lnTo>
                    <a:pt x="168236" y="44450"/>
                  </a:lnTo>
                  <a:lnTo>
                    <a:pt x="168986" y="43180"/>
                  </a:lnTo>
                  <a:lnTo>
                    <a:pt x="173875" y="43180"/>
                  </a:lnTo>
                  <a:lnTo>
                    <a:pt x="176847" y="52070"/>
                  </a:lnTo>
                  <a:lnTo>
                    <a:pt x="176352" y="53340"/>
                  </a:lnTo>
                  <a:lnTo>
                    <a:pt x="175120" y="53340"/>
                  </a:lnTo>
                  <a:lnTo>
                    <a:pt x="175221" y="54610"/>
                  </a:lnTo>
                  <a:lnTo>
                    <a:pt x="176479" y="54610"/>
                  </a:lnTo>
                  <a:lnTo>
                    <a:pt x="177038" y="53340"/>
                  </a:lnTo>
                  <a:lnTo>
                    <a:pt x="179031" y="53340"/>
                  </a:lnTo>
                  <a:lnTo>
                    <a:pt x="180124" y="54610"/>
                  </a:lnTo>
                  <a:lnTo>
                    <a:pt x="182079" y="58420"/>
                  </a:lnTo>
                  <a:lnTo>
                    <a:pt x="181432" y="63500"/>
                  </a:lnTo>
                  <a:lnTo>
                    <a:pt x="180086" y="67310"/>
                  </a:lnTo>
                  <a:lnTo>
                    <a:pt x="179578" y="68580"/>
                  </a:lnTo>
                  <a:lnTo>
                    <a:pt x="178866" y="68580"/>
                  </a:lnTo>
                  <a:lnTo>
                    <a:pt x="177317" y="72390"/>
                  </a:lnTo>
                  <a:lnTo>
                    <a:pt x="176720" y="72390"/>
                  </a:lnTo>
                  <a:lnTo>
                    <a:pt x="175704" y="74930"/>
                  </a:lnTo>
                  <a:lnTo>
                    <a:pt x="175425" y="76200"/>
                  </a:lnTo>
                  <a:lnTo>
                    <a:pt x="175183" y="77470"/>
                  </a:lnTo>
                  <a:lnTo>
                    <a:pt x="174739" y="78740"/>
                  </a:lnTo>
                  <a:lnTo>
                    <a:pt x="174739" y="81280"/>
                  </a:lnTo>
                  <a:lnTo>
                    <a:pt x="174942" y="81280"/>
                  </a:lnTo>
                  <a:lnTo>
                    <a:pt x="175120" y="80010"/>
                  </a:lnTo>
                  <a:lnTo>
                    <a:pt x="175336" y="78740"/>
                  </a:lnTo>
                  <a:lnTo>
                    <a:pt x="176085" y="76200"/>
                  </a:lnTo>
                  <a:lnTo>
                    <a:pt x="176593" y="76200"/>
                  </a:lnTo>
                  <a:lnTo>
                    <a:pt x="177749" y="73660"/>
                  </a:lnTo>
                  <a:lnTo>
                    <a:pt x="179933" y="69850"/>
                  </a:lnTo>
                  <a:lnTo>
                    <a:pt x="180568" y="68580"/>
                  </a:lnTo>
                  <a:lnTo>
                    <a:pt x="180936" y="67310"/>
                  </a:lnTo>
                  <a:lnTo>
                    <a:pt x="185864" y="67310"/>
                  </a:lnTo>
                  <a:lnTo>
                    <a:pt x="184861" y="69850"/>
                  </a:lnTo>
                  <a:lnTo>
                    <a:pt x="185966" y="74930"/>
                  </a:lnTo>
                  <a:lnTo>
                    <a:pt x="182232" y="80010"/>
                  </a:lnTo>
                  <a:lnTo>
                    <a:pt x="178447" y="83820"/>
                  </a:lnTo>
                  <a:lnTo>
                    <a:pt x="172605" y="83820"/>
                  </a:lnTo>
                  <a:lnTo>
                    <a:pt x="165506" y="85090"/>
                  </a:lnTo>
                  <a:lnTo>
                    <a:pt x="160578" y="87363"/>
                  </a:lnTo>
                  <a:lnTo>
                    <a:pt x="163118" y="86360"/>
                  </a:lnTo>
                  <a:lnTo>
                    <a:pt x="166573" y="86360"/>
                  </a:lnTo>
                  <a:lnTo>
                    <a:pt x="170218" y="85090"/>
                  </a:lnTo>
                  <a:lnTo>
                    <a:pt x="186055" y="85090"/>
                  </a:lnTo>
                  <a:lnTo>
                    <a:pt x="189547" y="87071"/>
                  </a:lnTo>
                  <a:lnTo>
                    <a:pt x="187248" y="86360"/>
                  </a:lnTo>
                  <a:lnTo>
                    <a:pt x="181013" y="86360"/>
                  </a:lnTo>
                  <a:lnTo>
                    <a:pt x="179019" y="87630"/>
                  </a:lnTo>
                  <a:lnTo>
                    <a:pt x="176479" y="90170"/>
                  </a:lnTo>
                  <a:lnTo>
                    <a:pt x="175742" y="91440"/>
                  </a:lnTo>
                  <a:lnTo>
                    <a:pt x="174574" y="95250"/>
                  </a:lnTo>
                  <a:lnTo>
                    <a:pt x="174866" y="96520"/>
                  </a:lnTo>
                  <a:lnTo>
                    <a:pt x="175704" y="99072"/>
                  </a:lnTo>
                  <a:lnTo>
                    <a:pt x="176669" y="100330"/>
                  </a:lnTo>
                  <a:lnTo>
                    <a:pt x="179971" y="100330"/>
                  </a:lnTo>
                  <a:lnTo>
                    <a:pt x="179895" y="101600"/>
                  </a:lnTo>
                  <a:lnTo>
                    <a:pt x="179451" y="105410"/>
                  </a:lnTo>
                  <a:lnTo>
                    <a:pt x="179349" y="105600"/>
                  </a:lnTo>
                  <a:lnTo>
                    <a:pt x="180987" y="109220"/>
                  </a:lnTo>
                  <a:lnTo>
                    <a:pt x="183934" y="114300"/>
                  </a:lnTo>
                  <a:lnTo>
                    <a:pt x="189484" y="120650"/>
                  </a:lnTo>
                  <a:lnTo>
                    <a:pt x="190284" y="120650"/>
                  </a:lnTo>
                  <a:lnTo>
                    <a:pt x="191135" y="121920"/>
                  </a:lnTo>
                  <a:lnTo>
                    <a:pt x="187248" y="121920"/>
                  </a:lnTo>
                  <a:lnTo>
                    <a:pt x="189839" y="127000"/>
                  </a:lnTo>
                  <a:lnTo>
                    <a:pt x="196189" y="129540"/>
                  </a:lnTo>
                  <a:lnTo>
                    <a:pt x="199085" y="129540"/>
                  </a:lnTo>
                  <a:lnTo>
                    <a:pt x="197180" y="128270"/>
                  </a:lnTo>
                  <a:lnTo>
                    <a:pt x="191389" y="127000"/>
                  </a:lnTo>
                  <a:lnTo>
                    <a:pt x="189242" y="124460"/>
                  </a:lnTo>
                  <a:lnTo>
                    <a:pt x="188417" y="123190"/>
                  </a:lnTo>
                  <a:lnTo>
                    <a:pt x="189852" y="123190"/>
                  </a:lnTo>
                  <a:lnTo>
                    <a:pt x="191731" y="121920"/>
                  </a:lnTo>
                  <a:lnTo>
                    <a:pt x="196100" y="119380"/>
                  </a:lnTo>
                  <a:lnTo>
                    <a:pt x="199377" y="119380"/>
                  </a:lnTo>
                  <a:lnTo>
                    <a:pt x="201155" y="120650"/>
                  </a:lnTo>
                  <a:lnTo>
                    <a:pt x="201561" y="120650"/>
                  </a:lnTo>
                  <a:lnTo>
                    <a:pt x="201688" y="121005"/>
                  </a:lnTo>
                  <a:lnTo>
                    <a:pt x="202120" y="121107"/>
                  </a:lnTo>
                  <a:lnTo>
                    <a:pt x="202349" y="121043"/>
                  </a:lnTo>
                  <a:lnTo>
                    <a:pt x="202717" y="120827"/>
                  </a:lnTo>
                  <a:lnTo>
                    <a:pt x="202984" y="120523"/>
                  </a:lnTo>
                  <a:lnTo>
                    <a:pt x="203428" y="119875"/>
                  </a:lnTo>
                  <a:lnTo>
                    <a:pt x="203517" y="119164"/>
                  </a:lnTo>
                  <a:lnTo>
                    <a:pt x="203428" y="118414"/>
                  </a:lnTo>
                  <a:lnTo>
                    <a:pt x="203377" y="118198"/>
                  </a:lnTo>
                  <a:lnTo>
                    <a:pt x="203263" y="117881"/>
                  </a:lnTo>
                  <a:lnTo>
                    <a:pt x="203123" y="117792"/>
                  </a:lnTo>
                  <a:lnTo>
                    <a:pt x="202984" y="118021"/>
                  </a:lnTo>
                  <a:lnTo>
                    <a:pt x="202882" y="118262"/>
                  </a:lnTo>
                  <a:lnTo>
                    <a:pt x="202780" y="118440"/>
                  </a:lnTo>
                  <a:lnTo>
                    <a:pt x="201968" y="119862"/>
                  </a:lnTo>
                  <a:lnTo>
                    <a:pt x="201891" y="120002"/>
                  </a:lnTo>
                  <a:lnTo>
                    <a:pt x="201764" y="120142"/>
                  </a:lnTo>
                  <a:lnTo>
                    <a:pt x="201637" y="120357"/>
                  </a:lnTo>
                  <a:lnTo>
                    <a:pt x="201650" y="119380"/>
                  </a:lnTo>
                  <a:lnTo>
                    <a:pt x="200113" y="116840"/>
                  </a:lnTo>
                  <a:lnTo>
                    <a:pt x="197967" y="114300"/>
                  </a:lnTo>
                  <a:lnTo>
                    <a:pt x="198551" y="113030"/>
                  </a:lnTo>
                  <a:lnTo>
                    <a:pt x="201549" y="113030"/>
                  </a:lnTo>
                  <a:lnTo>
                    <a:pt x="204597" y="111760"/>
                  </a:lnTo>
                  <a:lnTo>
                    <a:pt x="206667" y="111760"/>
                  </a:lnTo>
                  <a:lnTo>
                    <a:pt x="210464" y="115570"/>
                  </a:lnTo>
                  <a:lnTo>
                    <a:pt x="212013" y="115570"/>
                  </a:lnTo>
                  <a:lnTo>
                    <a:pt x="212344" y="114300"/>
                  </a:lnTo>
                  <a:lnTo>
                    <a:pt x="212788" y="114300"/>
                  </a:lnTo>
                  <a:lnTo>
                    <a:pt x="212661" y="112928"/>
                  </a:lnTo>
                  <a:lnTo>
                    <a:pt x="212369" y="111760"/>
                  </a:lnTo>
                  <a:lnTo>
                    <a:pt x="210693" y="111760"/>
                  </a:lnTo>
                  <a:lnTo>
                    <a:pt x="206946" y="110490"/>
                  </a:lnTo>
                  <a:lnTo>
                    <a:pt x="203860" y="110490"/>
                  </a:lnTo>
                  <a:lnTo>
                    <a:pt x="203225" y="110083"/>
                  </a:lnTo>
                  <a:lnTo>
                    <a:pt x="203225" y="110490"/>
                  </a:lnTo>
                  <a:lnTo>
                    <a:pt x="200253" y="111760"/>
                  </a:lnTo>
                  <a:lnTo>
                    <a:pt x="197827" y="111760"/>
                  </a:lnTo>
                  <a:lnTo>
                    <a:pt x="197078" y="113030"/>
                  </a:lnTo>
                  <a:lnTo>
                    <a:pt x="196329" y="115570"/>
                  </a:lnTo>
                  <a:lnTo>
                    <a:pt x="198145" y="116840"/>
                  </a:lnTo>
                  <a:lnTo>
                    <a:pt x="198564" y="118110"/>
                  </a:lnTo>
                  <a:lnTo>
                    <a:pt x="195656" y="118110"/>
                  </a:lnTo>
                  <a:lnTo>
                    <a:pt x="192024" y="120650"/>
                  </a:lnTo>
                  <a:lnTo>
                    <a:pt x="185877" y="115570"/>
                  </a:lnTo>
                  <a:lnTo>
                    <a:pt x="182359" y="109220"/>
                  </a:lnTo>
                  <a:lnTo>
                    <a:pt x="180467" y="104140"/>
                  </a:lnTo>
                  <a:lnTo>
                    <a:pt x="181483" y="101600"/>
                  </a:lnTo>
                  <a:lnTo>
                    <a:pt x="181406" y="99060"/>
                  </a:lnTo>
                  <a:lnTo>
                    <a:pt x="184150" y="100330"/>
                  </a:lnTo>
                  <a:lnTo>
                    <a:pt x="199707" y="109474"/>
                  </a:lnTo>
                  <a:lnTo>
                    <a:pt x="201523" y="110490"/>
                  </a:lnTo>
                  <a:lnTo>
                    <a:pt x="203225" y="110490"/>
                  </a:lnTo>
                  <a:lnTo>
                    <a:pt x="203225" y="110083"/>
                  </a:lnTo>
                  <a:lnTo>
                    <a:pt x="199948" y="107950"/>
                  </a:lnTo>
                  <a:lnTo>
                    <a:pt x="184467" y="99060"/>
                  </a:lnTo>
                  <a:lnTo>
                    <a:pt x="180657" y="97790"/>
                  </a:lnTo>
                  <a:lnTo>
                    <a:pt x="176149" y="97790"/>
                  </a:lnTo>
                  <a:lnTo>
                    <a:pt x="176060" y="96520"/>
                  </a:lnTo>
                  <a:lnTo>
                    <a:pt x="182613" y="96520"/>
                  </a:lnTo>
                  <a:lnTo>
                    <a:pt x="186258" y="97790"/>
                  </a:lnTo>
                  <a:lnTo>
                    <a:pt x="186563" y="97790"/>
                  </a:lnTo>
                  <a:lnTo>
                    <a:pt x="185229" y="96520"/>
                  </a:lnTo>
                  <a:lnTo>
                    <a:pt x="183946" y="96520"/>
                  </a:lnTo>
                  <a:lnTo>
                    <a:pt x="182384" y="95250"/>
                  </a:lnTo>
                  <a:lnTo>
                    <a:pt x="175882" y="95250"/>
                  </a:lnTo>
                  <a:lnTo>
                    <a:pt x="175768" y="93980"/>
                  </a:lnTo>
                  <a:lnTo>
                    <a:pt x="177076" y="93980"/>
                  </a:lnTo>
                  <a:lnTo>
                    <a:pt x="177812" y="92710"/>
                  </a:lnTo>
                  <a:lnTo>
                    <a:pt x="180289" y="92710"/>
                  </a:lnTo>
                  <a:lnTo>
                    <a:pt x="184289" y="93980"/>
                  </a:lnTo>
                  <a:lnTo>
                    <a:pt x="184416" y="93980"/>
                  </a:lnTo>
                  <a:lnTo>
                    <a:pt x="182092" y="92710"/>
                  </a:lnTo>
                  <a:lnTo>
                    <a:pt x="180517" y="91440"/>
                  </a:lnTo>
                  <a:lnTo>
                    <a:pt x="185089" y="91440"/>
                  </a:lnTo>
                  <a:lnTo>
                    <a:pt x="184099" y="90170"/>
                  </a:lnTo>
                  <a:lnTo>
                    <a:pt x="177609" y="90170"/>
                  </a:lnTo>
                  <a:lnTo>
                    <a:pt x="178269" y="91440"/>
                  </a:lnTo>
                  <a:lnTo>
                    <a:pt x="178092" y="91440"/>
                  </a:lnTo>
                  <a:lnTo>
                    <a:pt x="177533" y="92710"/>
                  </a:lnTo>
                  <a:lnTo>
                    <a:pt x="176199" y="92710"/>
                  </a:lnTo>
                  <a:lnTo>
                    <a:pt x="176453" y="91440"/>
                  </a:lnTo>
                  <a:lnTo>
                    <a:pt x="176847" y="91440"/>
                  </a:lnTo>
                  <a:lnTo>
                    <a:pt x="177393" y="90170"/>
                  </a:lnTo>
                  <a:lnTo>
                    <a:pt x="177609" y="90170"/>
                  </a:lnTo>
                  <a:lnTo>
                    <a:pt x="177965" y="90157"/>
                  </a:lnTo>
                  <a:lnTo>
                    <a:pt x="178663" y="88900"/>
                  </a:lnTo>
                  <a:lnTo>
                    <a:pt x="184137" y="88900"/>
                  </a:lnTo>
                  <a:lnTo>
                    <a:pt x="186029" y="90170"/>
                  </a:lnTo>
                  <a:lnTo>
                    <a:pt x="186296" y="90170"/>
                  </a:lnTo>
                  <a:lnTo>
                    <a:pt x="184619" y="88900"/>
                  </a:lnTo>
                  <a:lnTo>
                    <a:pt x="183438" y="87630"/>
                  </a:lnTo>
                  <a:lnTo>
                    <a:pt x="189458" y="87630"/>
                  </a:lnTo>
                  <a:lnTo>
                    <a:pt x="197015" y="91440"/>
                  </a:lnTo>
                  <a:lnTo>
                    <a:pt x="198424" y="91440"/>
                  </a:lnTo>
                  <a:lnTo>
                    <a:pt x="200266" y="92710"/>
                  </a:lnTo>
                  <a:lnTo>
                    <a:pt x="201612" y="93980"/>
                  </a:lnTo>
                  <a:lnTo>
                    <a:pt x="203415" y="95250"/>
                  </a:lnTo>
                  <a:lnTo>
                    <a:pt x="203708" y="95250"/>
                  </a:lnTo>
                  <a:lnTo>
                    <a:pt x="202704" y="93929"/>
                  </a:lnTo>
                  <a:lnTo>
                    <a:pt x="201739" y="92710"/>
                  </a:lnTo>
                  <a:lnTo>
                    <a:pt x="199009" y="90170"/>
                  </a:lnTo>
                  <a:lnTo>
                    <a:pt x="197434" y="86360"/>
                  </a:lnTo>
                  <a:lnTo>
                    <a:pt x="198158" y="84150"/>
                  </a:lnTo>
                  <a:lnTo>
                    <a:pt x="198196" y="83820"/>
                  </a:lnTo>
                  <a:lnTo>
                    <a:pt x="195211" y="81280"/>
                  </a:lnTo>
                  <a:lnTo>
                    <a:pt x="192849" y="72390"/>
                  </a:lnTo>
                  <a:lnTo>
                    <a:pt x="196418" y="67310"/>
                  </a:lnTo>
                  <a:lnTo>
                    <a:pt x="197713" y="67310"/>
                  </a:lnTo>
                  <a:lnTo>
                    <a:pt x="199720" y="69850"/>
                  </a:lnTo>
                  <a:lnTo>
                    <a:pt x="201434" y="72390"/>
                  </a:lnTo>
                  <a:lnTo>
                    <a:pt x="202057" y="72390"/>
                  </a:lnTo>
                  <a:lnTo>
                    <a:pt x="208534" y="62230"/>
                  </a:lnTo>
                  <a:lnTo>
                    <a:pt x="209943" y="66040"/>
                  </a:lnTo>
                  <a:lnTo>
                    <a:pt x="211836" y="72390"/>
                  </a:lnTo>
                  <a:lnTo>
                    <a:pt x="210337" y="74930"/>
                  </a:lnTo>
                  <a:lnTo>
                    <a:pt x="214604" y="74930"/>
                  </a:lnTo>
                  <a:lnTo>
                    <a:pt x="212483" y="83820"/>
                  </a:lnTo>
                  <a:lnTo>
                    <a:pt x="208978" y="91440"/>
                  </a:lnTo>
                  <a:lnTo>
                    <a:pt x="212725" y="101600"/>
                  </a:lnTo>
                  <a:lnTo>
                    <a:pt x="215760" y="104140"/>
                  </a:lnTo>
                  <a:lnTo>
                    <a:pt x="221399" y="106680"/>
                  </a:lnTo>
                  <a:lnTo>
                    <a:pt x="220840" y="106680"/>
                  </a:lnTo>
                  <a:lnTo>
                    <a:pt x="220510" y="107950"/>
                  </a:lnTo>
                  <a:lnTo>
                    <a:pt x="215493" y="111760"/>
                  </a:lnTo>
                  <a:lnTo>
                    <a:pt x="213474" y="114300"/>
                  </a:lnTo>
                  <a:lnTo>
                    <a:pt x="211518" y="116840"/>
                  </a:lnTo>
                  <a:lnTo>
                    <a:pt x="211162" y="119380"/>
                  </a:lnTo>
                  <a:lnTo>
                    <a:pt x="211328" y="119380"/>
                  </a:lnTo>
                  <a:lnTo>
                    <a:pt x="211505" y="120650"/>
                  </a:lnTo>
                  <a:lnTo>
                    <a:pt x="217309" y="123190"/>
                  </a:lnTo>
                  <a:lnTo>
                    <a:pt x="219849" y="125730"/>
                  </a:lnTo>
                  <a:lnTo>
                    <a:pt x="222135" y="128270"/>
                  </a:lnTo>
                  <a:lnTo>
                    <a:pt x="222148" y="129540"/>
                  </a:lnTo>
                  <a:lnTo>
                    <a:pt x="220141" y="129540"/>
                  </a:lnTo>
                  <a:lnTo>
                    <a:pt x="220802" y="130810"/>
                  </a:lnTo>
                  <a:lnTo>
                    <a:pt x="221945" y="130810"/>
                  </a:lnTo>
                  <a:lnTo>
                    <a:pt x="221183" y="133350"/>
                  </a:lnTo>
                  <a:lnTo>
                    <a:pt x="221919" y="133350"/>
                  </a:lnTo>
                  <a:lnTo>
                    <a:pt x="222732" y="132080"/>
                  </a:lnTo>
                  <a:lnTo>
                    <a:pt x="222961" y="130810"/>
                  </a:lnTo>
                  <a:lnTo>
                    <a:pt x="224129" y="130810"/>
                  </a:lnTo>
                  <a:lnTo>
                    <a:pt x="224078" y="132080"/>
                  </a:lnTo>
                  <a:lnTo>
                    <a:pt x="223875" y="133350"/>
                  </a:lnTo>
                  <a:lnTo>
                    <a:pt x="224370" y="133350"/>
                  </a:lnTo>
                  <a:lnTo>
                    <a:pt x="224853" y="132080"/>
                  </a:lnTo>
                  <a:lnTo>
                    <a:pt x="225831" y="132080"/>
                  </a:lnTo>
                  <a:lnTo>
                    <a:pt x="226085" y="133350"/>
                  </a:lnTo>
                  <a:lnTo>
                    <a:pt x="225577" y="133350"/>
                  </a:lnTo>
                  <a:lnTo>
                    <a:pt x="224650" y="134620"/>
                  </a:lnTo>
                  <a:lnTo>
                    <a:pt x="227190" y="134620"/>
                  </a:lnTo>
                  <a:lnTo>
                    <a:pt x="227876" y="133350"/>
                  </a:lnTo>
                  <a:lnTo>
                    <a:pt x="228536" y="133350"/>
                  </a:lnTo>
                  <a:lnTo>
                    <a:pt x="229323" y="134620"/>
                  </a:lnTo>
                  <a:lnTo>
                    <a:pt x="229069" y="134620"/>
                  </a:lnTo>
                  <a:lnTo>
                    <a:pt x="227698" y="135890"/>
                  </a:lnTo>
                  <a:lnTo>
                    <a:pt x="225374" y="137160"/>
                  </a:lnTo>
                  <a:lnTo>
                    <a:pt x="228828" y="137160"/>
                  </a:lnTo>
                  <a:lnTo>
                    <a:pt x="230047" y="135890"/>
                  </a:lnTo>
                  <a:lnTo>
                    <a:pt x="230428" y="135890"/>
                  </a:lnTo>
                  <a:lnTo>
                    <a:pt x="231216" y="137160"/>
                  </a:lnTo>
                  <a:lnTo>
                    <a:pt x="230619" y="137160"/>
                  </a:lnTo>
                  <a:lnTo>
                    <a:pt x="228485" y="138430"/>
                  </a:lnTo>
                  <a:lnTo>
                    <a:pt x="225894" y="138430"/>
                  </a:lnTo>
                  <a:lnTo>
                    <a:pt x="225933" y="139700"/>
                  </a:lnTo>
                  <a:lnTo>
                    <a:pt x="228676" y="139700"/>
                  </a:lnTo>
                  <a:lnTo>
                    <a:pt x="231114" y="138430"/>
                  </a:lnTo>
                  <a:lnTo>
                    <a:pt x="231368" y="138430"/>
                  </a:lnTo>
                  <a:lnTo>
                    <a:pt x="228777" y="139700"/>
                  </a:lnTo>
                  <a:lnTo>
                    <a:pt x="226568" y="140970"/>
                  </a:lnTo>
                  <a:lnTo>
                    <a:pt x="230339" y="140970"/>
                  </a:lnTo>
                  <a:lnTo>
                    <a:pt x="231965" y="139700"/>
                  </a:lnTo>
                  <a:lnTo>
                    <a:pt x="232752" y="139700"/>
                  </a:lnTo>
                  <a:lnTo>
                    <a:pt x="233464" y="140970"/>
                  </a:lnTo>
                  <a:lnTo>
                    <a:pt x="230695" y="140970"/>
                  </a:lnTo>
                  <a:lnTo>
                    <a:pt x="229019" y="142240"/>
                  </a:lnTo>
                  <a:lnTo>
                    <a:pt x="228561" y="143510"/>
                  </a:lnTo>
                  <a:lnTo>
                    <a:pt x="229285" y="143510"/>
                  </a:lnTo>
                  <a:lnTo>
                    <a:pt x="231038" y="142240"/>
                  </a:lnTo>
                  <a:lnTo>
                    <a:pt x="233794" y="142240"/>
                  </a:lnTo>
                  <a:lnTo>
                    <a:pt x="234048" y="140970"/>
                  </a:lnTo>
                  <a:lnTo>
                    <a:pt x="234657" y="142240"/>
                  </a:lnTo>
                  <a:lnTo>
                    <a:pt x="233159" y="143510"/>
                  </a:lnTo>
                  <a:lnTo>
                    <a:pt x="231254" y="143510"/>
                  </a:lnTo>
                  <a:lnTo>
                    <a:pt x="229603" y="144780"/>
                  </a:lnTo>
                  <a:lnTo>
                    <a:pt x="229069" y="144780"/>
                  </a:lnTo>
                  <a:lnTo>
                    <a:pt x="229158" y="146050"/>
                  </a:lnTo>
                  <a:lnTo>
                    <a:pt x="229793" y="144780"/>
                  </a:lnTo>
                  <a:lnTo>
                    <a:pt x="234061" y="144780"/>
                  </a:lnTo>
                  <a:lnTo>
                    <a:pt x="234429" y="143510"/>
                  </a:lnTo>
                  <a:lnTo>
                    <a:pt x="235127" y="143510"/>
                  </a:lnTo>
                  <a:lnTo>
                    <a:pt x="235737" y="144780"/>
                  </a:lnTo>
                  <a:lnTo>
                    <a:pt x="233718" y="146050"/>
                  </a:lnTo>
                  <a:lnTo>
                    <a:pt x="232740" y="146050"/>
                  </a:lnTo>
                  <a:lnTo>
                    <a:pt x="231254" y="147320"/>
                  </a:lnTo>
                  <a:lnTo>
                    <a:pt x="231470" y="147320"/>
                  </a:lnTo>
                  <a:lnTo>
                    <a:pt x="234137" y="146050"/>
                  </a:lnTo>
                  <a:lnTo>
                    <a:pt x="236207" y="146050"/>
                  </a:lnTo>
                  <a:lnTo>
                    <a:pt x="236766" y="147320"/>
                  </a:lnTo>
                  <a:lnTo>
                    <a:pt x="235940" y="147320"/>
                  </a:lnTo>
                  <a:lnTo>
                    <a:pt x="235940" y="148590"/>
                  </a:lnTo>
                  <a:lnTo>
                    <a:pt x="235813" y="149860"/>
                  </a:lnTo>
                  <a:lnTo>
                    <a:pt x="233845" y="149860"/>
                  </a:lnTo>
                  <a:lnTo>
                    <a:pt x="233553" y="148590"/>
                  </a:lnTo>
                  <a:lnTo>
                    <a:pt x="235940" y="148590"/>
                  </a:lnTo>
                  <a:lnTo>
                    <a:pt x="235940" y="147320"/>
                  </a:lnTo>
                  <a:lnTo>
                    <a:pt x="234302" y="147320"/>
                  </a:lnTo>
                  <a:lnTo>
                    <a:pt x="232981" y="148590"/>
                  </a:lnTo>
                  <a:lnTo>
                    <a:pt x="233146" y="148590"/>
                  </a:lnTo>
                  <a:lnTo>
                    <a:pt x="232930" y="149860"/>
                  </a:lnTo>
                  <a:lnTo>
                    <a:pt x="233603" y="151130"/>
                  </a:lnTo>
                  <a:lnTo>
                    <a:pt x="234073" y="152412"/>
                  </a:lnTo>
                  <a:lnTo>
                    <a:pt x="234416" y="153670"/>
                  </a:lnTo>
                  <a:lnTo>
                    <a:pt x="234226" y="153670"/>
                  </a:lnTo>
                  <a:lnTo>
                    <a:pt x="234302" y="154940"/>
                  </a:lnTo>
                  <a:lnTo>
                    <a:pt x="236651" y="153670"/>
                  </a:lnTo>
                  <a:lnTo>
                    <a:pt x="237731" y="153670"/>
                  </a:lnTo>
                  <a:lnTo>
                    <a:pt x="239064" y="152412"/>
                  </a:lnTo>
                  <a:lnTo>
                    <a:pt x="239280" y="152412"/>
                  </a:lnTo>
                  <a:lnTo>
                    <a:pt x="239725" y="153670"/>
                  </a:lnTo>
                  <a:lnTo>
                    <a:pt x="238848" y="154940"/>
                  </a:lnTo>
                  <a:lnTo>
                    <a:pt x="236664" y="154940"/>
                  </a:lnTo>
                  <a:lnTo>
                    <a:pt x="235038" y="156210"/>
                  </a:lnTo>
                  <a:lnTo>
                    <a:pt x="238061" y="156210"/>
                  </a:lnTo>
                  <a:lnTo>
                    <a:pt x="239407" y="154940"/>
                  </a:lnTo>
                  <a:lnTo>
                    <a:pt x="240169" y="154940"/>
                  </a:lnTo>
                  <a:lnTo>
                    <a:pt x="236397" y="157492"/>
                  </a:lnTo>
                  <a:lnTo>
                    <a:pt x="229400" y="161290"/>
                  </a:lnTo>
                  <a:lnTo>
                    <a:pt x="229031" y="162191"/>
                  </a:lnTo>
                  <a:lnTo>
                    <a:pt x="236397" y="158750"/>
                  </a:lnTo>
                  <a:lnTo>
                    <a:pt x="240576" y="156210"/>
                  </a:lnTo>
                  <a:lnTo>
                    <a:pt x="241465" y="158750"/>
                  </a:lnTo>
                  <a:lnTo>
                    <a:pt x="238404" y="161290"/>
                  </a:lnTo>
                  <a:lnTo>
                    <a:pt x="233400" y="166192"/>
                  </a:lnTo>
                  <a:lnTo>
                    <a:pt x="233273" y="166649"/>
                  </a:lnTo>
                  <a:lnTo>
                    <a:pt x="234670" y="173990"/>
                  </a:lnTo>
                  <a:lnTo>
                    <a:pt x="236245" y="173990"/>
                  </a:lnTo>
                  <a:lnTo>
                    <a:pt x="235229" y="172720"/>
                  </a:lnTo>
                  <a:lnTo>
                    <a:pt x="234137" y="166370"/>
                  </a:lnTo>
                  <a:lnTo>
                    <a:pt x="238785" y="162560"/>
                  </a:lnTo>
                  <a:lnTo>
                    <a:pt x="241731" y="160020"/>
                  </a:lnTo>
                  <a:lnTo>
                    <a:pt x="242646" y="162560"/>
                  </a:lnTo>
                  <a:lnTo>
                    <a:pt x="240804" y="163830"/>
                  </a:lnTo>
                  <a:lnTo>
                    <a:pt x="238226" y="166192"/>
                  </a:lnTo>
                  <a:lnTo>
                    <a:pt x="238163" y="166649"/>
                  </a:lnTo>
                  <a:lnTo>
                    <a:pt x="239636" y="170180"/>
                  </a:lnTo>
                  <a:lnTo>
                    <a:pt x="240830" y="170180"/>
                  </a:lnTo>
                  <a:lnTo>
                    <a:pt x="240118" y="168910"/>
                  </a:lnTo>
                  <a:lnTo>
                    <a:pt x="239090" y="166370"/>
                  </a:lnTo>
                  <a:lnTo>
                    <a:pt x="241134" y="165100"/>
                  </a:lnTo>
                  <a:lnTo>
                    <a:pt x="242900" y="163830"/>
                  </a:lnTo>
                  <a:lnTo>
                    <a:pt x="243916" y="167678"/>
                  </a:lnTo>
                  <a:lnTo>
                    <a:pt x="244589" y="168910"/>
                  </a:lnTo>
                  <a:lnTo>
                    <a:pt x="246964" y="168910"/>
                  </a:lnTo>
                  <a:lnTo>
                    <a:pt x="248412" y="167640"/>
                  </a:lnTo>
                  <a:lnTo>
                    <a:pt x="258483" y="161290"/>
                  </a:lnTo>
                  <a:lnTo>
                    <a:pt x="265811" y="157480"/>
                  </a:lnTo>
                  <a:lnTo>
                    <a:pt x="273989" y="153670"/>
                  </a:lnTo>
                  <a:lnTo>
                    <a:pt x="282562" y="151130"/>
                  </a:lnTo>
                  <a:lnTo>
                    <a:pt x="285267" y="151130"/>
                  </a:lnTo>
                  <a:lnTo>
                    <a:pt x="287743" y="149860"/>
                  </a:lnTo>
                  <a:lnTo>
                    <a:pt x="292925" y="148590"/>
                  </a:lnTo>
                  <a:lnTo>
                    <a:pt x="301053" y="148590"/>
                  </a:lnTo>
                  <a:lnTo>
                    <a:pt x="302107" y="149860"/>
                  </a:lnTo>
                  <a:lnTo>
                    <a:pt x="303250" y="149860"/>
                  </a:lnTo>
                  <a:lnTo>
                    <a:pt x="305028" y="151130"/>
                  </a:lnTo>
                  <a:lnTo>
                    <a:pt x="307644" y="154940"/>
                  </a:lnTo>
                  <a:lnTo>
                    <a:pt x="307835" y="156210"/>
                  </a:lnTo>
                  <a:lnTo>
                    <a:pt x="308546" y="156210"/>
                  </a:lnTo>
                  <a:lnTo>
                    <a:pt x="311492" y="160020"/>
                  </a:lnTo>
                  <a:lnTo>
                    <a:pt x="313105" y="165430"/>
                  </a:lnTo>
                  <a:lnTo>
                    <a:pt x="313702" y="167640"/>
                  </a:lnTo>
                  <a:lnTo>
                    <a:pt x="312826" y="166370"/>
                  </a:lnTo>
                  <a:lnTo>
                    <a:pt x="312635" y="166192"/>
                  </a:lnTo>
                  <a:lnTo>
                    <a:pt x="314274" y="170180"/>
                  </a:lnTo>
                  <a:lnTo>
                    <a:pt x="314794" y="170180"/>
                  </a:lnTo>
                  <a:lnTo>
                    <a:pt x="317296" y="176530"/>
                  </a:lnTo>
                  <a:lnTo>
                    <a:pt x="315226" y="182981"/>
                  </a:lnTo>
                  <a:lnTo>
                    <a:pt x="313067" y="187960"/>
                  </a:lnTo>
                  <a:lnTo>
                    <a:pt x="309105" y="187960"/>
                  </a:lnTo>
                  <a:lnTo>
                    <a:pt x="311150" y="184200"/>
                  </a:lnTo>
                  <a:lnTo>
                    <a:pt x="313143" y="179070"/>
                  </a:lnTo>
                  <a:lnTo>
                    <a:pt x="310616" y="171450"/>
                  </a:lnTo>
                  <a:lnTo>
                    <a:pt x="307657" y="168910"/>
                  </a:lnTo>
                  <a:lnTo>
                    <a:pt x="301129" y="166370"/>
                  </a:lnTo>
                  <a:lnTo>
                    <a:pt x="299237" y="165100"/>
                  </a:lnTo>
                  <a:lnTo>
                    <a:pt x="297307" y="165100"/>
                  </a:lnTo>
                  <a:lnTo>
                    <a:pt x="293624" y="166370"/>
                  </a:lnTo>
                  <a:lnTo>
                    <a:pt x="300799" y="166370"/>
                  </a:lnTo>
                  <a:lnTo>
                    <a:pt x="306832" y="170180"/>
                  </a:lnTo>
                  <a:lnTo>
                    <a:pt x="309549" y="172720"/>
                  </a:lnTo>
                  <a:lnTo>
                    <a:pt x="311226" y="177800"/>
                  </a:lnTo>
                  <a:lnTo>
                    <a:pt x="311023" y="180340"/>
                  </a:lnTo>
                  <a:lnTo>
                    <a:pt x="309753" y="184150"/>
                  </a:lnTo>
                  <a:lnTo>
                    <a:pt x="308698" y="186690"/>
                  </a:lnTo>
                  <a:lnTo>
                    <a:pt x="307581" y="187960"/>
                  </a:lnTo>
                  <a:lnTo>
                    <a:pt x="299974" y="187960"/>
                  </a:lnTo>
                  <a:lnTo>
                    <a:pt x="298564" y="187045"/>
                  </a:lnTo>
                  <a:lnTo>
                    <a:pt x="298564" y="187960"/>
                  </a:lnTo>
                  <a:lnTo>
                    <a:pt x="291985" y="187960"/>
                  </a:lnTo>
                  <a:lnTo>
                    <a:pt x="290487" y="186690"/>
                  </a:lnTo>
                  <a:lnTo>
                    <a:pt x="289471" y="185877"/>
                  </a:lnTo>
                  <a:lnTo>
                    <a:pt x="289471" y="187960"/>
                  </a:lnTo>
                  <a:lnTo>
                    <a:pt x="269316" y="187960"/>
                  </a:lnTo>
                  <a:lnTo>
                    <a:pt x="270395" y="186690"/>
                  </a:lnTo>
                  <a:lnTo>
                    <a:pt x="272923" y="184150"/>
                  </a:lnTo>
                  <a:lnTo>
                    <a:pt x="278257" y="177800"/>
                  </a:lnTo>
                  <a:lnTo>
                    <a:pt x="281470" y="175260"/>
                  </a:lnTo>
                  <a:lnTo>
                    <a:pt x="282600" y="177800"/>
                  </a:lnTo>
                  <a:lnTo>
                    <a:pt x="284124" y="181610"/>
                  </a:lnTo>
                  <a:lnTo>
                    <a:pt x="287286" y="185420"/>
                  </a:lnTo>
                  <a:lnTo>
                    <a:pt x="289471" y="187960"/>
                  </a:lnTo>
                  <a:lnTo>
                    <a:pt x="289471" y="185877"/>
                  </a:lnTo>
                  <a:lnTo>
                    <a:pt x="288899" y="185420"/>
                  </a:lnTo>
                  <a:lnTo>
                    <a:pt x="287337" y="182880"/>
                  </a:lnTo>
                  <a:lnTo>
                    <a:pt x="285089" y="180340"/>
                  </a:lnTo>
                  <a:lnTo>
                    <a:pt x="283476" y="176491"/>
                  </a:lnTo>
                  <a:lnTo>
                    <a:pt x="282943" y="175260"/>
                  </a:lnTo>
                  <a:lnTo>
                    <a:pt x="282384" y="173990"/>
                  </a:lnTo>
                  <a:lnTo>
                    <a:pt x="283349" y="172720"/>
                  </a:lnTo>
                  <a:lnTo>
                    <a:pt x="284340" y="172720"/>
                  </a:lnTo>
                  <a:lnTo>
                    <a:pt x="285356" y="171450"/>
                  </a:lnTo>
                  <a:lnTo>
                    <a:pt x="287731" y="176530"/>
                  </a:lnTo>
                  <a:lnTo>
                    <a:pt x="290156" y="181610"/>
                  </a:lnTo>
                  <a:lnTo>
                    <a:pt x="296989" y="186690"/>
                  </a:lnTo>
                  <a:lnTo>
                    <a:pt x="298564" y="187960"/>
                  </a:lnTo>
                  <a:lnTo>
                    <a:pt x="298564" y="187045"/>
                  </a:lnTo>
                  <a:lnTo>
                    <a:pt x="298018" y="186690"/>
                  </a:lnTo>
                  <a:lnTo>
                    <a:pt x="294640" y="184150"/>
                  </a:lnTo>
                  <a:lnTo>
                    <a:pt x="293662" y="182880"/>
                  </a:lnTo>
                  <a:lnTo>
                    <a:pt x="289521" y="177800"/>
                  </a:lnTo>
                  <a:lnTo>
                    <a:pt x="287401" y="173990"/>
                  </a:lnTo>
                  <a:lnTo>
                    <a:pt x="286042" y="171450"/>
                  </a:lnTo>
                  <a:lnTo>
                    <a:pt x="289636" y="168910"/>
                  </a:lnTo>
                  <a:lnTo>
                    <a:pt x="293268" y="166497"/>
                  </a:lnTo>
                  <a:lnTo>
                    <a:pt x="289953" y="167640"/>
                  </a:lnTo>
                  <a:lnTo>
                    <a:pt x="283032" y="171450"/>
                  </a:lnTo>
                  <a:lnTo>
                    <a:pt x="276809" y="177800"/>
                  </a:lnTo>
                  <a:lnTo>
                    <a:pt x="271437" y="182981"/>
                  </a:lnTo>
                  <a:lnTo>
                    <a:pt x="266509" y="188023"/>
                  </a:lnTo>
                  <a:lnTo>
                    <a:pt x="263334" y="190500"/>
                  </a:lnTo>
                  <a:lnTo>
                    <a:pt x="256895" y="190500"/>
                  </a:lnTo>
                  <a:lnTo>
                    <a:pt x="254927" y="189230"/>
                  </a:lnTo>
                  <a:lnTo>
                    <a:pt x="254711" y="189230"/>
                  </a:lnTo>
                  <a:lnTo>
                    <a:pt x="248386" y="197650"/>
                  </a:lnTo>
                  <a:lnTo>
                    <a:pt x="249428" y="196850"/>
                  </a:lnTo>
                  <a:lnTo>
                    <a:pt x="253085" y="193040"/>
                  </a:lnTo>
                  <a:lnTo>
                    <a:pt x="254520" y="191770"/>
                  </a:lnTo>
                  <a:lnTo>
                    <a:pt x="263728" y="191770"/>
                  </a:lnTo>
                  <a:lnTo>
                    <a:pt x="266077" y="190500"/>
                  </a:lnTo>
                  <a:lnTo>
                    <a:pt x="266484" y="190500"/>
                  </a:lnTo>
                  <a:lnTo>
                    <a:pt x="266903" y="189230"/>
                  </a:lnTo>
                  <a:lnTo>
                    <a:pt x="339051" y="189230"/>
                  </a:lnTo>
                  <a:lnTo>
                    <a:pt x="334733" y="187960"/>
                  </a:lnTo>
                  <a:lnTo>
                    <a:pt x="315671" y="187960"/>
                  </a:lnTo>
                  <a:lnTo>
                    <a:pt x="319112" y="185420"/>
                  </a:lnTo>
                  <a:lnTo>
                    <a:pt x="323151" y="181610"/>
                  </a:lnTo>
                  <a:lnTo>
                    <a:pt x="328930" y="172720"/>
                  </a:lnTo>
                  <a:lnTo>
                    <a:pt x="327355" y="168910"/>
                  </a:lnTo>
                  <a:lnTo>
                    <a:pt x="326085" y="166370"/>
                  </a:lnTo>
                  <a:lnTo>
                    <a:pt x="327533" y="167373"/>
                  </a:lnTo>
                  <a:lnTo>
                    <a:pt x="323443" y="162560"/>
                  </a:lnTo>
                  <a:lnTo>
                    <a:pt x="321132" y="159854"/>
                  </a:lnTo>
                  <a:lnTo>
                    <a:pt x="321132" y="162560"/>
                  </a:lnTo>
                  <a:lnTo>
                    <a:pt x="317995" y="160020"/>
                  </a:lnTo>
                  <a:lnTo>
                    <a:pt x="314693" y="157480"/>
                  </a:lnTo>
                  <a:lnTo>
                    <a:pt x="314426" y="156210"/>
                  </a:lnTo>
                  <a:lnTo>
                    <a:pt x="315328" y="156210"/>
                  </a:lnTo>
                  <a:lnTo>
                    <a:pt x="320281" y="161290"/>
                  </a:lnTo>
                  <a:lnTo>
                    <a:pt x="321132" y="162560"/>
                  </a:lnTo>
                  <a:lnTo>
                    <a:pt x="321132" y="159854"/>
                  </a:lnTo>
                  <a:lnTo>
                    <a:pt x="318020" y="156210"/>
                  </a:lnTo>
                  <a:lnTo>
                    <a:pt x="315861" y="153670"/>
                  </a:lnTo>
                  <a:lnTo>
                    <a:pt x="314134" y="153670"/>
                  </a:lnTo>
                  <a:lnTo>
                    <a:pt x="313753" y="154940"/>
                  </a:lnTo>
                  <a:lnTo>
                    <a:pt x="313080" y="154940"/>
                  </a:lnTo>
                  <a:lnTo>
                    <a:pt x="312940" y="156210"/>
                  </a:lnTo>
                  <a:lnTo>
                    <a:pt x="313410" y="158750"/>
                  </a:lnTo>
                  <a:lnTo>
                    <a:pt x="323951" y="165100"/>
                  </a:lnTo>
                  <a:lnTo>
                    <a:pt x="325043" y="166370"/>
                  </a:lnTo>
                  <a:lnTo>
                    <a:pt x="325450" y="166370"/>
                  </a:lnTo>
                  <a:lnTo>
                    <a:pt x="325996" y="167678"/>
                  </a:lnTo>
                  <a:lnTo>
                    <a:pt x="327240" y="171450"/>
                  </a:lnTo>
                  <a:lnTo>
                    <a:pt x="326720" y="173990"/>
                  </a:lnTo>
                  <a:lnTo>
                    <a:pt x="324434" y="177800"/>
                  </a:lnTo>
                  <a:lnTo>
                    <a:pt x="321665" y="181610"/>
                  </a:lnTo>
                  <a:lnTo>
                    <a:pt x="317677" y="185420"/>
                  </a:lnTo>
                  <a:lnTo>
                    <a:pt x="314934" y="187553"/>
                  </a:lnTo>
                  <a:lnTo>
                    <a:pt x="315201" y="186690"/>
                  </a:lnTo>
                  <a:lnTo>
                    <a:pt x="315556" y="185420"/>
                  </a:lnTo>
                  <a:lnTo>
                    <a:pt x="316865" y="181610"/>
                  </a:lnTo>
                  <a:lnTo>
                    <a:pt x="318046" y="176530"/>
                  </a:lnTo>
                  <a:lnTo>
                    <a:pt x="316242" y="171450"/>
                  </a:lnTo>
                  <a:lnTo>
                    <a:pt x="316433" y="171450"/>
                  </a:lnTo>
                  <a:lnTo>
                    <a:pt x="316966" y="170180"/>
                  </a:lnTo>
                  <a:lnTo>
                    <a:pt x="315874" y="170180"/>
                  </a:lnTo>
                  <a:lnTo>
                    <a:pt x="315620" y="168910"/>
                  </a:lnTo>
                  <a:lnTo>
                    <a:pt x="315328" y="168910"/>
                  </a:lnTo>
                  <a:lnTo>
                    <a:pt x="314985" y="167640"/>
                  </a:lnTo>
                  <a:lnTo>
                    <a:pt x="317449" y="167640"/>
                  </a:lnTo>
                  <a:lnTo>
                    <a:pt x="315074" y="166370"/>
                  </a:lnTo>
                  <a:lnTo>
                    <a:pt x="314312" y="165100"/>
                  </a:lnTo>
                  <a:lnTo>
                    <a:pt x="313817" y="163830"/>
                  </a:lnTo>
                  <a:lnTo>
                    <a:pt x="313182" y="162560"/>
                  </a:lnTo>
                  <a:lnTo>
                    <a:pt x="314210" y="162560"/>
                  </a:lnTo>
                  <a:lnTo>
                    <a:pt x="315442" y="163830"/>
                  </a:lnTo>
                  <a:lnTo>
                    <a:pt x="318465" y="163830"/>
                  </a:lnTo>
                  <a:lnTo>
                    <a:pt x="316407" y="162560"/>
                  </a:lnTo>
                  <a:lnTo>
                    <a:pt x="312318" y="160020"/>
                  </a:lnTo>
                  <a:lnTo>
                    <a:pt x="311340" y="158750"/>
                  </a:lnTo>
                  <a:lnTo>
                    <a:pt x="310083" y="156210"/>
                  </a:lnTo>
                  <a:lnTo>
                    <a:pt x="308495" y="154940"/>
                  </a:lnTo>
                  <a:lnTo>
                    <a:pt x="308203" y="153670"/>
                  </a:lnTo>
                  <a:lnTo>
                    <a:pt x="307835" y="153670"/>
                  </a:lnTo>
                  <a:lnTo>
                    <a:pt x="306285" y="151130"/>
                  </a:lnTo>
                  <a:lnTo>
                    <a:pt x="304812" y="149860"/>
                  </a:lnTo>
                  <a:lnTo>
                    <a:pt x="303606" y="148590"/>
                  </a:lnTo>
                  <a:lnTo>
                    <a:pt x="304368" y="143510"/>
                  </a:lnTo>
                  <a:lnTo>
                    <a:pt x="305028" y="143510"/>
                  </a:lnTo>
                  <a:lnTo>
                    <a:pt x="305701" y="144780"/>
                  </a:lnTo>
                  <a:lnTo>
                    <a:pt x="307162" y="144780"/>
                  </a:lnTo>
                  <a:lnTo>
                    <a:pt x="307759" y="146050"/>
                  </a:lnTo>
                  <a:lnTo>
                    <a:pt x="310502" y="146050"/>
                  </a:lnTo>
                  <a:lnTo>
                    <a:pt x="308787" y="144780"/>
                  </a:lnTo>
                  <a:lnTo>
                    <a:pt x="310578" y="144780"/>
                  </a:lnTo>
                  <a:lnTo>
                    <a:pt x="312153" y="146050"/>
                  </a:lnTo>
                  <a:lnTo>
                    <a:pt x="312902" y="147320"/>
                  </a:lnTo>
                  <a:lnTo>
                    <a:pt x="312966" y="146050"/>
                  </a:lnTo>
                  <a:lnTo>
                    <a:pt x="313499" y="146050"/>
                  </a:lnTo>
                  <a:lnTo>
                    <a:pt x="315023" y="144780"/>
                  </a:lnTo>
                  <a:lnTo>
                    <a:pt x="311873" y="144780"/>
                  </a:lnTo>
                  <a:lnTo>
                    <a:pt x="312191" y="143510"/>
                  </a:lnTo>
                  <a:lnTo>
                    <a:pt x="315772" y="143510"/>
                  </a:lnTo>
                  <a:lnTo>
                    <a:pt x="314528" y="142240"/>
                  </a:lnTo>
                  <a:lnTo>
                    <a:pt x="313194" y="142240"/>
                  </a:lnTo>
                  <a:lnTo>
                    <a:pt x="313651" y="140970"/>
                  </a:lnTo>
                  <a:lnTo>
                    <a:pt x="314617" y="140970"/>
                  </a:lnTo>
                  <a:lnTo>
                    <a:pt x="316560" y="142240"/>
                  </a:lnTo>
                  <a:lnTo>
                    <a:pt x="316788" y="142240"/>
                  </a:lnTo>
                  <a:lnTo>
                    <a:pt x="315760" y="140970"/>
                  </a:lnTo>
                  <a:lnTo>
                    <a:pt x="315048" y="140970"/>
                  </a:lnTo>
                  <a:lnTo>
                    <a:pt x="314121" y="139700"/>
                  </a:lnTo>
                  <a:lnTo>
                    <a:pt x="314579" y="138430"/>
                  </a:lnTo>
                  <a:lnTo>
                    <a:pt x="316115" y="139700"/>
                  </a:lnTo>
                  <a:lnTo>
                    <a:pt x="318033" y="139700"/>
                  </a:lnTo>
                  <a:lnTo>
                    <a:pt x="316738" y="138430"/>
                  </a:lnTo>
                  <a:lnTo>
                    <a:pt x="315328" y="138430"/>
                  </a:lnTo>
                  <a:lnTo>
                    <a:pt x="314947" y="137160"/>
                  </a:lnTo>
                  <a:lnTo>
                    <a:pt x="317195" y="137160"/>
                  </a:lnTo>
                  <a:lnTo>
                    <a:pt x="318452" y="138430"/>
                  </a:lnTo>
                  <a:lnTo>
                    <a:pt x="318795" y="138430"/>
                  </a:lnTo>
                  <a:lnTo>
                    <a:pt x="318350" y="137160"/>
                  </a:lnTo>
                  <a:lnTo>
                    <a:pt x="317703" y="137160"/>
                  </a:lnTo>
                  <a:lnTo>
                    <a:pt x="316738" y="135890"/>
                  </a:lnTo>
                  <a:lnTo>
                    <a:pt x="315264" y="135890"/>
                  </a:lnTo>
                  <a:lnTo>
                    <a:pt x="315150" y="134620"/>
                  </a:lnTo>
                  <a:lnTo>
                    <a:pt x="316534" y="134620"/>
                  </a:lnTo>
                  <a:lnTo>
                    <a:pt x="317817" y="135890"/>
                  </a:lnTo>
                  <a:lnTo>
                    <a:pt x="318109" y="135890"/>
                  </a:lnTo>
                  <a:lnTo>
                    <a:pt x="317068" y="134620"/>
                  </a:lnTo>
                  <a:lnTo>
                    <a:pt x="316369" y="133350"/>
                  </a:lnTo>
                  <a:lnTo>
                    <a:pt x="314947" y="133350"/>
                  </a:lnTo>
                  <a:lnTo>
                    <a:pt x="314718" y="130810"/>
                  </a:lnTo>
                  <a:lnTo>
                    <a:pt x="315341" y="132080"/>
                  </a:lnTo>
                  <a:lnTo>
                    <a:pt x="316522" y="132080"/>
                  </a:lnTo>
                  <a:lnTo>
                    <a:pt x="317334" y="133350"/>
                  </a:lnTo>
                  <a:lnTo>
                    <a:pt x="318503" y="133350"/>
                  </a:lnTo>
                  <a:lnTo>
                    <a:pt x="318071" y="132080"/>
                  </a:lnTo>
                  <a:lnTo>
                    <a:pt x="317322" y="130810"/>
                  </a:lnTo>
                  <a:lnTo>
                    <a:pt x="317995" y="130810"/>
                  </a:lnTo>
                  <a:lnTo>
                    <a:pt x="319138" y="132080"/>
                  </a:lnTo>
                  <a:lnTo>
                    <a:pt x="319303" y="132080"/>
                  </a:lnTo>
                  <a:lnTo>
                    <a:pt x="319316" y="130810"/>
                  </a:lnTo>
                  <a:lnTo>
                    <a:pt x="319024" y="130810"/>
                  </a:lnTo>
                  <a:lnTo>
                    <a:pt x="318871" y="129540"/>
                  </a:lnTo>
                  <a:lnTo>
                    <a:pt x="319303" y="129540"/>
                  </a:lnTo>
                  <a:lnTo>
                    <a:pt x="319455" y="128270"/>
                  </a:lnTo>
                  <a:lnTo>
                    <a:pt x="319735" y="127000"/>
                  </a:lnTo>
                  <a:lnTo>
                    <a:pt x="319760" y="123190"/>
                  </a:lnTo>
                  <a:lnTo>
                    <a:pt x="319608" y="121996"/>
                  </a:lnTo>
                  <a:lnTo>
                    <a:pt x="318160" y="128270"/>
                  </a:lnTo>
                  <a:lnTo>
                    <a:pt x="317931" y="129540"/>
                  </a:lnTo>
                  <a:lnTo>
                    <a:pt x="313486" y="129540"/>
                  </a:lnTo>
                  <a:lnTo>
                    <a:pt x="313359" y="130810"/>
                  </a:lnTo>
                  <a:lnTo>
                    <a:pt x="313905" y="133350"/>
                  </a:lnTo>
                  <a:lnTo>
                    <a:pt x="314172" y="137160"/>
                  </a:lnTo>
                  <a:lnTo>
                    <a:pt x="311111" y="143510"/>
                  </a:lnTo>
                  <a:lnTo>
                    <a:pt x="306984" y="143510"/>
                  </a:lnTo>
                  <a:lnTo>
                    <a:pt x="305079" y="142240"/>
                  </a:lnTo>
                  <a:lnTo>
                    <a:pt x="299275" y="139700"/>
                  </a:lnTo>
                  <a:lnTo>
                    <a:pt x="298665" y="133350"/>
                  </a:lnTo>
                  <a:lnTo>
                    <a:pt x="297942" y="133350"/>
                  </a:lnTo>
                  <a:lnTo>
                    <a:pt x="298196" y="135890"/>
                  </a:lnTo>
                  <a:lnTo>
                    <a:pt x="299237" y="140970"/>
                  </a:lnTo>
                  <a:lnTo>
                    <a:pt x="302895" y="142240"/>
                  </a:lnTo>
                  <a:lnTo>
                    <a:pt x="302006" y="147320"/>
                  </a:lnTo>
                  <a:lnTo>
                    <a:pt x="293408" y="147320"/>
                  </a:lnTo>
                  <a:lnTo>
                    <a:pt x="289242" y="148590"/>
                  </a:lnTo>
                  <a:lnTo>
                    <a:pt x="284721" y="148590"/>
                  </a:lnTo>
                  <a:lnTo>
                    <a:pt x="280936" y="149860"/>
                  </a:lnTo>
                  <a:lnTo>
                    <a:pt x="279831" y="149860"/>
                  </a:lnTo>
                  <a:lnTo>
                    <a:pt x="277533" y="151130"/>
                  </a:lnTo>
                  <a:lnTo>
                    <a:pt x="276923" y="151130"/>
                  </a:lnTo>
                  <a:lnTo>
                    <a:pt x="276263" y="149047"/>
                  </a:lnTo>
                  <a:lnTo>
                    <a:pt x="276263" y="151130"/>
                  </a:lnTo>
                  <a:lnTo>
                    <a:pt x="270916" y="153670"/>
                  </a:lnTo>
                  <a:lnTo>
                    <a:pt x="269963" y="150761"/>
                  </a:lnTo>
                  <a:lnTo>
                    <a:pt x="269963" y="153670"/>
                  </a:lnTo>
                  <a:lnTo>
                    <a:pt x="268478" y="154940"/>
                  </a:lnTo>
                  <a:lnTo>
                    <a:pt x="267157" y="154940"/>
                  </a:lnTo>
                  <a:lnTo>
                    <a:pt x="263537" y="157492"/>
                  </a:lnTo>
                  <a:lnTo>
                    <a:pt x="260375" y="158750"/>
                  </a:lnTo>
                  <a:lnTo>
                    <a:pt x="258508" y="160020"/>
                  </a:lnTo>
                  <a:lnTo>
                    <a:pt x="248564" y="166370"/>
                  </a:lnTo>
                  <a:lnTo>
                    <a:pt x="247535" y="166370"/>
                  </a:lnTo>
                  <a:lnTo>
                    <a:pt x="246291" y="167640"/>
                  </a:lnTo>
                  <a:lnTo>
                    <a:pt x="245846" y="167640"/>
                  </a:lnTo>
                  <a:lnTo>
                    <a:pt x="244703" y="163830"/>
                  </a:lnTo>
                  <a:lnTo>
                    <a:pt x="243522" y="160020"/>
                  </a:lnTo>
                  <a:lnTo>
                    <a:pt x="242341" y="156210"/>
                  </a:lnTo>
                  <a:lnTo>
                    <a:pt x="241947" y="154940"/>
                  </a:lnTo>
                  <a:lnTo>
                    <a:pt x="239547" y="148590"/>
                  </a:lnTo>
                  <a:lnTo>
                    <a:pt x="238861" y="147434"/>
                  </a:lnTo>
                  <a:lnTo>
                    <a:pt x="238861" y="151130"/>
                  </a:lnTo>
                  <a:lnTo>
                    <a:pt x="237274" y="152400"/>
                  </a:lnTo>
                  <a:lnTo>
                    <a:pt x="238023" y="152412"/>
                  </a:lnTo>
                  <a:lnTo>
                    <a:pt x="236258" y="152412"/>
                  </a:lnTo>
                  <a:lnTo>
                    <a:pt x="234746" y="153670"/>
                  </a:lnTo>
                  <a:lnTo>
                    <a:pt x="234619" y="153670"/>
                  </a:lnTo>
                  <a:lnTo>
                    <a:pt x="234784" y="152400"/>
                  </a:lnTo>
                  <a:lnTo>
                    <a:pt x="234975" y="152400"/>
                  </a:lnTo>
                  <a:lnTo>
                    <a:pt x="234962" y="151130"/>
                  </a:lnTo>
                  <a:lnTo>
                    <a:pt x="237197" y="151130"/>
                  </a:lnTo>
                  <a:lnTo>
                    <a:pt x="237705" y="149860"/>
                  </a:lnTo>
                  <a:lnTo>
                    <a:pt x="238213" y="149860"/>
                  </a:lnTo>
                  <a:lnTo>
                    <a:pt x="238861" y="151130"/>
                  </a:lnTo>
                  <a:lnTo>
                    <a:pt x="238861" y="147434"/>
                  </a:lnTo>
                  <a:lnTo>
                    <a:pt x="237858" y="145376"/>
                  </a:lnTo>
                  <a:lnTo>
                    <a:pt x="237858" y="148590"/>
                  </a:lnTo>
                  <a:lnTo>
                    <a:pt x="237350" y="148590"/>
                  </a:lnTo>
                  <a:lnTo>
                    <a:pt x="236956" y="149860"/>
                  </a:lnTo>
                  <a:lnTo>
                    <a:pt x="236804" y="148590"/>
                  </a:lnTo>
                  <a:lnTo>
                    <a:pt x="237248" y="147320"/>
                  </a:lnTo>
                  <a:lnTo>
                    <a:pt x="237858" y="148590"/>
                  </a:lnTo>
                  <a:lnTo>
                    <a:pt x="237858" y="145376"/>
                  </a:lnTo>
                  <a:lnTo>
                    <a:pt x="235115" y="139700"/>
                  </a:lnTo>
                  <a:lnTo>
                    <a:pt x="232473" y="135890"/>
                  </a:lnTo>
                  <a:lnTo>
                    <a:pt x="231597" y="134620"/>
                  </a:lnTo>
                  <a:lnTo>
                    <a:pt x="229730" y="132080"/>
                  </a:lnTo>
                  <a:lnTo>
                    <a:pt x="245630" y="128270"/>
                  </a:lnTo>
                  <a:lnTo>
                    <a:pt x="255003" y="127000"/>
                  </a:lnTo>
                  <a:lnTo>
                    <a:pt x="259384" y="125730"/>
                  </a:lnTo>
                  <a:lnTo>
                    <a:pt x="260985" y="125730"/>
                  </a:lnTo>
                  <a:lnTo>
                    <a:pt x="269963" y="153670"/>
                  </a:lnTo>
                  <a:lnTo>
                    <a:pt x="269963" y="150761"/>
                  </a:lnTo>
                  <a:lnTo>
                    <a:pt x="261785" y="125730"/>
                  </a:lnTo>
                  <a:lnTo>
                    <a:pt x="264007" y="124460"/>
                  </a:lnTo>
                  <a:lnTo>
                    <a:pt x="265887" y="124460"/>
                  </a:lnTo>
                  <a:lnTo>
                    <a:pt x="267322" y="123190"/>
                  </a:lnTo>
                  <a:lnTo>
                    <a:pt x="276263" y="151130"/>
                  </a:lnTo>
                  <a:lnTo>
                    <a:pt x="276263" y="149047"/>
                  </a:lnTo>
                  <a:lnTo>
                    <a:pt x="268084" y="123190"/>
                  </a:lnTo>
                  <a:lnTo>
                    <a:pt x="268795" y="123190"/>
                  </a:lnTo>
                  <a:lnTo>
                    <a:pt x="269760" y="121920"/>
                  </a:lnTo>
                  <a:lnTo>
                    <a:pt x="268478" y="121920"/>
                  </a:lnTo>
                  <a:lnTo>
                    <a:pt x="266547" y="123190"/>
                  </a:lnTo>
                  <a:lnTo>
                    <a:pt x="262978" y="124460"/>
                  </a:lnTo>
                  <a:lnTo>
                    <a:pt x="258356" y="125730"/>
                  </a:lnTo>
                  <a:lnTo>
                    <a:pt x="251079" y="127000"/>
                  </a:lnTo>
                  <a:lnTo>
                    <a:pt x="241465" y="128270"/>
                  </a:lnTo>
                  <a:lnTo>
                    <a:pt x="227888" y="130810"/>
                  </a:lnTo>
                  <a:lnTo>
                    <a:pt x="227291" y="130314"/>
                  </a:lnTo>
                  <a:lnTo>
                    <a:pt x="227291" y="132080"/>
                  </a:lnTo>
                  <a:lnTo>
                    <a:pt x="226479" y="132080"/>
                  </a:lnTo>
                  <a:lnTo>
                    <a:pt x="226187" y="131343"/>
                  </a:lnTo>
                  <a:lnTo>
                    <a:pt x="227291" y="132080"/>
                  </a:lnTo>
                  <a:lnTo>
                    <a:pt x="227291" y="130314"/>
                  </a:lnTo>
                  <a:lnTo>
                    <a:pt x="224269" y="127800"/>
                  </a:lnTo>
                  <a:lnTo>
                    <a:pt x="224269" y="129540"/>
                  </a:lnTo>
                  <a:lnTo>
                    <a:pt x="224193" y="130810"/>
                  </a:lnTo>
                  <a:lnTo>
                    <a:pt x="223608" y="129540"/>
                  </a:lnTo>
                  <a:lnTo>
                    <a:pt x="223367" y="129540"/>
                  </a:lnTo>
                  <a:lnTo>
                    <a:pt x="223354" y="128270"/>
                  </a:lnTo>
                  <a:lnTo>
                    <a:pt x="224269" y="129540"/>
                  </a:lnTo>
                  <a:lnTo>
                    <a:pt x="224269" y="127800"/>
                  </a:lnTo>
                  <a:lnTo>
                    <a:pt x="221780" y="125730"/>
                  </a:lnTo>
                  <a:lnTo>
                    <a:pt x="220002" y="124460"/>
                  </a:lnTo>
                  <a:lnTo>
                    <a:pt x="218528" y="123190"/>
                  </a:lnTo>
                  <a:lnTo>
                    <a:pt x="215061" y="120650"/>
                  </a:lnTo>
                  <a:lnTo>
                    <a:pt x="213283" y="119380"/>
                  </a:lnTo>
                  <a:lnTo>
                    <a:pt x="260743" y="115595"/>
                  </a:lnTo>
                  <a:lnTo>
                    <a:pt x="260438" y="116840"/>
                  </a:lnTo>
                  <a:lnTo>
                    <a:pt x="260908" y="118110"/>
                  </a:lnTo>
                  <a:lnTo>
                    <a:pt x="263359" y="120650"/>
                  </a:lnTo>
                  <a:lnTo>
                    <a:pt x="264617" y="121920"/>
                  </a:lnTo>
                  <a:lnTo>
                    <a:pt x="266407" y="121920"/>
                  </a:lnTo>
                  <a:lnTo>
                    <a:pt x="266877" y="120650"/>
                  </a:lnTo>
                  <a:lnTo>
                    <a:pt x="267182" y="120650"/>
                  </a:lnTo>
                  <a:lnTo>
                    <a:pt x="267411" y="121920"/>
                  </a:lnTo>
                  <a:lnTo>
                    <a:pt x="268236" y="121920"/>
                  </a:lnTo>
                  <a:lnTo>
                    <a:pt x="267690" y="120650"/>
                  </a:lnTo>
                  <a:lnTo>
                    <a:pt x="267525" y="119380"/>
                  </a:lnTo>
                  <a:lnTo>
                    <a:pt x="267081" y="119380"/>
                  </a:lnTo>
                  <a:lnTo>
                    <a:pt x="266573" y="120650"/>
                  </a:lnTo>
                  <a:lnTo>
                    <a:pt x="264871" y="120650"/>
                  </a:lnTo>
                  <a:lnTo>
                    <a:pt x="263791" y="119380"/>
                  </a:lnTo>
                  <a:lnTo>
                    <a:pt x="261734" y="118110"/>
                  </a:lnTo>
                  <a:lnTo>
                    <a:pt x="261315" y="116840"/>
                  </a:lnTo>
                  <a:lnTo>
                    <a:pt x="261696" y="115570"/>
                  </a:lnTo>
                  <a:lnTo>
                    <a:pt x="262775" y="114300"/>
                  </a:lnTo>
                  <a:lnTo>
                    <a:pt x="262928" y="114300"/>
                  </a:lnTo>
                  <a:lnTo>
                    <a:pt x="261924" y="113030"/>
                  </a:lnTo>
                  <a:lnTo>
                    <a:pt x="262331" y="111048"/>
                  </a:lnTo>
                  <a:lnTo>
                    <a:pt x="262356" y="110490"/>
                  </a:lnTo>
                  <a:lnTo>
                    <a:pt x="262089" y="107950"/>
                  </a:lnTo>
                  <a:lnTo>
                    <a:pt x="261912" y="107950"/>
                  </a:lnTo>
                  <a:lnTo>
                    <a:pt x="261912" y="114300"/>
                  </a:lnTo>
                  <a:lnTo>
                    <a:pt x="212483" y="119380"/>
                  </a:lnTo>
                  <a:lnTo>
                    <a:pt x="212661" y="118110"/>
                  </a:lnTo>
                  <a:lnTo>
                    <a:pt x="213144" y="116840"/>
                  </a:lnTo>
                  <a:lnTo>
                    <a:pt x="216103" y="113030"/>
                  </a:lnTo>
                  <a:lnTo>
                    <a:pt x="221221" y="107950"/>
                  </a:lnTo>
                  <a:lnTo>
                    <a:pt x="221716" y="107950"/>
                  </a:lnTo>
                  <a:lnTo>
                    <a:pt x="222326" y="109220"/>
                  </a:lnTo>
                  <a:lnTo>
                    <a:pt x="222770" y="109220"/>
                  </a:lnTo>
                  <a:lnTo>
                    <a:pt x="221348" y="110490"/>
                  </a:lnTo>
                  <a:lnTo>
                    <a:pt x="218922" y="113030"/>
                  </a:lnTo>
                  <a:lnTo>
                    <a:pt x="219976" y="114300"/>
                  </a:lnTo>
                  <a:lnTo>
                    <a:pt x="243255" y="114300"/>
                  </a:lnTo>
                  <a:lnTo>
                    <a:pt x="253453" y="113030"/>
                  </a:lnTo>
                  <a:lnTo>
                    <a:pt x="261543" y="113030"/>
                  </a:lnTo>
                  <a:lnTo>
                    <a:pt x="261747" y="114300"/>
                  </a:lnTo>
                  <a:lnTo>
                    <a:pt x="261912" y="114300"/>
                  </a:lnTo>
                  <a:lnTo>
                    <a:pt x="261912" y="107950"/>
                  </a:lnTo>
                  <a:lnTo>
                    <a:pt x="260921" y="107950"/>
                  </a:lnTo>
                  <a:lnTo>
                    <a:pt x="260921" y="111760"/>
                  </a:lnTo>
                  <a:lnTo>
                    <a:pt x="252907" y="113030"/>
                  </a:lnTo>
                  <a:lnTo>
                    <a:pt x="220281" y="113030"/>
                  </a:lnTo>
                  <a:lnTo>
                    <a:pt x="221068" y="111760"/>
                  </a:lnTo>
                  <a:lnTo>
                    <a:pt x="222237" y="110490"/>
                  </a:lnTo>
                  <a:lnTo>
                    <a:pt x="248754" y="110490"/>
                  </a:lnTo>
                  <a:lnTo>
                    <a:pt x="259054" y="109220"/>
                  </a:lnTo>
                  <a:lnTo>
                    <a:pt x="260604" y="109220"/>
                  </a:lnTo>
                  <a:lnTo>
                    <a:pt x="260731" y="110490"/>
                  </a:lnTo>
                  <a:lnTo>
                    <a:pt x="260921" y="111760"/>
                  </a:lnTo>
                  <a:lnTo>
                    <a:pt x="260921" y="107950"/>
                  </a:lnTo>
                  <a:lnTo>
                    <a:pt x="254520" y="107950"/>
                  </a:lnTo>
                  <a:lnTo>
                    <a:pt x="250075" y="109220"/>
                  </a:lnTo>
                  <a:lnTo>
                    <a:pt x="224091" y="109220"/>
                  </a:lnTo>
                  <a:lnTo>
                    <a:pt x="225894" y="107950"/>
                  </a:lnTo>
                  <a:lnTo>
                    <a:pt x="232791" y="100330"/>
                  </a:lnTo>
                  <a:lnTo>
                    <a:pt x="234365" y="99060"/>
                  </a:lnTo>
                  <a:lnTo>
                    <a:pt x="235953" y="97790"/>
                  </a:lnTo>
                  <a:lnTo>
                    <a:pt x="236829" y="96520"/>
                  </a:lnTo>
                  <a:lnTo>
                    <a:pt x="237655" y="96520"/>
                  </a:lnTo>
                  <a:lnTo>
                    <a:pt x="238988" y="95250"/>
                  </a:lnTo>
                  <a:lnTo>
                    <a:pt x="242163" y="95250"/>
                  </a:lnTo>
                  <a:lnTo>
                    <a:pt x="242392" y="94107"/>
                  </a:lnTo>
                  <a:lnTo>
                    <a:pt x="242138" y="93980"/>
                  </a:lnTo>
                  <a:lnTo>
                    <a:pt x="240233" y="90170"/>
                  </a:lnTo>
                  <a:lnTo>
                    <a:pt x="239064" y="87807"/>
                  </a:lnTo>
                  <a:lnTo>
                    <a:pt x="239128" y="87071"/>
                  </a:lnTo>
                  <a:lnTo>
                    <a:pt x="239687" y="85090"/>
                  </a:lnTo>
                  <a:lnTo>
                    <a:pt x="241033" y="85090"/>
                  </a:lnTo>
                  <a:lnTo>
                    <a:pt x="241300" y="83820"/>
                  </a:lnTo>
                  <a:lnTo>
                    <a:pt x="243370" y="83820"/>
                  </a:lnTo>
                  <a:lnTo>
                    <a:pt x="247027" y="82550"/>
                  </a:lnTo>
                  <a:lnTo>
                    <a:pt x="252285" y="82550"/>
                  </a:lnTo>
                  <a:lnTo>
                    <a:pt x="255600" y="83578"/>
                  </a:lnTo>
                  <a:lnTo>
                    <a:pt x="256273" y="82550"/>
                  </a:lnTo>
                  <a:lnTo>
                    <a:pt x="257810" y="81280"/>
                  </a:lnTo>
                  <a:lnTo>
                    <a:pt x="260311" y="81280"/>
                  </a:lnTo>
                  <a:lnTo>
                    <a:pt x="261200" y="82550"/>
                  </a:lnTo>
                  <a:lnTo>
                    <a:pt x="261899" y="82550"/>
                  </a:lnTo>
                  <a:lnTo>
                    <a:pt x="263105" y="83820"/>
                  </a:lnTo>
                  <a:lnTo>
                    <a:pt x="263893" y="83820"/>
                  </a:lnTo>
                  <a:lnTo>
                    <a:pt x="266319" y="86360"/>
                  </a:lnTo>
                  <a:lnTo>
                    <a:pt x="266687" y="86360"/>
                  </a:lnTo>
                  <a:lnTo>
                    <a:pt x="265569" y="83820"/>
                  </a:lnTo>
                  <a:lnTo>
                    <a:pt x="264769" y="83820"/>
                  </a:lnTo>
                  <a:lnTo>
                    <a:pt x="263461" y="82550"/>
                  </a:lnTo>
                  <a:lnTo>
                    <a:pt x="263728" y="82550"/>
                  </a:lnTo>
                  <a:lnTo>
                    <a:pt x="264490" y="81280"/>
                  </a:lnTo>
                  <a:lnTo>
                    <a:pt x="266382" y="82550"/>
                  </a:lnTo>
                  <a:lnTo>
                    <a:pt x="268033" y="82550"/>
                  </a:lnTo>
                  <a:lnTo>
                    <a:pt x="268744" y="83820"/>
                  </a:lnTo>
                  <a:lnTo>
                    <a:pt x="269659" y="85090"/>
                  </a:lnTo>
                  <a:lnTo>
                    <a:pt x="270103" y="86360"/>
                  </a:lnTo>
                  <a:lnTo>
                    <a:pt x="270637" y="87363"/>
                  </a:lnTo>
                  <a:lnTo>
                    <a:pt x="270725" y="88900"/>
                  </a:lnTo>
                  <a:lnTo>
                    <a:pt x="270611" y="91440"/>
                  </a:lnTo>
                  <a:lnTo>
                    <a:pt x="270764" y="92710"/>
                  </a:lnTo>
                  <a:lnTo>
                    <a:pt x="270471" y="92710"/>
                  </a:lnTo>
                  <a:lnTo>
                    <a:pt x="270052" y="93980"/>
                  </a:lnTo>
                  <a:lnTo>
                    <a:pt x="272046" y="93980"/>
                  </a:lnTo>
                  <a:lnTo>
                    <a:pt x="271411" y="92710"/>
                  </a:lnTo>
                  <a:lnTo>
                    <a:pt x="271526" y="89865"/>
                  </a:lnTo>
                  <a:lnTo>
                    <a:pt x="271487" y="87363"/>
                  </a:lnTo>
                  <a:lnTo>
                    <a:pt x="270484" y="85090"/>
                  </a:lnTo>
                  <a:lnTo>
                    <a:pt x="268630" y="82550"/>
                  </a:lnTo>
                  <a:lnTo>
                    <a:pt x="268973" y="81280"/>
                  </a:lnTo>
                  <a:lnTo>
                    <a:pt x="273710" y="81280"/>
                  </a:lnTo>
                  <a:lnTo>
                    <a:pt x="274815" y="82550"/>
                  </a:lnTo>
                  <a:lnTo>
                    <a:pt x="275463" y="82550"/>
                  </a:lnTo>
                  <a:lnTo>
                    <a:pt x="278485" y="85090"/>
                  </a:lnTo>
                  <a:lnTo>
                    <a:pt x="279603" y="86360"/>
                  </a:lnTo>
                  <a:lnTo>
                    <a:pt x="280098" y="86360"/>
                  </a:lnTo>
                  <a:lnTo>
                    <a:pt x="281254" y="87630"/>
                  </a:lnTo>
                  <a:lnTo>
                    <a:pt x="281520" y="88900"/>
                  </a:lnTo>
                  <a:lnTo>
                    <a:pt x="281673" y="88900"/>
                  </a:lnTo>
                  <a:lnTo>
                    <a:pt x="281724" y="87630"/>
                  </a:lnTo>
                  <a:lnTo>
                    <a:pt x="280797" y="86360"/>
                  </a:lnTo>
                  <a:lnTo>
                    <a:pt x="280339" y="85090"/>
                  </a:lnTo>
                  <a:lnTo>
                    <a:pt x="279247" y="83820"/>
                  </a:lnTo>
                  <a:lnTo>
                    <a:pt x="278625" y="83820"/>
                  </a:lnTo>
                  <a:lnTo>
                    <a:pt x="277406" y="82550"/>
                  </a:lnTo>
                  <a:lnTo>
                    <a:pt x="280644" y="82550"/>
                  </a:lnTo>
                  <a:lnTo>
                    <a:pt x="285800" y="83578"/>
                  </a:lnTo>
                  <a:lnTo>
                    <a:pt x="286156" y="82550"/>
                  </a:lnTo>
                  <a:lnTo>
                    <a:pt x="286664" y="82550"/>
                  </a:lnTo>
                  <a:lnTo>
                    <a:pt x="288277" y="83820"/>
                  </a:lnTo>
                  <a:lnTo>
                    <a:pt x="297662" y="83820"/>
                  </a:lnTo>
                  <a:lnTo>
                    <a:pt x="297637" y="86360"/>
                  </a:lnTo>
                  <a:lnTo>
                    <a:pt x="298361" y="87630"/>
                  </a:lnTo>
                  <a:lnTo>
                    <a:pt x="299580" y="91440"/>
                  </a:lnTo>
                  <a:lnTo>
                    <a:pt x="299351" y="94145"/>
                  </a:lnTo>
                  <a:lnTo>
                    <a:pt x="299199" y="95288"/>
                  </a:lnTo>
                  <a:lnTo>
                    <a:pt x="300012" y="95288"/>
                  </a:lnTo>
                  <a:lnTo>
                    <a:pt x="300164" y="94145"/>
                  </a:lnTo>
                  <a:lnTo>
                    <a:pt x="300418" y="91440"/>
                  </a:lnTo>
                  <a:lnTo>
                    <a:pt x="298894" y="87630"/>
                  </a:lnTo>
                  <a:lnTo>
                    <a:pt x="298589" y="86360"/>
                  </a:lnTo>
                  <a:lnTo>
                    <a:pt x="298475" y="85090"/>
                  </a:lnTo>
                  <a:lnTo>
                    <a:pt x="298704" y="85090"/>
                  </a:lnTo>
                  <a:lnTo>
                    <a:pt x="298767" y="83820"/>
                  </a:lnTo>
                  <a:lnTo>
                    <a:pt x="300621" y="83820"/>
                  </a:lnTo>
                  <a:lnTo>
                    <a:pt x="303022" y="85090"/>
                  </a:lnTo>
                  <a:lnTo>
                    <a:pt x="305346" y="86360"/>
                  </a:lnTo>
                  <a:lnTo>
                    <a:pt x="306171" y="86360"/>
                  </a:lnTo>
                  <a:lnTo>
                    <a:pt x="307949" y="88900"/>
                  </a:lnTo>
                  <a:lnTo>
                    <a:pt x="308673" y="88900"/>
                  </a:lnTo>
                  <a:lnTo>
                    <a:pt x="310261" y="91440"/>
                  </a:lnTo>
                  <a:lnTo>
                    <a:pt x="310400" y="91440"/>
                  </a:lnTo>
                  <a:lnTo>
                    <a:pt x="310222" y="90157"/>
                  </a:lnTo>
                  <a:lnTo>
                    <a:pt x="309499" y="88900"/>
                  </a:lnTo>
                  <a:lnTo>
                    <a:pt x="308889" y="87630"/>
                  </a:lnTo>
                  <a:lnTo>
                    <a:pt x="308013" y="86360"/>
                  </a:lnTo>
                  <a:lnTo>
                    <a:pt x="310019" y="86360"/>
                  </a:lnTo>
                  <a:lnTo>
                    <a:pt x="311048" y="87630"/>
                  </a:lnTo>
                  <a:lnTo>
                    <a:pt x="315315" y="92646"/>
                  </a:lnTo>
                  <a:lnTo>
                    <a:pt x="315315" y="94145"/>
                  </a:lnTo>
                  <a:lnTo>
                    <a:pt x="314540" y="97790"/>
                  </a:lnTo>
                  <a:lnTo>
                    <a:pt x="313042" y="99060"/>
                  </a:lnTo>
                  <a:lnTo>
                    <a:pt x="311823" y="99072"/>
                  </a:lnTo>
                  <a:lnTo>
                    <a:pt x="311505" y="100330"/>
                  </a:lnTo>
                  <a:lnTo>
                    <a:pt x="316001" y="100330"/>
                  </a:lnTo>
                  <a:lnTo>
                    <a:pt x="319824" y="99060"/>
                  </a:lnTo>
                  <a:lnTo>
                    <a:pt x="321652" y="97790"/>
                  </a:lnTo>
                  <a:lnTo>
                    <a:pt x="324688" y="92710"/>
                  </a:lnTo>
                  <a:lnTo>
                    <a:pt x="324916" y="90157"/>
                  </a:lnTo>
                  <a:lnTo>
                    <a:pt x="325031" y="82550"/>
                  </a:lnTo>
                  <a:lnTo>
                    <a:pt x="323621" y="76200"/>
                  </a:lnTo>
                  <a:lnTo>
                    <a:pt x="323634" y="74930"/>
                  </a:lnTo>
                  <a:lnTo>
                    <a:pt x="325386" y="77470"/>
                  </a:lnTo>
                  <a:lnTo>
                    <a:pt x="329501" y="84150"/>
                  </a:lnTo>
                  <a:lnTo>
                    <a:pt x="329488" y="82550"/>
                  </a:lnTo>
                  <a:lnTo>
                    <a:pt x="326669" y="77470"/>
                  </a:lnTo>
                  <a:lnTo>
                    <a:pt x="325158" y="74930"/>
                  </a:lnTo>
                  <a:lnTo>
                    <a:pt x="328218" y="74930"/>
                  </a:lnTo>
                  <a:lnTo>
                    <a:pt x="328599" y="76200"/>
                  </a:lnTo>
                  <a:lnTo>
                    <a:pt x="329082" y="77470"/>
                  </a:lnTo>
                  <a:lnTo>
                    <a:pt x="329768" y="77470"/>
                  </a:lnTo>
                  <a:lnTo>
                    <a:pt x="330009" y="78740"/>
                  </a:lnTo>
                  <a:lnTo>
                    <a:pt x="329285" y="78740"/>
                  </a:lnTo>
                  <a:lnTo>
                    <a:pt x="329374" y="80010"/>
                  </a:lnTo>
                  <a:lnTo>
                    <a:pt x="330771" y="80010"/>
                  </a:lnTo>
                  <a:lnTo>
                    <a:pt x="330428" y="81280"/>
                  </a:lnTo>
                  <a:lnTo>
                    <a:pt x="329844" y="81280"/>
                  </a:lnTo>
                  <a:lnTo>
                    <a:pt x="330073" y="82550"/>
                  </a:lnTo>
                  <a:lnTo>
                    <a:pt x="330885" y="81280"/>
                  </a:lnTo>
                  <a:lnTo>
                    <a:pt x="330835" y="82550"/>
                  </a:lnTo>
                  <a:lnTo>
                    <a:pt x="331038" y="82550"/>
                  </a:lnTo>
                  <a:lnTo>
                    <a:pt x="331304" y="81280"/>
                  </a:lnTo>
                  <a:lnTo>
                    <a:pt x="332130" y="81280"/>
                  </a:lnTo>
                  <a:lnTo>
                    <a:pt x="331825" y="80010"/>
                  </a:lnTo>
                  <a:lnTo>
                    <a:pt x="331381" y="80010"/>
                  </a:lnTo>
                  <a:lnTo>
                    <a:pt x="331863" y="78740"/>
                  </a:lnTo>
                  <a:lnTo>
                    <a:pt x="331152" y="78740"/>
                  </a:lnTo>
                  <a:lnTo>
                    <a:pt x="330962" y="77470"/>
                  </a:lnTo>
                  <a:lnTo>
                    <a:pt x="330504" y="77470"/>
                  </a:lnTo>
                  <a:lnTo>
                    <a:pt x="329539" y="74930"/>
                  </a:lnTo>
                  <a:lnTo>
                    <a:pt x="328345" y="74930"/>
                  </a:lnTo>
                  <a:lnTo>
                    <a:pt x="328218" y="73660"/>
                  </a:lnTo>
                  <a:lnTo>
                    <a:pt x="327837" y="73660"/>
                  </a:lnTo>
                  <a:lnTo>
                    <a:pt x="327355" y="72390"/>
                  </a:lnTo>
                  <a:lnTo>
                    <a:pt x="327698" y="69850"/>
                  </a:lnTo>
                  <a:lnTo>
                    <a:pt x="328803" y="66040"/>
                  </a:lnTo>
                  <a:lnTo>
                    <a:pt x="330085" y="63500"/>
                  </a:lnTo>
                  <a:lnTo>
                    <a:pt x="330606" y="63500"/>
                  </a:lnTo>
                  <a:lnTo>
                    <a:pt x="332295" y="64770"/>
                  </a:lnTo>
                  <a:lnTo>
                    <a:pt x="335762" y="67310"/>
                  </a:lnTo>
                  <a:lnTo>
                    <a:pt x="336384" y="69850"/>
                  </a:lnTo>
                  <a:lnTo>
                    <a:pt x="336423" y="73660"/>
                  </a:lnTo>
                  <a:lnTo>
                    <a:pt x="336397" y="74930"/>
                  </a:lnTo>
                  <a:lnTo>
                    <a:pt x="335292" y="74930"/>
                  </a:lnTo>
                  <a:lnTo>
                    <a:pt x="336029" y="76200"/>
                  </a:lnTo>
                  <a:lnTo>
                    <a:pt x="335432" y="76200"/>
                  </a:lnTo>
                  <a:lnTo>
                    <a:pt x="335483" y="77470"/>
                  </a:lnTo>
                  <a:lnTo>
                    <a:pt x="336511" y="77470"/>
                  </a:lnTo>
                  <a:lnTo>
                    <a:pt x="336829" y="77470"/>
                  </a:lnTo>
                  <a:lnTo>
                    <a:pt x="336918" y="78740"/>
                  </a:lnTo>
                  <a:lnTo>
                    <a:pt x="336511" y="77470"/>
                  </a:lnTo>
                  <a:lnTo>
                    <a:pt x="336270" y="78740"/>
                  </a:lnTo>
                  <a:lnTo>
                    <a:pt x="336486" y="78740"/>
                  </a:lnTo>
                  <a:lnTo>
                    <a:pt x="336892" y="80010"/>
                  </a:lnTo>
                  <a:lnTo>
                    <a:pt x="337134" y="80010"/>
                  </a:lnTo>
                  <a:lnTo>
                    <a:pt x="337451" y="78740"/>
                  </a:lnTo>
                  <a:lnTo>
                    <a:pt x="337718" y="80010"/>
                  </a:lnTo>
                  <a:lnTo>
                    <a:pt x="337756" y="78740"/>
                  </a:lnTo>
                  <a:lnTo>
                    <a:pt x="337604" y="77470"/>
                  </a:lnTo>
                  <a:lnTo>
                    <a:pt x="339166" y="77470"/>
                  </a:lnTo>
                  <a:lnTo>
                    <a:pt x="339153" y="76200"/>
                  </a:lnTo>
                  <a:lnTo>
                    <a:pt x="338505" y="76200"/>
                  </a:lnTo>
                  <a:lnTo>
                    <a:pt x="338493" y="74930"/>
                  </a:lnTo>
                  <a:lnTo>
                    <a:pt x="337604" y="74930"/>
                  </a:lnTo>
                  <a:lnTo>
                    <a:pt x="337515" y="73660"/>
                  </a:lnTo>
                  <a:lnTo>
                    <a:pt x="338785" y="72390"/>
                  </a:lnTo>
                  <a:lnTo>
                    <a:pt x="339432" y="71120"/>
                  </a:lnTo>
                  <a:lnTo>
                    <a:pt x="340093" y="69850"/>
                  </a:lnTo>
                  <a:lnTo>
                    <a:pt x="341325" y="68580"/>
                  </a:lnTo>
                  <a:lnTo>
                    <a:pt x="342366" y="68580"/>
                  </a:lnTo>
                  <a:lnTo>
                    <a:pt x="345160" y="71120"/>
                  </a:lnTo>
                  <a:lnTo>
                    <a:pt x="344944" y="76200"/>
                  </a:lnTo>
                  <a:lnTo>
                    <a:pt x="343535" y="81280"/>
                  </a:lnTo>
                  <a:lnTo>
                    <a:pt x="340537" y="83820"/>
                  </a:lnTo>
                  <a:lnTo>
                    <a:pt x="340563" y="84150"/>
                  </a:lnTo>
                  <a:lnTo>
                    <a:pt x="341312" y="86360"/>
                  </a:lnTo>
                  <a:lnTo>
                    <a:pt x="339725" y="90170"/>
                  </a:lnTo>
                  <a:lnTo>
                    <a:pt x="336956" y="92710"/>
                  </a:lnTo>
                  <a:lnTo>
                    <a:pt x="337197" y="92710"/>
                  </a:lnTo>
                  <a:lnTo>
                    <a:pt x="337426" y="93980"/>
                  </a:lnTo>
                  <a:lnTo>
                    <a:pt x="339788" y="91440"/>
                  </a:lnTo>
                  <a:lnTo>
                    <a:pt x="342519" y="90170"/>
                  </a:lnTo>
                  <a:lnTo>
                    <a:pt x="342138" y="91440"/>
                  </a:lnTo>
                  <a:lnTo>
                    <a:pt x="343623" y="90170"/>
                  </a:lnTo>
                  <a:lnTo>
                    <a:pt x="344817" y="90157"/>
                  </a:lnTo>
                  <a:lnTo>
                    <a:pt x="346011" y="89242"/>
                  </a:lnTo>
                  <a:lnTo>
                    <a:pt x="345770" y="90157"/>
                  </a:lnTo>
                  <a:lnTo>
                    <a:pt x="347548" y="88900"/>
                  </a:lnTo>
                  <a:lnTo>
                    <a:pt x="348780" y="88900"/>
                  </a:lnTo>
                  <a:lnTo>
                    <a:pt x="348310" y="90170"/>
                  </a:lnTo>
                  <a:lnTo>
                    <a:pt x="348742" y="90157"/>
                  </a:lnTo>
                  <a:lnTo>
                    <a:pt x="349783" y="88900"/>
                  </a:lnTo>
                  <a:lnTo>
                    <a:pt x="350608" y="88900"/>
                  </a:lnTo>
                  <a:lnTo>
                    <a:pt x="351993" y="87630"/>
                  </a:lnTo>
                  <a:lnTo>
                    <a:pt x="352552" y="87630"/>
                  </a:lnTo>
                  <a:lnTo>
                    <a:pt x="351637" y="88900"/>
                  </a:lnTo>
                  <a:lnTo>
                    <a:pt x="350215" y="90170"/>
                  </a:lnTo>
                  <a:lnTo>
                    <a:pt x="350545" y="90157"/>
                  </a:lnTo>
                  <a:lnTo>
                    <a:pt x="352247" y="88900"/>
                  </a:lnTo>
                  <a:lnTo>
                    <a:pt x="352894" y="88900"/>
                  </a:lnTo>
                  <a:lnTo>
                    <a:pt x="351942" y="90170"/>
                  </a:lnTo>
                  <a:lnTo>
                    <a:pt x="351409" y="90170"/>
                  </a:lnTo>
                  <a:lnTo>
                    <a:pt x="351231" y="91440"/>
                  </a:lnTo>
                  <a:lnTo>
                    <a:pt x="351650" y="91440"/>
                  </a:lnTo>
                  <a:lnTo>
                    <a:pt x="352310" y="90170"/>
                  </a:lnTo>
                  <a:lnTo>
                    <a:pt x="354711" y="90170"/>
                  </a:lnTo>
                  <a:lnTo>
                    <a:pt x="355041" y="90157"/>
                  </a:lnTo>
                  <a:lnTo>
                    <a:pt x="357365" y="88900"/>
                  </a:lnTo>
                  <a:lnTo>
                    <a:pt x="357543" y="88900"/>
                  </a:lnTo>
                  <a:lnTo>
                    <a:pt x="356793" y="90170"/>
                  </a:lnTo>
                  <a:lnTo>
                    <a:pt x="354711" y="90170"/>
                  </a:lnTo>
                  <a:lnTo>
                    <a:pt x="353060" y="91440"/>
                  </a:lnTo>
                  <a:lnTo>
                    <a:pt x="352450" y="92710"/>
                  </a:lnTo>
                  <a:lnTo>
                    <a:pt x="353326" y="91440"/>
                  </a:lnTo>
                  <a:lnTo>
                    <a:pt x="355346" y="91440"/>
                  </a:lnTo>
                  <a:lnTo>
                    <a:pt x="354888" y="92710"/>
                  </a:lnTo>
                  <a:lnTo>
                    <a:pt x="358838" y="92710"/>
                  </a:lnTo>
                  <a:lnTo>
                    <a:pt x="357276" y="93980"/>
                  </a:lnTo>
                  <a:lnTo>
                    <a:pt x="360159" y="93980"/>
                  </a:lnTo>
                  <a:lnTo>
                    <a:pt x="360946" y="95250"/>
                  </a:lnTo>
                  <a:lnTo>
                    <a:pt x="355663" y="95250"/>
                  </a:lnTo>
                  <a:lnTo>
                    <a:pt x="354863" y="96520"/>
                  </a:lnTo>
                  <a:lnTo>
                    <a:pt x="361810" y="96520"/>
                  </a:lnTo>
                  <a:lnTo>
                    <a:pt x="361518" y="97790"/>
                  </a:lnTo>
                  <a:lnTo>
                    <a:pt x="356158" y="97790"/>
                  </a:lnTo>
                  <a:lnTo>
                    <a:pt x="354838" y="99060"/>
                  </a:lnTo>
                  <a:lnTo>
                    <a:pt x="350405" y="100330"/>
                  </a:lnTo>
                  <a:lnTo>
                    <a:pt x="338797" y="107950"/>
                  </a:lnTo>
                  <a:lnTo>
                    <a:pt x="333108" y="110490"/>
                  </a:lnTo>
                  <a:lnTo>
                    <a:pt x="326796" y="111760"/>
                  </a:lnTo>
                  <a:lnTo>
                    <a:pt x="326491" y="111760"/>
                  </a:lnTo>
                  <a:lnTo>
                    <a:pt x="326034" y="112928"/>
                  </a:lnTo>
                  <a:lnTo>
                    <a:pt x="326085" y="114300"/>
                  </a:lnTo>
                  <a:lnTo>
                    <a:pt x="326402" y="114300"/>
                  </a:lnTo>
                  <a:lnTo>
                    <a:pt x="326732" y="115570"/>
                  </a:lnTo>
                  <a:lnTo>
                    <a:pt x="328244" y="115570"/>
                  </a:lnTo>
                  <a:lnTo>
                    <a:pt x="332066" y="111760"/>
                  </a:lnTo>
                  <a:lnTo>
                    <a:pt x="334149" y="111760"/>
                  </a:lnTo>
                  <a:lnTo>
                    <a:pt x="337185" y="113030"/>
                  </a:lnTo>
                  <a:lnTo>
                    <a:pt x="340182" y="113030"/>
                  </a:lnTo>
                  <a:lnTo>
                    <a:pt x="340766" y="114300"/>
                  </a:lnTo>
                  <a:lnTo>
                    <a:pt x="338683" y="116840"/>
                  </a:lnTo>
                  <a:lnTo>
                    <a:pt x="337197" y="119380"/>
                  </a:lnTo>
                  <a:lnTo>
                    <a:pt x="335749" y="119380"/>
                  </a:lnTo>
                  <a:lnTo>
                    <a:pt x="335661" y="118110"/>
                  </a:lnTo>
                  <a:lnTo>
                    <a:pt x="335203" y="118110"/>
                  </a:lnTo>
                  <a:lnTo>
                    <a:pt x="334975" y="119380"/>
                  </a:lnTo>
                  <a:lnTo>
                    <a:pt x="333197" y="119380"/>
                  </a:lnTo>
                  <a:lnTo>
                    <a:pt x="331533" y="118110"/>
                  </a:lnTo>
                  <a:lnTo>
                    <a:pt x="330441" y="118110"/>
                  </a:lnTo>
                  <a:lnTo>
                    <a:pt x="332841" y="119380"/>
                  </a:lnTo>
                  <a:lnTo>
                    <a:pt x="332765" y="120650"/>
                  </a:lnTo>
                  <a:lnTo>
                    <a:pt x="332917" y="121920"/>
                  </a:lnTo>
                  <a:lnTo>
                    <a:pt x="334086" y="121920"/>
                  </a:lnTo>
                  <a:lnTo>
                    <a:pt x="333921" y="120650"/>
                  </a:lnTo>
                  <a:lnTo>
                    <a:pt x="334848" y="120650"/>
                  </a:lnTo>
                  <a:lnTo>
                    <a:pt x="335026" y="121996"/>
                  </a:lnTo>
                  <a:lnTo>
                    <a:pt x="335356" y="123190"/>
                  </a:lnTo>
                  <a:lnTo>
                    <a:pt x="336016" y="123190"/>
                  </a:lnTo>
                  <a:lnTo>
                    <a:pt x="336194" y="121920"/>
                  </a:lnTo>
                  <a:lnTo>
                    <a:pt x="336054" y="120650"/>
                  </a:lnTo>
                  <a:lnTo>
                    <a:pt x="338277" y="120650"/>
                  </a:lnTo>
                  <a:lnTo>
                    <a:pt x="338950" y="119380"/>
                  </a:lnTo>
                  <a:lnTo>
                    <a:pt x="343128" y="119380"/>
                  </a:lnTo>
                  <a:lnTo>
                    <a:pt x="347116" y="121996"/>
                  </a:lnTo>
                  <a:lnTo>
                    <a:pt x="348881" y="123190"/>
                  </a:lnTo>
                  <a:lnTo>
                    <a:pt x="350316" y="123190"/>
                  </a:lnTo>
                  <a:lnTo>
                    <a:pt x="349504" y="124460"/>
                  </a:lnTo>
                  <a:lnTo>
                    <a:pt x="347357" y="127000"/>
                  </a:lnTo>
                  <a:lnTo>
                    <a:pt x="343738" y="128270"/>
                  </a:lnTo>
                  <a:lnTo>
                    <a:pt x="341109" y="128270"/>
                  </a:lnTo>
                  <a:lnTo>
                    <a:pt x="339509" y="129540"/>
                  </a:lnTo>
                  <a:lnTo>
                    <a:pt x="341706" y="129540"/>
                  </a:lnTo>
                  <a:lnTo>
                    <a:pt x="348538" y="127000"/>
                  </a:lnTo>
                  <a:lnTo>
                    <a:pt x="350926" y="123190"/>
                  </a:lnTo>
                  <a:lnTo>
                    <a:pt x="351485" y="121920"/>
                  </a:lnTo>
                  <a:lnTo>
                    <a:pt x="347726" y="121920"/>
                  </a:lnTo>
                  <a:lnTo>
                    <a:pt x="347014" y="120650"/>
                  </a:lnTo>
                  <a:lnTo>
                    <a:pt x="349275" y="119380"/>
                  </a:lnTo>
                  <a:lnTo>
                    <a:pt x="351878" y="118110"/>
                  </a:lnTo>
                  <a:lnTo>
                    <a:pt x="357352" y="111760"/>
                  </a:lnTo>
                  <a:lnTo>
                    <a:pt x="359156" y="109220"/>
                  </a:lnTo>
                  <a:lnTo>
                    <a:pt x="360248" y="107010"/>
                  </a:lnTo>
                  <a:lnTo>
                    <a:pt x="360006" y="107950"/>
                  </a:lnTo>
                  <a:lnTo>
                    <a:pt x="358292" y="111760"/>
                  </a:lnTo>
                  <a:lnTo>
                    <a:pt x="357454" y="113030"/>
                  </a:lnTo>
                  <a:lnTo>
                    <a:pt x="355955" y="115709"/>
                  </a:lnTo>
                  <a:lnTo>
                    <a:pt x="355434" y="116586"/>
                  </a:lnTo>
                  <a:lnTo>
                    <a:pt x="356438" y="115570"/>
                  </a:lnTo>
                  <a:lnTo>
                    <a:pt x="357454" y="114300"/>
                  </a:lnTo>
                  <a:lnTo>
                    <a:pt x="358381" y="113030"/>
                  </a:lnTo>
                  <a:lnTo>
                    <a:pt x="358775" y="113030"/>
                  </a:lnTo>
                  <a:lnTo>
                    <a:pt x="357670" y="114300"/>
                  </a:lnTo>
                  <a:lnTo>
                    <a:pt x="355701" y="116840"/>
                  </a:lnTo>
                  <a:lnTo>
                    <a:pt x="355765" y="118110"/>
                  </a:lnTo>
                  <a:lnTo>
                    <a:pt x="355993" y="116840"/>
                  </a:lnTo>
                  <a:lnTo>
                    <a:pt x="356730" y="116840"/>
                  </a:lnTo>
                  <a:lnTo>
                    <a:pt x="357708" y="115570"/>
                  </a:lnTo>
                  <a:lnTo>
                    <a:pt x="358762" y="114300"/>
                  </a:lnTo>
                  <a:lnTo>
                    <a:pt x="359968" y="113030"/>
                  </a:lnTo>
                  <a:lnTo>
                    <a:pt x="361315" y="111760"/>
                  </a:lnTo>
                  <a:lnTo>
                    <a:pt x="361823" y="110490"/>
                  </a:lnTo>
                  <a:lnTo>
                    <a:pt x="358114" y="118110"/>
                  </a:lnTo>
                  <a:lnTo>
                    <a:pt x="357505" y="118110"/>
                  </a:lnTo>
                  <a:lnTo>
                    <a:pt x="357352" y="119380"/>
                  </a:lnTo>
                  <a:lnTo>
                    <a:pt x="358406" y="118110"/>
                  </a:lnTo>
                  <a:lnTo>
                    <a:pt x="359371" y="118110"/>
                  </a:lnTo>
                  <a:lnTo>
                    <a:pt x="360197" y="116840"/>
                  </a:lnTo>
                  <a:lnTo>
                    <a:pt x="361061" y="115570"/>
                  </a:lnTo>
                  <a:lnTo>
                    <a:pt x="361721" y="115570"/>
                  </a:lnTo>
                  <a:lnTo>
                    <a:pt x="361645" y="116840"/>
                  </a:lnTo>
                  <a:lnTo>
                    <a:pt x="360286" y="119380"/>
                  </a:lnTo>
                  <a:lnTo>
                    <a:pt x="359625" y="119380"/>
                  </a:lnTo>
                  <a:lnTo>
                    <a:pt x="358368" y="121920"/>
                  </a:lnTo>
                  <a:lnTo>
                    <a:pt x="359486" y="121920"/>
                  </a:lnTo>
                  <a:lnTo>
                    <a:pt x="360095" y="120650"/>
                  </a:lnTo>
                  <a:lnTo>
                    <a:pt x="360718" y="120650"/>
                  </a:lnTo>
                  <a:lnTo>
                    <a:pt x="361238" y="119380"/>
                  </a:lnTo>
                  <a:lnTo>
                    <a:pt x="360984" y="120650"/>
                  </a:lnTo>
                  <a:lnTo>
                    <a:pt x="360718" y="120650"/>
                  </a:lnTo>
                  <a:lnTo>
                    <a:pt x="360387" y="121920"/>
                  </a:lnTo>
                  <a:lnTo>
                    <a:pt x="358952" y="124460"/>
                  </a:lnTo>
                  <a:lnTo>
                    <a:pt x="358317" y="125730"/>
                  </a:lnTo>
                  <a:lnTo>
                    <a:pt x="357720" y="125730"/>
                  </a:lnTo>
                  <a:lnTo>
                    <a:pt x="357085" y="127000"/>
                  </a:lnTo>
                  <a:lnTo>
                    <a:pt x="357886" y="127000"/>
                  </a:lnTo>
                  <a:lnTo>
                    <a:pt x="358724" y="125730"/>
                  </a:lnTo>
                  <a:lnTo>
                    <a:pt x="356666" y="130860"/>
                  </a:lnTo>
                  <a:lnTo>
                    <a:pt x="353656" y="135890"/>
                  </a:lnTo>
                  <a:lnTo>
                    <a:pt x="348322" y="140970"/>
                  </a:lnTo>
                  <a:lnTo>
                    <a:pt x="346544" y="142240"/>
                  </a:lnTo>
                  <a:lnTo>
                    <a:pt x="338251" y="146050"/>
                  </a:lnTo>
                  <a:lnTo>
                    <a:pt x="341198" y="146050"/>
                  </a:lnTo>
                  <a:lnTo>
                    <a:pt x="362648" y="110490"/>
                  </a:lnTo>
                  <a:lnTo>
                    <a:pt x="362585" y="106680"/>
                  </a:lnTo>
                  <a:lnTo>
                    <a:pt x="361772" y="106680"/>
                  </a:lnTo>
                  <a:lnTo>
                    <a:pt x="361797" y="107950"/>
                  </a:lnTo>
                  <a:lnTo>
                    <a:pt x="361670" y="107950"/>
                  </a:lnTo>
                  <a:lnTo>
                    <a:pt x="361505" y="109220"/>
                  </a:lnTo>
                  <a:lnTo>
                    <a:pt x="361137" y="109220"/>
                  </a:lnTo>
                  <a:lnTo>
                    <a:pt x="360032" y="111048"/>
                  </a:lnTo>
                  <a:lnTo>
                    <a:pt x="360845" y="107950"/>
                  </a:lnTo>
                  <a:lnTo>
                    <a:pt x="360984" y="107950"/>
                  </a:lnTo>
                  <a:lnTo>
                    <a:pt x="360997" y="106680"/>
                  </a:lnTo>
                  <a:lnTo>
                    <a:pt x="358902" y="105740"/>
                  </a:lnTo>
                  <a:lnTo>
                    <a:pt x="358902" y="106680"/>
                  </a:lnTo>
                  <a:lnTo>
                    <a:pt x="357720" y="109220"/>
                  </a:lnTo>
                  <a:lnTo>
                    <a:pt x="356057" y="111760"/>
                  </a:lnTo>
                  <a:lnTo>
                    <a:pt x="350901" y="116840"/>
                  </a:lnTo>
                  <a:lnTo>
                    <a:pt x="348335" y="118110"/>
                  </a:lnTo>
                  <a:lnTo>
                    <a:pt x="346176" y="120650"/>
                  </a:lnTo>
                  <a:lnTo>
                    <a:pt x="345884" y="119380"/>
                  </a:lnTo>
                  <a:lnTo>
                    <a:pt x="343090" y="118110"/>
                  </a:lnTo>
                  <a:lnTo>
                    <a:pt x="339852" y="118110"/>
                  </a:lnTo>
                  <a:lnTo>
                    <a:pt x="340614" y="116840"/>
                  </a:lnTo>
                  <a:lnTo>
                    <a:pt x="342417" y="115570"/>
                  </a:lnTo>
                  <a:lnTo>
                    <a:pt x="341655" y="113030"/>
                  </a:lnTo>
                  <a:lnTo>
                    <a:pt x="340918" y="111760"/>
                  </a:lnTo>
                  <a:lnTo>
                    <a:pt x="338480" y="111760"/>
                  </a:lnTo>
                  <a:lnTo>
                    <a:pt x="335521" y="110490"/>
                  </a:lnTo>
                  <a:lnTo>
                    <a:pt x="337223" y="110490"/>
                  </a:lnTo>
                  <a:lnTo>
                    <a:pt x="339496" y="109220"/>
                  </a:lnTo>
                  <a:lnTo>
                    <a:pt x="353212" y="100330"/>
                  </a:lnTo>
                  <a:lnTo>
                    <a:pt x="356222" y="100330"/>
                  </a:lnTo>
                  <a:lnTo>
                    <a:pt x="356412" y="104140"/>
                  </a:lnTo>
                  <a:lnTo>
                    <a:pt x="358902" y="106680"/>
                  </a:lnTo>
                  <a:lnTo>
                    <a:pt x="358902" y="105740"/>
                  </a:lnTo>
                  <a:lnTo>
                    <a:pt x="358203" y="105410"/>
                  </a:lnTo>
                  <a:lnTo>
                    <a:pt x="357759" y="101600"/>
                  </a:lnTo>
                  <a:lnTo>
                    <a:pt x="357670" y="100330"/>
                  </a:lnTo>
                  <a:lnTo>
                    <a:pt x="360984" y="100330"/>
                  </a:lnTo>
                  <a:lnTo>
                    <a:pt x="361950" y="99060"/>
                  </a:lnTo>
                  <a:lnTo>
                    <a:pt x="362978" y="96520"/>
                  </a:lnTo>
                  <a:lnTo>
                    <a:pt x="363334" y="93116"/>
                  </a:lnTo>
                  <a:lnTo>
                    <a:pt x="363321" y="92646"/>
                  </a:lnTo>
                  <a:lnTo>
                    <a:pt x="361797" y="91020"/>
                  </a:lnTo>
                  <a:lnTo>
                    <a:pt x="361797" y="93980"/>
                  </a:lnTo>
                  <a:lnTo>
                    <a:pt x="360934" y="93980"/>
                  </a:lnTo>
                  <a:lnTo>
                    <a:pt x="359638" y="92710"/>
                  </a:lnTo>
                  <a:lnTo>
                    <a:pt x="361632" y="92710"/>
                  </a:lnTo>
                  <a:lnTo>
                    <a:pt x="361797" y="93980"/>
                  </a:lnTo>
                  <a:lnTo>
                    <a:pt x="361797" y="91020"/>
                  </a:lnTo>
                  <a:lnTo>
                    <a:pt x="360934" y="90106"/>
                  </a:lnTo>
                  <a:lnTo>
                    <a:pt x="360934" y="91440"/>
                  </a:lnTo>
                  <a:lnTo>
                    <a:pt x="355688" y="91440"/>
                  </a:lnTo>
                  <a:lnTo>
                    <a:pt x="357009" y="90170"/>
                  </a:lnTo>
                  <a:lnTo>
                    <a:pt x="360438" y="90170"/>
                  </a:lnTo>
                  <a:lnTo>
                    <a:pt x="360934" y="91440"/>
                  </a:lnTo>
                  <a:lnTo>
                    <a:pt x="360934" y="90106"/>
                  </a:lnTo>
                  <a:lnTo>
                    <a:pt x="358622" y="87630"/>
                  </a:lnTo>
                  <a:lnTo>
                    <a:pt x="356641" y="86360"/>
                  </a:lnTo>
                  <a:lnTo>
                    <a:pt x="356603" y="87630"/>
                  </a:lnTo>
                  <a:lnTo>
                    <a:pt x="355422" y="88900"/>
                  </a:lnTo>
                  <a:lnTo>
                    <a:pt x="353352" y="88900"/>
                  </a:lnTo>
                  <a:lnTo>
                    <a:pt x="355206" y="87630"/>
                  </a:lnTo>
                  <a:lnTo>
                    <a:pt x="356603" y="87630"/>
                  </a:lnTo>
                  <a:lnTo>
                    <a:pt x="356603" y="86360"/>
                  </a:lnTo>
                  <a:lnTo>
                    <a:pt x="350405" y="86360"/>
                  </a:lnTo>
                  <a:lnTo>
                    <a:pt x="349199" y="86728"/>
                  </a:lnTo>
                  <a:lnTo>
                    <a:pt x="350062" y="86360"/>
                  </a:lnTo>
                  <a:lnTo>
                    <a:pt x="352120" y="85090"/>
                  </a:lnTo>
                  <a:lnTo>
                    <a:pt x="369951" y="85090"/>
                  </a:lnTo>
                  <a:lnTo>
                    <a:pt x="366903" y="83820"/>
                  </a:lnTo>
                  <a:lnTo>
                    <a:pt x="359130" y="83820"/>
                  </a:lnTo>
                  <a:lnTo>
                    <a:pt x="356006" y="81280"/>
                  </a:lnTo>
                  <a:lnTo>
                    <a:pt x="353072" y="74930"/>
                  </a:lnTo>
                  <a:lnTo>
                    <a:pt x="354228" y="69850"/>
                  </a:lnTo>
                  <a:lnTo>
                    <a:pt x="353428" y="67310"/>
                  </a:lnTo>
                  <a:lnTo>
                    <a:pt x="356349" y="67310"/>
                  </a:lnTo>
                  <a:lnTo>
                    <a:pt x="357124" y="69850"/>
                  </a:lnTo>
                  <a:lnTo>
                    <a:pt x="357746" y="69850"/>
                  </a:lnTo>
                  <a:lnTo>
                    <a:pt x="358825" y="71120"/>
                  </a:lnTo>
                  <a:lnTo>
                    <a:pt x="357720" y="72390"/>
                  </a:lnTo>
                  <a:lnTo>
                    <a:pt x="357263" y="72390"/>
                  </a:lnTo>
                  <a:lnTo>
                    <a:pt x="357390" y="73660"/>
                  </a:lnTo>
                  <a:lnTo>
                    <a:pt x="358013" y="73660"/>
                  </a:lnTo>
                  <a:lnTo>
                    <a:pt x="357936" y="72390"/>
                  </a:lnTo>
                  <a:lnTo>
                    <a:pt x="359575" y="72390"/>
                  </a:lnTo>
                  <a:lnTo>
                    <a:pt x="361061" y="71120"/>
                  </a:lnTo>
                  <a:lnTo>
                    <a:pt x="361403" y="71120"/>
                  </a:lnTo>
                  <a:lnTo>
                    <a:pt x="362064" y="69850"/>
                  </a:lnTo>
                  <a:lnTo>
                    <a:pt x="361670" y="69850"/>
                  </a:lnTo>
                  <a:lnTo>
                    <a:pt x="360832" y="71120"/>
                  </a:lnTo>
                  <a:lnTo>
                    <a:pt x="359549" y="71120"/>
                  </a:lnTo>
                  <a:lnTo>
                    <a:pt x="358965" y="69850"/>
                  </a:lnTo>
                  <a:lnTo>
                    <a:pt x="358317" y="68580"/>
                  </a:lnTo>
                  <a:lnTo>
                    <a:pt x="357555" y="67310"/>
                  </a:lnTo>
                  <a:lnTo>
                    <a:pt x="356209" y="63500"/>
                  </a:lnTo>
                  <a:lnTo>
                    <a:pt x="355574" y="58420"/>
                  </a:lnTo>
                  <a:lnTo>
                    <a:pt x="357517" y="54610"/>
                  </a:lnTo>
                  <a:lnTo>
                    <a:pt x="358622" y="53340"/>
                  </a:lnTo>
                  <a:lnTo>
                    <a:pt x="360781" y="53340"/>
                  </a:lnTo>
                  <a:lnTo>
                    <a:pt x="361416" y="54610"/>
                  </a:lnTo>
                  <a:lnTo>
                    <a:pt x="361353" y="55880"/>
                  </a:lnTo>
                  <a:lnTo>
                    <a:pt x="359879" y="55880"/>
                  </a:lnTo>
                  <a:lnTo>
                    <a:pt x="360159" y="57150"/>
                  </a:lnTo>
                  <a:lnTo>
                    <a:pt x="363791" y="57150"/>
                  </a:lnTo>
                  <a:lnTo>
                    <a:pt x="364731" y="55880"/>
                  </a:lnTo>
                  <a:lnTo>
                    <a:pt x="362559" y="55880"/>
                  </a:lnTo>
                  <a:lnTo>
                    <a:pt x="362534" y="53340"/>
                  </a:lnTo>
                  <a:lnTo>
                    <a:pt x="363118" y="52070"/>
                  </a:lnTo>
                  <a:lnTo>
                    <a:pt x="366001" y="43180"/>
                  </a:lnTo>
                  <a:lnTo>
                    <a:pt x="368414" y="43180"/>
                  </a:lnTo>
                  <a:lnTo>
                    <a:pt x="369443" y="44450"/>
                  </a:lnTo>
                  <a:lnTo>
                    <a:pt x="370332" y="46990"/>
                  </a:lnTo>
                  <a:lnTo>
                    <a:pt x="372325" y="48260"/>
                  </a:lnTo>
                  <a:lnTo>
                    <a:pt x="374599" y="50800"/>
                  </a:lnTo>
                  <a:lnTo>
                    <a:pt x="375107" y="53340"/>
                  </a:lnTo>
                  <a:lnTo>
                    <a:pt x="374904" y="54610"/>
                  </a:lnTo>
                  <a:lnTo>
                    <a:pt x="374738" y="54610"/>
                  </a:lnTo>
                  <a:lnTo>
                    <a:pt x="374700" y="55880"/>
                  </a:lnTo>
                  <a:lnTo>
                    <a:pt x="373672" y="55880"/>
                  </a:lnTo>
                  <a:lnTo>
                    <a:pt x="372821" y="54610"/>
                  </a:lnTo>
                  <a:lnTo>
                    <a:pt x="372287" y="54610"/>
                  </a:lnTo>
                  <a:lnTo>
                    <a:pt x="372084" y="55880"/>
                  </a:lnTo>
                  <a:lnTo>
                    <a:pt x="372846" y="55880"/>
                  </a:lnTo>
                  <a:lnTo>
                    <a:pt x="373773" y="57150"/>
                  </a:lnTo>
                  <a:lnTo>
                    <a:pt x="374611" y="57150"/>
                  </a:lnTo>
                  <a:lnTo>
                    <a:pt x="374535" y="58420"/>
                  </a:lnTo>
                  <a:lnTo>
                    <a:pt x="374942" y="57150"/>
                  </a:lnTo>
                  <a:lnTo>
                    <a:pt x="375513" y="57150"/>
                  </a:lnTo>
                  <a:lnTo>
                    <a:pt x="375742" y="55880"/>
                  </a:lnTo>
                  <a:lnTo>
                    <a:pt x="375920" y="55880"/>
                  </a:lnTo>
                  <a:lnTo>
                    <a:pt x="376110" y="54610"/>
                  </a:lnTo>
                  <a:lnTo>
                    <a:pt x="377710" y="53340"/>
                  </a:lnTo>
                  <a:lnTo>
                    <a:pt x="378256" y="53340"/>
                  </a:lnTo>
                  <a:lnTo>
                    <a:pt x="379768" y="54610"/>
                  </a:lnTo>
                  <a:lnTo>
                    <a:pt x="381711" y="62230"/>
                  </a:lnTo>
                  <a:lnTo>
                    <a:pt x="378498" y="69850"/>
                  </a:lnTo>
                  <a:lnTo>
                    <a:pt x="377901" y="70421"/>
                  </a:lnTo>
                  <a:lnTo>
                    <a:pt x="377901" y="72390"/>
                  </a:lnTo>
                  <a:lnTo>
                    <a:pt x="376415" y="76200"/>
                  </a:lnTo>
                  <a:lnTo>
                    <a:pt x="375805" y="77470"/>
                  </a:lnTo>
                  <a:lnTo>
                    <a:pt x="375145" y="76200"/>
                  </a:lnTo>
                  <a:lnTo>
                    <a:pt x="375056" y="74930"/>
                  </a:lnTo>
                  <a:lnTo>
                    <a:pt x="377329" y="72390"/>
                  </a:lnTo>
                  <a:lnTo>
                    <a:pt x="377901" y="72390"/>
                  </a:lnTo>
                  <a:lnTo>
                    <a:pt x="377901" y="70421"/>
                  </a:lnTo>
                  <a:lnTo>
                    <a:pt x="373075" y="74930"/>
                  </a:lnTo>
                  <a:lnTo>
                    <a:pt x="373799" y="77470"/>
                  </a:lnTo>
                  <a:lnTo>
                    <a:pt x="375094" y="80010"/>
                  </a:lnTo>
                  <a:lnTo>
                    <a:pt x="376796" y="80010"/>
                  </a:lnTo>
                  <a:lnTo>
                    <a:pt x="377634" y="77470"/>
                  </a:lnTo>
                  <a:lnTo>
                    <a:pt x="379310" y="72390"/>
                  </a:lnTo>
                  <a:lnTo>
                    <a:pt x="401751" y="54610"/>
                  </a:lnTo>
                  <a:lnTo>
                    <a:pt x="402780" y="54610"/>
                  </a:lnTo>
                  <a:lnTo>
                    <a:pt x="405041" y="55880"/>
                  </a:lnTo>
                  <a:lnTo>
                    <a:pt x="406768" y="58420"/>
                  </a:lnTo>
                  <a:lnTo>
                    <a:pt x="405041" y="58420"/>
                  </a:lnTo>
                  <a:lnTo>
                    <a:pt x="403656" y="57150"/>
                  </a:lnTo>
                  <a:lnTo>
                    <a:pt x="395401" y="57150"/>
                  </a:lnTo>
                  <a:lnTo>
                    <a:pt x="394817" y="58420"/>
                  </a:lnTo>
                  <a:lnTo>
                    <a:pt x="391947" y="58420"/>
                  </a:lnTo>
                  <a:lnTo>
                    <a:pt x="390893" y="59690"/>
                  </a:lnTo>
                  <a:lnTo>
                    <a:pt x="389877" y="59690"/>
                  </a:lnTo>
                  <a:lnTo>
                    <a:pt x="389420" y="60960"/>
                  </a:lnTo>
                  <a:lnTo>
                    <a:pt x="388480" y="60960"/>
                  </a:lnTo>
                  <a:lnTo>
                    <a:pt x="387667" y="62230"/>
                  </a:lnTo>
                  <a:lnTo>
                    <a:pt x="385572" y="64770"/>
                  </a:lnTo>
                  <a:lnTo>
                    <a:pt x="383679" y="67310"/>
                  </a:lnTo>
                  <a:lnTo>
                    <a:pt x="383159" y="68580"/>
                  </a:lnTo>
                  <a:lnTo>
                    <a:pt x="383552" y="68580"/>
                  </a:lnTo>
                  <a:lnTo>
                    <a:pt x="385000" y="66040"/>
                  </a:lnTo>
                  <a:lnTo>
                    <a:pt x="386054" y="64770"/>
                  </a:lnTo>
                  <a:lnTo>
                    <a:pt x="388213" y="62230"/>
                  </a:lnTo>
                  <a:lnTo>
                    <a:pt x="389026" y="62230"/>
                  </a:lnTo>
                  <a:lnTo>
                    <a:pt x="389953" y="60960"/>
                  </a:lnTo>
                  <a:lnTo>
                    <a:pt x="391388" y="60960"/>
                  </a:lnTo>
                  <a:lnTo>
                    <a:pt x="392404" y="59690"/>
                  </a:lnTo>
                  <a:lnTo>
                    <a:pt x="394563" y="59690"/>
                  </a:lnTo>
                  <a:lnTo>
                    <a:pt x="395681" y="58420"/>
                  </a:lnTo>
                  <a:lnTo>
                    <a:pt x="403339" y="58420"/>
                  </a:lnTo>
                  <a:lnTo>
                    <a:pt x="405587" y="59690"/>
                  </a:lnTo>
                  <a:lnTo>
                    <a:pt x="406895" y="59690"/>
                  </a:lnTo>
                  <a:lnTo>
                    <a:pt x="408622" y="60960"/>
                  </a:lnTo>
                  <a:lnTo>
                    <a:pt x="409790" y="63500"/>
                  </a:lnTo>
                  <a:lnTo>
                    <a:pt x="410121" y="64770"/>
                  </a:lnTo>
                  <a:lnTo>
                    <a:pt x="409498" y="67310"/>
                  </a:lnTo>
                  <a:lnTo>
                    <a:pt x="409282" y="68580"/>
                  </a:lnTo>
                  <a:lnTo>
                    <a:pt x="408635" y="67310"/>
                  </a:lnTo>
                  <a:lnTo>
                    <a:pt x="399973" y="67310"/>
                  </a:lnTo>
                  <a:lnTo>
                    <a:pt x="399034" y="68580"/>
                  </a:lnTo>
                  <a:lnTo>
                    <a:pt x="397268" y="68580"/>
                  </a:lnTo>
                  <a:lnTo>
                    <a:pt x="396633" y="69850"/>
                  </a:lnTo>
                  <a:lnTo>
                    <a:pt x="397916" y="69850"/>
                  </a:lnTo>
                  <a:lnTo>
                    <a:pt x="400507" y="68580"/>
                  </a:lnTo>
                  <a:lnTo>
                    <a:pt x="408978" y="68580"/>
                  </a:lnTo>
                  <a:lnTo>
                    <a:pt x="408647" y="69850"/>
                  </a:lnTo>
                  <a:lnTo>
                    <a:pt x="401370" y="69850"/>
                  </a:lnTo>
                  <a:lnTo>
                    <a:pt x="397535" y="71120"/>
                  </a:lnTo>
                  <a:lnTo>
                    <a:pt x="389331" y="77470"/>
                  </a:lnTo>
                  <a:lnTo>
                    <a:pt x="385533" y="83820"/>
                  </a:lnTo>
                  <a:lnTo>
                    <a:pt x="382270" y="90170"/>
                  </a:lnTo>
                  <a:lnTo>
                    <a:pt x="380072" y="88900"/>
                  </a:lnTo>
                  <a:lnTo>
                    <a:pt x="378333" y="87630"/>
                  </a:lnTo>
                  <a:lnTo>
                    <a:pt x="375119" y="86563"/>
                  </a:lnTo>
                  <a:lnTo>
                    <a:pt x="395566" y="113030"/>
                  </a:lnTo>
                  <a:lnTo>
                    <a:pt x="398640" y="114300"/>
                  </a:lnTo>
                  <a:lnTo>
                    <a:pt x="401421" y="118110"/>
                  </a:lnTo>
                  <a:lnTo>
                    <a:pt x="402666" y="125730"/>
                  </a:lnTo>
                  <a:lnTo>
                    <a:pt x="403326" y="128270"/>
                  </a:lnTo>
                  <a:lnTo>
                    <a:pt x="404190" y="128270"/>
                  </a:lnTo>
                  <a:lnTo>
                    <a:pt x="404837" y="129540"/>
                  </a:lnTo>
                  <a:lnTo>
                    <a:pt x="403872" y="129540"/>
                  </a:lnTo>
                  <a:lnTo>
                    <a:pt x="401701" y="132080"/>
                  </a:lnTo>
                  <a:lnTo>
                    <a:pt x="396468" y="132080"/>
                  </a:lnTo>
                  <a:lnTo>
                    <a:pt x="395998" y="130810"/>
                  </a:lnTo>
                  <a:lnTo>
                    <a:pt x="395312" y="130810"/>
                  </a:lnTo>
                  <a:lnTo>
                    <a:pt x="394106" y="135890"/>
                  </a:lnTo>
                  <a:lnTo>
                    <a:pt x="391109" y="137160"/>
                  </a:lnTo>
                  <a:lnTo>
                    <a:pt x="390283" y="138430"/>
                  </a:lnTo>
                  <a:lnTo>
                    <a:pt x="390169" y="139700"/>
                  </a:lnTo>
                  <a:lnTo>
                    <a:pt x="390182" y="140970"/>
                  </a:lnTo>
                  <a:lnTo>
                    <a:pt x="388315" y="139700"/>
                  </a:lnTo>
                  <a:lnTo>
                    <a:pt x="383019" y="138430"/>
                  </a:lnTo>
                  <a:lnTo>
                    <a:pt x="379196" y="129540"/>
                  </a:lnTo>
                  <a:lnTo>
                    <a:pt x="382587" y="125730"/>
                  </a:lnTo>
                  <a:lnTo>
                    <a:pt x="383971" y="125730"/>
                  </a:lnTo>
                  <a:lnTo>
                    <a:pt x="384454" y="124460"/>
                  </a:lnTo>
                  <a:lnTo>
                    <a:pt x="385076" y="123190"/>
                  </a:lnTo>
                  <a:lnTo>
                    <a:pt x="383819" y="123190"/>
                  </a:lnTo>
                  <a:lnTo>
                    <a:pt x="383222" y="124460"/>
                  </a:lnTo>
                  <a:lnTo>
                    <a:pt x="381977" y="124460"/>
                  </a:lnTo>
                  <a:lnTo>
                    <a:pt x="381876" y="125730"/>
                  </a:lnTo>
                  <a:lnTo>
                    <a:pt x="380098" y="125730"/>
                  </a:lnTo>
                  <a:lnTo>
                    <a:pt x="378256" y="124460"/>
                  </a:lnTo>
                  <a:lnTo>
                    <a:pt x="377571" y="123190"/>
                  </a:lnTo>
                  <a:lnTo>
                    <a:pt x="377291" y="123190"/>
                  </a:lnTo>
                  <a:lnTo>
                    <a:pt x="379374" y="120650"/>
                  </a:lnTo>
                  <a:lnTo>
                    <a:pt x="382778" y="116840"/>
                  </a:lnTo>
                  <a:lnTo>
                    <a:pt x="387146" y="113030"/>
                  </a:lnTo>
                  <a:lnTo>
                    <a:pt x="385953" y="111760"/>
                  </a:lnTo>
                  <a:lnTo>
                    <a:pt x="386295" y="110490"/>
                  </a:lnTo>
                  <a:lnTo>
                    <a:pt x="386765" y="110490"/>
                  </a:lnTo>
                  <a:lnTo>
                    <a:pt x="387400" y="107950"/>
                  </a:lnTo>
                  <a:lnTo>
                    <a:pt x="387502" y="106984"/>
                  </a:lnTo>
                  <a:lnTo>
                    <a:pt x="387477" y="104140"/>
                  </a:lnTo>
                  <a:lnTo>
                    <a:pt x="386981" y="102870"/>
                  </a:lnTo>
                  <a:lnTo>
                    <a:pt x="386448" y="101600"/>
                  </a:lnTo>
                  <a:lnTo>
                    <a:pt x="386295" y="101600"/>
                  </a:lnTo>
                  <a:lnTo>
                    <a:pt x="386537" y="102870"/>
                  </a:lnTo>
                  <a:lnTo>
                    <a:pt x="386588" y="105816"/>
                  </a:lnTo>
                  <a:lnTo>
                    <a:pt x="386448" y="106680"/>
                  </a:lnTo>
                  <a:lnTo>
                    <a:pt x="385445" y="109474"/>
                  </a:lnTo>
                  <a:lnTo>
                    <a:pt x="385064" y="110490"/>
                  </a:lnTo>
                  <a:lnTo>
                    <a:pt x="384657" y="111760"/>
                  </a:lnTo>
                  <a:lnTo>
                    <a:pt x="382676" y="113030"/>
                  </a:lnTo>
                  <a:lnTo>
                    <a:pt x="380149" y="115570"/>
                  </a:lnTo>
                  <a:lnTo>
                    <a:pt x="378917" y="115570"/>
                  </a:lnTo>
                  <a:lnTo>
                    <a:pt x="378307" y="113030"/>
                  </a:lnTo>
                  <a:lnTo>
                    <a:pt x="378079" y="110490"/>
                  </a:lnTo>
                  <a:lnTo>
                    <a:pt x="379120" y="106680"/>
                  </a:lnTo>
                  <a:lnTo>
                    <a:pt x="379437" y="105410"/>
                  </a:lnTo>
                  <a:lnTo>
                    <a:pt x="379577" y="105410"/>
                  </a:lnTo>
                  <a:lnTo>
                    <a:pt x="379755" y="102870"/>
                  </a:lnTo>
                  <a:lnTo>
                    <a:pt x="379704" y="101600"/>
                  </a:lnTo>
                  <a:lnTo>
                    <a:pt x="379425" y="100330"/>
                  </a:lnTo>
                  <a:lnTo>
                    <a:pt x="378739" y="99060"/>
                  </a:lnTo>
                  <a:lnTo>
                    <a:pt x="378320" y="97790"/>
                  </a:lnTo>
                  <a:lnTo>
                    <a:pt x="377837" y="97790"/>
                  </a:lnTo>
                  <a:lnTo>
                    <a:pt x="377367" y="96520"/>
                  </a:lnTo>
                  <a:lnTo>
                    <a:pt x="376428" y="95250"/>
                  </a:lnTo>
                  <a:lnTo>
                    <a:pt x="374650" y="93929"/>
                  </a:lnTo>
                  <a:lnTo>
                    <a:pt x="373748" y="93116"/>
                  </a:lnTo>
                  <a:lnTo>
                    <a:pt x="374459" y="94145"/>
                  </a:lnTo>
                  <a:lnTo>
                    <a:pt x="377596" y="99072"/>
                  </a:lnTo>
                  <a:lnTo>
                    <a:pt x="378091" y="100330"/>
                  </a:lnTo>
                  <a:lnTo>
                    <a:pt x="378358" y="100330"/>
                  </a:lnTo>
                  <a:lnTo>
                    <a:pt x="378485" y="101231"/>
                  </a:lnTo>
                  <a:lnTo>
                    <a:pt x="378574" y="102870"/>
                  </a:lnTo>
                  <a:lnTo>
                    <a:pt x="378460" y="104140"/>
                  </a:lnTo>
                  <a:lnTo>
                    <a:pt x="377545" y="107950"/>
                  </a:lnTo>
                  <a:lnTo>
                    <a:pt x="377418" y="109220"/>
                  </a:lnTo>
                  <a:lnTo>
                    <a:pt x="375653" y="110490"/>
                  </a:lnTo>
                  <a:lnTo>
                    <a:pt x="375526" y="111048"/>
                  </a:lnTo>
                  <a:lnTo>
                    <a:pt x="375462" y="111760"/>
                  </a:lnTo>
                  <a:lnTo>
                    <a:pt x="375386" y="110490"/>
                  </a:lnTo>
                  <a:lnTo>
                    <a:pt x="374040" y="111760"/>
                  </a:lnTo>
                  <a:lnTo>
                    <a:pt x="374180" y="110490"/>
                  </a:lnTo>
                  <a:lnTo>
                    <a:pt x="373913" y="109220"/>
                  </a:lnTo>
                  <a:lnTo>
                    <a:pt x="370751" y="106680"/>
                  </a:lnTo>
                  <a:lnTo>
                    <a:pt x="369277" y="105410"/>
                  </a:lnTo>
                  <a:lnTo>
                    <a:pt x="369798" y="104140"/>
                  </a:lnTo>
                  <a:lnTo>
                    <a:pt x="369277" y="104140"/>
                  </a:lnTo>
                  <a:lnTo>
                    <a:pt x="367233" y="105410"/>
                  </a:lnTo>
                  <a:lnTo>
                    <a:pt x="368782" y="105410"/>
                  </a:lnTo>
                  <a:lnTo>
                    <a:pt x="368922" y="106680"/>
                  </a:lnTo>
                  <a:lnTo>
                    <a:pt x="370205" y="107950"/>
                  </a:lnTo>
                  <a:lnTo>
                    <a:pt x="373240" y="110490"/>
                  </a:lnTo>
                  <a:lnTo>
                    <a:pt x="373481" y="110490"/>
                  </a:lnTo>
                  <a:lnTo>
                    <a:pt x="373176" y="111760"/>
                  </a:lnTo>
                  <a:lnTo>
                    <a:pt x="372846" y="111760"/>
                  </a:lnTo>
                  <a:lnTo>
                    <a:pt x="372884" y="113030"/>
                  </a:lnTo>
                  <a:lnTo>
                    <a:pt x="373303" y="113030"/>
                  </a:lnTo>
                  <a:lnTo>
                    <a:pt x="372402" y="114300"/>
                  </a:lnTo>
                  <a:lnTo>
                    <a:pt x="367957" y="124460"/>
                  </a:lnTo>
                  <a:lnTo>
                    <a:pt x="363512" y="132080"/>
                  </a:lnTo>
                  <a:lnTo>
                    <a:pt x="357530" y="138430"/>
                  </a:lnTo>
                  <a:lnTo>
                    <a:pt x="349046" y="143510"/>
                  </a:lnTo>
                  <a:lnTo>
                    <a:pt x="345020" y="146050"/>
                  </a:lnTo>
                  <a:lnTo>
                    <a:pt x="346532" y="146050"/>
                  </a:lnTo>
                  <a:lnTo>
                    <a:pt x="347840" y="144780"/>
                  </a:lnTo>
                  <a:lnTo>
                    <a:pt x="348792" y="146050"/>
                  </a:lnTo>
                  <a:lnTo>
                    <a:pt x="350342" y="147320"/>
                  </a:lnTo>
                  <a:lnTo>
                    <a:pt x="352031" y="147320"/>
                  </a:lnTo>
                  <a:lnTo>
                    <a:pt x="352679" y="146050"/>
                  </a:lnTo>
                  <a:lnTo>
                    <a:pt x="353148" y="146050"/>
                  </a:lnTo>
                  <a:lnTo>
                    <a:pt x="353428" y="147320"/>
                  </a:lnTo>
                  <a:lnTo>
                    <a:pt x="353847" y="147320"/>
                  </a:lnTo>
                  <a:lnTo>
                    <a:pt x="353822" y="147815"/>
                  </a:lnTo>
                  <a:lnTo>
                    <a:pt x="353720" y="148767"/>
                  </a:lnTo>
                  <a:lnTo>
                    <a:pt x="352348" y="152400"/>
                  </a:lnTo>
                  <a:lnTo>
                    <a:pt x="354698" y="152412"/>
                  </a:lnTo>
                  <a:lnTo>
                    <a:pt x="355942" y="153670"/>
                  </a:lnTo>
                  <a:lnTo>
                    <a:pt x="357962" y="156210"/>
                  </a:lnTo>
                  <a:lnTo>
                    <a:pt x="359181" y="157480"/>
                  </a:lnTo>
                  <a:lnTo>
                    <a:pt x="360756" y="157480"/>
                  </a:lnTo>
                  <a:lnTo>
                    <a:pt x="359600" y="158750"/>
                  </a:lnTo>
                  <a:lnTo>
                    <a:pt x="356222" y="162560"/>
                  </a:lnTo>
                  <a:lnTo>
                    <a:pt x="350761" y="163830"/>
                  </a:lnTo>
                  <a:lnTo>
                    <a:pt x="346202" y="163830"/>
                  </a:lnTo>
                  <a:lnTo>
                    <a:pt x="343255" y="162560"/>
                  </a:lnTo>
                  <a:lnTo>
                    <a:pt x="341985" y="161290"/>
                  </a:lnTo>
                  <a:lnTo>
                    <a:pt x="341388" y="161290"/>
                  </a:lnTo>
                  <a:lnTo>
                    <a:pt x="341414" y="162560"/>
                  </a:lnTo>
                  <a:lnTo>
                    <a:pt x="343128" y="165100"/>
                  </a:lnTo>
                  <a:lnTo>
                    <a:pt x="343331" y="165100"/>
                  </a:lnTo>
                  <a:lnTo>
                    <a:pt x="343827" y="167373"/>
                  </a:lnTo>
                  <a:lnTo>
                    <a:pt x="343928" y="168910"/>
                  </a:lnTo>
                  <a:lnTo>
                    <a:pt x="335953" y="168910"/>
                  </a:lnTo>
                  <a:lnTo>
                    <a:pt x="328028" y="167678"/>
                  </a:lnTo>
                  <a:lnTo>
                    <a:pt x="330987" y="168910"/>
                  </a:lnTo>
                  <a:lnTo>
                    <a:pt x="333603" y="172720"/>
                  </a:lnTo>
                  <a:lnTo>
                    <a:pt x="333616" y="179070"/>
                  </a:lnTo>
                  <a:lnTo>
                    <a:pt x="335584" y="180340"/>
                  </a:lnTo>
                  <a:lnTo>
                    <a:pt x="338594" y="185420"/>
                  </a:lnTo>
                  <a:lnTo>
                    <a:pt x="338937" y="186690"/>
                  </a:lnTo>
                  <a:lnTo>
                    <a:pt x="339051" y="189230"/>
                  </a:lnTo>
                  <a:lnTo>
                    <a:pt x="344601" y="189230"/>
                  </a:lnTo>
                  <a:lnTo>
                    <a:pt x="344932" y="190500"/>
                  </a:lnTo>
                  <a:lnTo>
                    <a:pt x="345554" y="233680"/>
                  </a:lnTo>
                  <a:lnTo>
                    <a:pt x="345668" y="250304"/>
                  </a:lnTo>
                  <a:lnTo>
                    <a:pt x="348665" y="247650"/>
                  </a:lnTo>
                  <a:lnTo>
                    <a:pt x="355828" y="241300"/>
                  </a:lnTo>
                  <a:lnTo>
                    <a:pt x="356489" y="241300"/>
                  </a:lnTo>
                  <a:lnTo>
                    <a:pt x="363245" y="228600"/>
                  </a:lnTo>
                  <a:lnTo>
                    <a:pt x="372160" y="224790"/>
                  </a:lnTo>
                  <a:lnTo>
                    <a:pt x="369874" y="224790"/>
                  </a:lnTo>
                  <a:lnTo>
                    <a:pt x="362229" y="228600"/>
                  </a:lnTo>
                  <a:lnTo>
                    <a:pt x="355333" y="240030"/>
                  </a:lnTo>
                  <a:lnTo>
                    <a:pt x="354825" y="240030"/>
                  </a:lnTo>
                  <a:lnTo>
                    <a:pt x="351231" y="243840"/>
                  </a:lnTo>
                  <a:lnTo>
                    <a:pt x="349084" y="246380"/>
                  </a:lnTo>
                  <a:lnTo>
                    <a:pt x="347179" y="247650"/>
                  </a:lnTo>
                  <a:lnTo>
                    <a:pt x="346595" y="205740"/>
                  </a:lnTo>
                  <a:lnTo>
                    <a:pt x="348310" y="208318"/>
                  </a:lnTo>
                  <a:lnTo>
                    <a:pt x="349643" y="209867"/>
                  </a:lnTo>
                  <a:lnTo>
                    <a:pt x="348322" y="205740"/>
                  </a:lnTo>
                  <a:lnTo>
                    <a:pt x="347522" y="203200"/>
                  </a:lnTo>
                  <a:lnTo>
                    <a:pt x="346989" y="201930"/>
                  </a:lnTo>
                  <a:lnTo>
                    <a:pt x="357035" y="201930"/>
                  </a:lnTo>
                  <a:lnTo>
                    <a:pt x="357035" y="203200"/>
                  </a:lnTo>
                  <a:lnTo>
                    <a:pt x="357593" y="204470"/>
                  </a:lnTo>
                  <a:lnTo>
                    <a:pt x="358952" y="204470"/>
                  </a:lnTo>
                  <a:lnTo>
                    <a:pt x="359511" y="203200"/>
                  </a:lnTo>
                  <a:lnTo>
                    <a:pt x="359511" y="201930"/>
                  </a:lnTo>
                  <a:lnTo>
                    <a:pt x="369735" y="201930"/>
                  </a:lnTo>
                  <a:lnTo>
                    <a:pt x="368858" y="203200"/>
                  </a:lnTo>
                  <a:lnTo>
                    <a:pt x="365353" y="210820"/>
                  </a:lnTo>
                  <a:lnTo>
                    <a:pt x="350469" y="210820"/>
                  </a:lnTo>
                  <a:lnTo>
                    <a:pt x="351574" y="212090"/>
                  </a:lnTo>
                  <a:lnTo>
                    <a:pt x="367995" y="212090"/>
                  </a:lnTo>
                  <a:lnTo>
                    <a:pt x="371868" y="201930"/>
                  </a:lnTo>
                  <a:lnTo>
                    <a:pt x="371805" y="200660"/>
                  </a:lnTo>
                  <a:lnTo>
                    <a:pt x="371271" y="200660"/>
                  </a:lnTo>
                  <a:lnTo>
                    <a:pt x="370827" y="199390"/>
                  </a:lnTo>
                  <a:lnTo>
                    <a:pt x="369976" y="199390"/>
                  </a:lnTo>
                  <a:lnTo>
                    <a:pt x="368363" y="194792"/>
                  </a:lnTo>
                  <a:lnTo>
                    <a:pt x="368363" y="200660"/>
                  </a:lnTo>
                  <a:lnTo>
                    <a:pt x="367487" y="200660"/>
                  </a:lnTo>
                  <a:lnTo>
                    <a:pt x="367042" y="199390"/>
                  </a:lnTo>
                  <a:lnTo>
                    <a:pt x="365175" y="194043"/>
                  </a:lnTo>
                  <a:lnTo>
                    <a:pt x="365175" y="199390"/>
                  </a:lnTo>
                  <a:lnTo>
                    <a:pt x="360540" y="199390"/>
                  </a:lnTo>
                  <a:lnTo>
                    <a:pt x="360540" y="186690"/>
                  </a:lnTo>
                  <a:lnTo>
                    <a:pt x="365175" y="199390"/>
                  </a:lnTo>
                  <a:lnTo>
                    <a:pt x="365175" y="194043"/>
                  </a:lnTo>
                  <a:lnTo>
                    <a:pt x="362610" y="186690"/>
                  </a:lnTo>
                  <a:lnTo>
                    <a:pt x="359511" y="177800"/>
                  </a:lnTo>
                  <a:lnTo>
                    <a:pt x="359511" y="175260"/>
                  </a:lnTo>
                  <a:lnTo>
                    <a:pt x="368363" y="200660"/>
                  </a:lnTo>
                  <a:lnTo>
                    <a:pt x="368363" y="194792"/>
                  </a:lnTo>
                  <a:lnTo>
                    <a:pt x="361518" y="175260"/>
                  </a:lnTo>
                  <a:lnTo>
                    <a:pt x="362381" y="175260"/>
                  </a:lnTo>
                  <a:lnTo>
                    <a:pt x="362915" y="173990"/>
                  </a:lnTo>
                  <a:lnTo>
                    <a:pt x="371309" y="173990"/>
                  </a:lnTo>
                  <a:lnTo>
                    <a:pt x="374091" y="179070"/>
                  </a:lnTo>
                  <a:lnTo>
                    <a:pt x="374675" y="179070"/>
                  </a:lnTo>
                  <a:lnTo>
                    <a:pt x="374929" y="180340"/>
                  </a:lnTo>
                  <a:lnTo>
                    <a:pt x="375158" y="179070"/>
                  </a:lnTo>
                  <a:lnTo>
                    <a:pt x="375716" y="179070"/>
                  </a:lnTo>
                  <a:lnTo>
                    <a:pt x="376326" y="177800"/>
                  </a:lnTo>
                  <a:lnTo>
                    <a:pt x="378155" y="173990"/>
                  </a:lnTo>
                  <a:lnTo>
                    <a:pt x="386346" y="173990"/>
                  </a:lnTo>
                  <a:lnTo>
                    <a:pt x="386880" y="175260"/>
                  </a:lnTo>
                  <a:lnTo>
                    <a:pt x="387642" y="175260"/>
                  </a:lnTo>
                  <a:lnTo>
                    <a:pt x="387210" y="176530"/>
                  </a:lnTo>
                  <a:lnTo>
                    <a:pt x="386765" y="176720"/>
                  </a:lnTo>
                  <a:lnTo>
                    <a:pt x="386765" y="180340"/>
                  </a:lnTo>
                  <a:lnTo>
                    <a:pt x="386283" y="181610"/>
                  </a:lnTo>
                  <a:lnTo>
                    <a:pt x="384759" y="181610"/>
                  </a:lnTo>
                  <a:lnTo>
                    <a:pt x="383997" y="180340"/>
                  </a:lnTo>
                  <a:lnTo>
                    <a:pt x="382841" y="180340"/>
                  </a:lnTo>
                  <a:lnTo>
                    <a:pt x="381914" y="179070"/>
                  </a:lnTo>
                  <a:lnTo>
                    <a:pt x="384162" y="179070"/>
                  </a:lnTo>
                  <a:lnTo>
                    <a:pt x="385114" y="180340"/>
                  </a:lnTo>
                  <a:lnTo>
                    <a:pt x="386765" y="180340"/>
                  </a:lnTo>
                  <a:lnTo>
                    <a:pt x="386765" y="176720"/>
                  </a:lnTo>
                  <a:lnTo>
                    <a:pt x="384086" y="177800"/>
                  </a:lnTo>
                  <a:lnTo>
                    <a:pt x="379984" y="177800"/>
                  </a:lnTo>
                  <a:lnTo>
                    <a:pt x="379920" y="179070"/>
                  </a:lnTo>
                  <a:lnTo>
                    <a:pt x="384810" y="183997"/>
                  </a:lnTo>
                  <a:lnTo>
                    <a:pt x="384848" y="184442"/>
                  </a:lnTo>
                  <a:lnTo>
                    <a:pt x="379260" y="199390"/>
                  </a:lnTo>
                  <a:lnTo>
                    <a:pt x="378714" y="199390"/>
                  </a:lnTo>
                  <a:lnTo>
                    <a:pt x="378307" y="200660"/>
                  </a:lnTo>
                  <a:lnTo>
                    <a:pt x="377647" y="200660"/>
                  </a:lnTo>
                  <a:lnTo>
                    <a:pt x="380009" y="212090"/>
                  </a:lnTo>
                  <a:lnTo>
                    <a:pt x="394449" y="212090"/>
                  </a:lnTo>
                  <a:lnTo>
                    <a:pt x="397459" y="210820"/>
                  </a:lnTo>
                  <a:lnTo>
                    <a:pt x="382638" y="210820"/>
                  </a:lnTo>
                  <a:lnTo>
                    <a:pt x="380212" y="203200"/>
                  </a:lnTo>
                  <a:lnTo>
                    <a:pt x="379679" y="201930"/>
                  </a:lnTo>
                  <a:lnTo>
                    <a:pt x="389724" y="201930"/>
                  </a:lnTo>
                  <a:lnTo>
                    <a:pt x="389724" y="203200"/>
                  </a:lnTo>
                  <a:lnTo>
                    <a:pt x="390283" y="204470"/>
                  </a:lnTo>
                  <a:lnTo>
                    <a:pt x="391642" y="204470"/>
                  </a:lnTo>
                  <a:lnTo>
                    <a:pt x="392188" y="203200"/>
                  </a:lnTo>
                  <a:lnTo>
                    <a:pt x="392188" y="201930"/>
                  </a:lnTo>
                  <a:lnTo>
                    <a:pt x="402424" y="201930"/>
                  </a:lnTo>
                  <a:lnTo>
                    <a:pt x="401548" y="203200"/>
                  </a:lnTo>
                  <a:lnTo>
                    <a:pt x="398716" y="209359"/>
                  </a:lnTo>
                  <a:lnTo>
                    <a:pt x="399643" y="208280"/>
                  </a:lnTo>
                  <a:lnTo>
                    <a:pt x="400050" y="212090"/>
                  </a:lnTo>
                  <a:lnTo>
                    <a:pt x="400545" y="214630"/>
                  </a:lnTo>
                  <a:lnTo>
                    <a:pt x="401104" y="217170"/>
                  </a:lnTo>
                  <a:lnTo>
                    <a:pt x="400672" y="217170"/>
                  </a:lnTo>
                  <a:lnTo>
                    <a:pt x="400189" y="218440"/>
                  </a:lnTo>
                  <a:lnTo>
                    <a:pt x="399262" y="219710"/>
                  </a:lnTo>
                  <a:lnTo>
                    <a:pt x="397675" y="219710"/>
                  </a:lnTo>
                  <a:lnTo>
                    <a:pt x="394538" y="220980"/>
                  </a:lnTo>
                  <a:lnTo>
                    <a:pt x="392836" y="220980"/>
                  </a:lnTo>
                  <a:lnTo>
                    <a:pt x="389089" y="222250"/>
                  </a:lnTo>
                  <a:lnTo>
                    <a:pt x="387235" y="222250"/>
                  </a:lnTo>
                  <a:lnTo>
                    <a:pt x="383654" y="223520"/>
                  </a:lnTo>
                  <a:lnTo>
                    <a:pt x="381495" y="223520"/>
                  </a:lnTo>
                  <a:lnTo>
                    <a:pt x="378574" y="224790"/>
                  </a:lnTo>
                  <a:lnTo>
                    <a:pt x="376580" y="224790"/>
                  </a:lnTo>
                  <a:lnTo>
                    <a:pt x="379476" y="227330"/>
                  </a:lnTo>
                  <a:lnTo>
                    <a:pt x="379691" y="227330"/>
                  </a:lnTo>
                  <a:lnTo>
                    <a:pt x="379501" y="226060"/>
                  </a:lnTo>
                  <a:lnTo>
                    <a:pt x="381990" y="226060"/>
                  </a:lnTo>
                  <a:lnTo>
                    <a:pt x="384035" y="224790"/>
                  </a:lnTo>
                  <a:lnTo>
                    <a:pt x="387908" y="223520"/>
                  </a:lnTo>
                  <a:lnTo>
                    <a:pt x="392874" y="222250"/>
                  </a:lnTo>
                  <a:lnTo>
                    <a:pt x="398602" y="222250"/>
                  </a:lnTo>
                  <a:lnTo>
                    <a:pt x="400685" y="220980"/>
                  </a:lnTo>
                  <a:lnTo>
                    <a:pt x="400469" y="220980"/>
                  </a:lnTo>
                  <a:lnTo>
                    <a:pt x="401777" y="218440"/>
                  </a:lnTo>
                  <a:lnTo>
                    <a:pt x="403021" y="217170"/>
                  </a:lnTo>
                  <a:lnTo>
                    <a:pt x="403542" y="215900"/>
                  </a:lnTo>
                  <a:lnTo>
                    <a:pt x="404063" y="214630"/>
                  </a:lnTo>
                  <a:lnTo>
                    <a:pt x="404279" y="214630"/>
                  </a:lnTo>
                  <a:lnTo>
                    <a:pt x="405155" y="213080"/>
                  </a:lnTo>
                  <a:lnTo>
                    <a:pt x="406577" y="210820"/>
                  </a:lnTo>
                  <a:lnTo>
                    <a:pt x="407593" y="213360"/>
                  </a:lnTo>
                  <a:lnTo>
                    <a:pt x="409587" y="214630"/>
                  </a:lnTo>
                  <a:lnTo>
                    <a:pt x="410222" y="214630"/>
                  </a:lnTo>
                  <a:lnTo>
                    <a:pt x="410400" y="213360"/>
                  </a:lnTo>
                  <a:lnTo>
                    <a:pt x="411010" y="210820"/>
                  </a:lnTo>
                  <a:lnTo>
                    <a:pt x="412496" y="210820"/>
                  </a:lnTo>
                  <a:lnTo>
                    <a:pt x="418617" y="208280"/>
                  </a:lnTo>
                  <a:lnTo>
                    <a:pt x="419823" y="205740"/>
                  </a:lnTo>
                  <a:lnTo>
                    <a:pt x="420370" y="204470"/>
                  </a:lnTo>
                  <a:lnTo>
                    <a:pt x="420700" y="203200"/>
                  </a:lnTo>
                  <a:lnTo>
                    <a:pt x="421411" y="204470"/>
                  </a:lnTo>
                  <a:lnTo>
                    <a:pt x="422097" y="207010"/>
                  </a:lnTo>
                  <a:lnTo>
                    <a:pt x="421157" y="208318"/>
                  </a:lnTo>
                  <a:lnTo>
                    <a:pt x="418807" y="212090"/>
                  </a:lnTo>
                  <a:lnTo>
                    <a:pt x="419366" y="217170"/>
                  </a:lnTo>
                  <a:lnTo>
                    <a:pt x="423532" y="219710"/>
                  </a:lnTo>
                  <a:lnTo>
                    <a:pt x="424078" y="219710"/>
                  </a:lnTo>
                  <a:lnTo>
                    <a:pt x="424497" y="218440"/>
                  </a:lnTo>
                  <a:lnTo>
                    <a:pt x="424929" y="217170"/>
                  </a:lnTo>
                  <a:lnTo>
                    <a:pt x="429336" y="213360"/>
                  </a:lnTo>
                  <a:lnTo>
                    <a:pt x="431012" y="212090"/>
                  </a:lnTo>
                  <a:lnTo>
                    <a:pt x="432752" y="204470"/>
                  </a:lnTo>
                  <a:lnTo>
                    <a:pt x="433057" y="204470"/>
                  </a:lnTo>
                  <a:lnTo>
                    <a:pt x="433451" y="205740"/>
                  </a:lnTo>
                  <a:lnTo>
                    <a:pt x="433768" y="205740"/>
                  </a:lnTo>
                  <a:lnTo>
                    <a:pt x="433768" y="204241"/>
                  </a:lnTo>
                  <a:lnTo>
                    <a:pt x="432600" y="203200"/>
                  </a:lnTo>
                  <a:lnTo>
                    <a:pt x="432104" y="203200"/>
                  </a:lnTo>
                  <a:lnTo>
                    <a:pt x="431215" y="208318"/>
                  </a:lnTo>
                  <a:lnTo>
                    <a:pt x="430276" y="212090"/>
                  </a:lnTo>
                  <a:lnTo>
                    <a:pt x="428663" y="213360"/>
                  </a:lnTo>
                  <a:lnTo>
                    <a:pt x="425119" y="215836"/>
                  </a:lnTo>
                  <a:lnTo>
                    <a:pt x="424319" y="217170"/>
                  </a:lnTo>
                  <a:lnTo>
                    <a:pt x="423875" y="218440"/>
                  </a:lnTo>
                  <a:lnTo>
                    <a:pt x="423837" y="217170"/>
                  </a:lnTo>
                  <a:lnTo>
                    <a:pt x="424040" y="217170"/>
                  </a:lnTo>
                  <a:lnTo>
                    <a:pt x="424624" y="215900"/>
                  </a:lnTo>
                  <a:lnTo>
                    <a:pt x="425030" y="215900"/>
                  </a:lnTo>
                  <a:lnTo>
                    <a:pt x="425170" y="215773"/>
                  </a:lnTo>
                  <a:lnTo>
                    <a:pt x="426161" y="214630"/>
                  </a:lnTo>
                  <a:lnTo>
                    <a:pt x="426821" y="214630"/>
                  </a:lnTo>
                  <a:lnTo>
                    <a:pt x="428294" y="213360"/>
                  </a:lnTo>
                  <a:lnTo>
                    <a:pt x="428828" y="212090"/>
                  </a:lnTo>
                  <a:lnTo>
                    <a:pt x="429514" y="212090"/>
                  </a:lnTo>
                  <a:lnTo>
                    <a:pt x="429945" y="210820"/>
                  </a:lnTo>
                  <a:lnTo>
                    <a:pt x="430872" y="207010"/>
                  </a:lnTo>
                  <a:lnTo>
                    <a:pt x="430898" y="206679"/>
                  </a:lnTo>
                  <a:lnTo>
                    <a:pt x="430822" y="201930"/>
                  </a:lnTo>
                  <a:lnTo>
                    <a:pt x="430479" y="200660"/>
                  </a:lnTo>
                  <a:lnTo>
                    <a:pt x="429780" y="199390"/>
                  </a:lnTo>
                  <a:lnTo>
                    <a:pt x="429539" y="199390"/>
                  </a:lnTo>
                  <a:lnTo>
                    <a:pt x="429145" y="198120"/>
                  </a:lnTo>
                  <a:lnTo>
                    <a:pt x="428980" y="198120"/>
                  </a:lnTo>
                  <a:lnTo>
                    <a:pt x="429437" y="199390"/>
                  </a:lnTo>
                  <a:lnTo>
                    <a:pt x="430149" y="200660"/>
                  </a:lnTo>
                  <a:lnTo>
                    <a:pt x="430339" y="201701"/>
                  </a:lnTo>
                  <a:lnTo>
                    <a:pt x="430364" y="205740"/>
                  </a:lnTo>
                  <a:lnTo>
                    <a:pt x="430136" y="207010"/>
                  </a:lnTo>
                  <a:lnTo>
                    <a:pt x="429488" y="209550"/>
                  </a:lnTo>
                  <a:lnTo>
                    <a:pt x="429272" y="209550"/>
                  </a:lnTo>
                  <a:lnTo>
                    <a:pt x="429006" y="210820"/>
                  </a:lnTo>
                  <a:lnTo>
                    <a:pt x="428663" y="210820"/>
                  </a:lnTo>
                  <a:lnTo>
                    <a:pt x="428447" y="212090"/>
                  </a:lnTo>
                  <a:lnTo>
                    <a:pt x="427748" y="212090"/>
                  </a:lnTo>
                  <a:lnTo>
                    <a:pt x="423151" y="217170"/>
                  </a:lnTo>
                  <a:lnTo>
                    <a:pt x="423341" y="218440"/>
                  </a:lnTo>
                  <a:lnTo>
                    <a:pt x="422579" y="218440"/>
                  </a:lnTo>
                  <a:lnTo>
                    <a:pt x="422275" y="217170"/>
                  </a:lnTo>
                  <a:lnTo>
                    <a:pt x="421919" y="217170"/>
                  </a:lnTo>
                  <a:lnTo>
                    <a:pt x="421690" y="215900"/>
                  </a:lnTo>
                  <a:lnTo>
                    <a:pt x="420712" y="215900"/>
                  </a:lnTo>
                  <a:lnTo>
                    <a:pt x="420268" y="214630"/>
                  </a:lnTo>
                  <a:lnTo>
                    <a:pt x="419950" y="214630"/>
                  </a:lnTo>
                  <a:lnTo>
                    <a:pt x="419785" y="213360"/>
                  </a:lnTo>
                  <a:lnTo>
                    <a:pt x="419950" y="212090"/>
                  </a:lnTo>
                  <a:lnTo>
                    <a:pt x="420230" y="212090"/>
                  </a:lnTo>
                  <a:lnTo>
                    <a:pt x="420725" y="210820"/>
                  </a:lnTo>
                  <a:lnTo>
                    <a:pt x="422033" y="209550"/>
                  </a:lnTo>
                  <a:lnTo>
                    <a:pt x="423265" y="208280"/>
                  </a:lnTo>
                  <a:lnTo>
                    <a:pt x="423989" y="207010"/>
                  </a:lnTo>
                  <a:lnTo>
                    <a:pt x="424192" y="207010"/>
                  </a:lnTo>
                  <a:lnTo>
                    <a:pt x="424700" y="205740"/>
                  </a:lnTo>
                  <a:lnTo>
                    <a:pt x="424980" y="204470"/>
                  </a:lnTo>
                  <a:lnTo>
                    <a:pt x="424294" y="205740"/>
                  </a:lnTo>
                  <a:lnTo>
                    <a:pt x="423976" y="207010"/>
                  </a:lnTo>
                  <a:lnTo>
                    <a:pt x="423227" y="207010"/>
                  </a:lnTo>
                  <a:lnTo>
                    <a:pt x="422567" y="208089"/>
                  </a:lnTo>
                  <a:lnTo>
                    <a:pt x="422541" y="208280"/>
                  </a:lnTo>
                  <a:lnTo>
                    <a:pt x="421741" y="209550"/>
                  </a:lnTo>
                  <a:lnTo>
                    <a:pt x="422351" y="208318"/>
                  </a:lnTo>
                  <a:lnTo>
                    <a:pt x="422541" y="208280"/>
                  </a:lnTo>
                  <a:lnTo>
                    <a:pt x="422541" y="208114"/>
                  </a:lnTo>
                  <a:lnTo>
                    <a:pt x="422668" y="206844"/>
                  </a:lnTo>
                  <a:lnTo>
                    <a:pt x="423037" y="205740"/>
                  </a:lnTo>
                  <a:lnTo>
                    <a:pt x="423240" y="204330"/>
                  </a:lnTo>
                  <a:lnTo>
                    <a:pt x="423291" y="203200"/>
                  </a:lnTo>
                  <a:lnTo>
                    <a:pt x="423265" y="201930"/>
                  </a:lnTo>
                  <a:lnTo>
                    <a:pt x="423024" y="204470"/>
                  </a:lnTo>
                  <a:lnTo>
                    <a:pt x="422897" y="204470"/>
                  </a:lnTo>
                  <a:lnTo>
                    <a:pt x="422694" y="205740"/>
                  </a:lnTo>
                  <a:lnTo>
                    <a:pt x="422478" y="205740"/>
                  </a:lnTo>
                  <a:lnTo>
                    <a:pt x="422109" y="204470"/>
                  </a:lnTo>
                  <a:lnTo>
                    <a:pt x="421500" y="203200"/>
                  </a:lnTo>
                  <a:lnTo>
                    <a:pt x="420890" y="201930"/>
                  </a:lnTo>
                  <a:lnTo>
                    <a:pt x="420255" y="201930"/>
                  </a:lnTo>
                  <a:lnTo>
                    <a:pt x="419366" y="205740"/>
                  </a:lnTo>
                  <a:lnTo>
                    <a:pt x="418058" y="207010"/>
                  </a:lnTo>
                  <a:lnTo>
                    <a:pt x="413067" y="209359"/>
                  </a:lnTo>
                  <a:lnTo>
                    <a:pt x="414032" y="208280"/>
                  </a:lnTo>
                  <a:lnTo>
                    <a:pt x="414705" y="208280"/>
                  </a:lnTo>
                  <a:lnTo>
                    <a:pt x="416229" y="206844"/>
                  </a:lnTo>
                  <a:lnTo>
                    <a:pt x="417487" y="205740"/>
                  </a:lnTo>
                  <a:lnTo>
                    <a:pt x="419239" y="203200"/>
                  </a:lnTo>
                  <a:lnTo>
                    <a:pt x="419760" y="201930"/>
                  </a:lnTo>
                  <a:lnTo>
                    <a:pt x="420560" y="200660"/>
                  </a:lnTo>
                  <a:lnTo>
                    <a:pt x="420878" y="199390"/>
                  </a:lnTo>
                  <a:lnTo>
                    <a:pt x="421563" y="198120"/>
                  </a:lnTo>
                  <a:lnTo>
                    <a:pt x="421741" y="196850"/>
                  </a:lnTo>
                  <a:lnTo>
                    <a:pt x="421894" y="194310"/>
                  </a:lnTo>
                  <a:lnTo>
                    <a:pt x="421119" y="198120"/>
                  </a:lnTo>
                  <a:lnTo>
                    <a:pt x="420331" y="199390"/>
                  </a:lnTo>
                  <a:lnTo>
                    <a:pt x="419976" y="200660"/>
                  </a:lnTo>
                  <a:lnTo>
                    <a:pt x="419150" y="201930"/>
                  </a:lnTo>
                  <a:lnTo>
                    <a:pt x="418655" y="203200"/>
                  </a:lnTo>
                  <a:lnTo>
                    <a:pt x="418109" y="203200"/>
                  </a:lnTo>
                  <a:lnTo>
                    <a:pt x="417436" y="204470"/>
                  </a:lnTo>
                  <a:lnTo>
                    <a:pt x="414655" y="207010"/>
                  </a:lnTo>
                  <a:lnTo>
                    <a:pt x="413893" y="207010"/>
                  </a:lnTo>
                  <a:lnTo>
                    <a:pt x="413575" y="208280"/>
                  </a:lnTo>
                  <a:lnTo>
                    <a:pt x="411797" y="208280"/>
                  </a:lnTo>
                  <a:lnTo>
                    <a:pt x="411581" y="209550"/>
                  </a:lnTo>
                  <a:lnTo>
                    <a:pt x="411010" y="209550"/>
                  </a:lnTo>
                  <a:lnTo>
                    <a:pt x="410324" y="210820"/>
                  </a:lnTo>
                  <a:lnTo>
                    <a:pt x="409816" y="212090"/>
                  </a:lnTo>
                  <a:lnTo>
                    <a:pt x="409676" y="213360"/>
                  </a:lnTo>
                  <a:lnTo>
                    <a:pt x="409587" y="212090"/>
                  </a:lnTo>
                  <a:lnTo>
                    <a:pt x="409536" y="210820"/>
                  </a:lnTo>
                  <a:lnTo>
                    <a:pt x="409816" y="209550"/>
                  </a:lnTo>
                  <a:lnTo>
                    <a:pt x="411149" y="208280"/>
                  </a:lnTo>
                  <a:lnTo>
                    <a:pt x="413156" y="205740"/>
                  </a:lnTo>
                  <a:lnTo>
                    <a:pt x="413766" y="205740"/>
                  </a:lnTo>
                  <a:lnTo>
                    <a:pt x="414553" y="204470"/>
                  </a:lnTo>
                  <a:lnTo>
                    <a:pt x="415124" y="204470"/>
                  </a:lnTo>
                  <a:lnTo>
                    <a:pt x="415417" y="203200"/>
                  </a:lnTo>
                  <a:lnTo>
                    <a:pt x="415696" y="203200"/>
                  </a:lnTo>
                  <a:lnTo>
                    <a:pt x="416636" y="201930"/>
                  </a:lnTo>
                  <a:lnTo>
                    <a:pt x="417182" y="200660"/>
                  </a:lnTo>
                  <a:lnTo>
                    <a:pt x="417576" y="199669"/>
                  </a:lnTo>
                  <a:lnTo>
                    <a:pt x="417550" y="197650"/>
                  </a:lnTo>
                  <a:lnTo>
                    <a:pt x="417436" y="196850"/>
                  </a:lnTo>
                  <a:lnTo>
                    <a:pt x="417322" y="195580"/>
                  </a:lnTo>
                  <a:lnTo>
                    <a:pt x="417169" y="195580"/>
                  </a:lnTo>
                  <a:lnTo>
                    <a:pt x="416890" y="194310"/>
                  </a:lnTo>
                  <a:lnTo>
                    <a:pt x="415671" y="193040"/>
                  </a:lnTo>
                  <a:lnTo>
                    <a:pt x="415404" y="190500"/>
                  </a:lnTo>
                  <a:lnTo>
                    <a:pt x="415569" y="190500"/>
                  </a:lnTo>
                  <a:lnTo>
                    <a:pt x="416128" y="189230"/>
                  </a:lnTo>
                  <a:lnTo>
                    <a:pt x="415632" y="189230"/>
                  </a:lnTo>
                  <a:lnTo>
                    <a:pt x="415302" y="190500"/>
                  </a:lnTo>
                  <a:lnTo>
                    <a:pt x="415048" y="190500"/>
                  </a:lnTo>
                  <a:lnTo>
                    <a:pt x="415251" y="193040"/>
                  </a:lnTo>
                  <a:lnTo>
                    <a:pt x="416140" y="194310"/>
                  </a:lnTo>
                  <a:lnTo>
                    <a:pt x="416344" y="195580"/>
                  </a:lnTo>
                  <a:lnTo>
                    <a:pt x="416585" y="195580"/>
                  </a:lnTo>
                  <a:lnTo>
                    <a:pt x="416699" y="196850"/>
                  </a:lnTo>
                  <a:lnTo>
                    <a:pt x="416915" y="199390"/>
                  </a:lnTo>
                  <a:lnTo>
                    <a:pt x="416648" y="199390"/>
                  </a:lnTo>
                  <a:lnTo>
                    <a:pt x="416534" y="200660"/>
                  </a:lnTo>
                  <a:lnTo>
                    <a:pt x="416344" y="200660"/>
                  </a:lnTo>
                  <a:lnTo>
                    <a:pt x="415874" y="201930"/>
                  </a:lnTo>
                  <a:lnTo>
                    <a:pt x="415594" y="201930"/>
                  </a:lnTo>
                  <a:lnTo>
                    <a:pt x="414959" y="203200"/>
                  </a:lnTo>
                  <a:lnTo>
                    <a:pt x="411810" y="205740"/>
                  </a:lnTo>
                  <a:lnTo>
                    <a:pt x="410616" y="207010"/>
                  </a:lnTo>
                  <a:lnTo>
                    <a:pt x="409638" y="208280"/>
                  </a:lnTo>
                  <a:lnTo>
                    <a:pt x="409460" y="209550"/>
                  </a:lnTo>
                  <a:lnTo>
                    <a:pt x="409422" y="210820"/>
                  </a:lnTo>
                  <a:lnTo>
                    <a:pt x="409409" y="212090"/>
                  </a:lnTo>
                  <a:lnTo>
                    <a:pt x="408978" y="212090"/>
                  </a:lnTo>
                  <a:lnTo>
                    <a:pt x="409105" y="212699"/>
                  </a:lnTo>
                  <a:lnTo>
                    <a:pt x="408647" y="212090"/>
                  </a:lnTo>
                  <a:lnTo>
                    <a:pt x="407314" y="210820"/>
                  </a:lnTo>
                  <a:lnTo>
                    <a:pt x="406882" y="209550"/>
                  </a:lnTo>
                  <a:lnTo>
                    <a:pt x="407035" y="209550"/>
                  </a:lnTo>
                  <a:lnTo>
                    <a:pt x="407111" y="208280"/>
                  </a:lnTo>
                  <a:lnTo>
                    <a:pt x="406793" y="208280"/>
                  </a:lnTo>
                  <a:lnTo>
                    <a:pt x="407263" y="207010"/>
                  </a:lnTo>
                  <a:lnTo>
                    <a:pt x="408419" y="205740"/>
                  </a:lnTo>
                  <a:lnTo>
                    <a:pt x="410375" y="203568"/>
                  </a:lnTo>
                  <a:lnTo>
                    <a:pt x="410184" y="204330"/>
                  </a:lnTo>
                  <a:lnTo>
                    <a:pt x="410883" y="203200"/>
                  </a:lnTo>
                  <a:lnTo>
                    <a:pt x="411695" y="201930"/>
                  </a:lnTo>
                  <a:lnTo>
                    <a:pt x="412432" y="199390"/>
                  </a:lnTo>
                  <a:lnTo>
                    <a:pt x="412686" y="199390"/>
                  </a:lnTo>
                  <a:lnTo>
                    <a:pt x="412813" y="198247"/>
                  </a:lnTo>
                  <a:lnTo>
                    <a:pt x="412813" y="195580"/>
                  </a:lnTo>
                  <a:lnTo>
                    <a:pt x="412534" y="193040"/>
                  </a:lnTo>
                  <a:lnTo>
                    <a:pt x="412534" y="196519"/>
                  </a:lnTo>
                  <a:lnTo>
                    <a:pt x="412432" y="198247"/>
                  </a:lnTo>
                  <a:lnTo>
                    <a:pt x="412229" y="199390"/>
                  </a:lnTo>
                  <a:lnTo>
                    <a:pt x="411911" y="198120"/>
                  </a:lnTo>
                  <a:lnTo>
                    <a:pt x="411607" y="197713"/>
                  </a:lnTo>
                  <a:lnTo>
                    <a:pt x="411607" y="199390"/>
                  </a:lnTo>
                  <a:lnTo>
                    <a:pt x="411302" y="200660"/>
                  </a:lnTo>
                  <a:lnTo>
                    <a:pt x="406527" y="207010"/>
                  </a:lnTo>
                  <a:lnTo>
                    <a:pt x="405917" y="208089"/>
                  </a:lnTo>
                  <a:lnTo>
                    <a:pt x="405904" y="209346"/>
                  </a:lnTo>
                  <a:lnTo>
                    <a:pt x="405955" y="209689"/>
                  </a:lnTo>
                  <a:lnTo>
                    <a:pt x="406234" y="210820"/>
                  </a:lnTo>
                  <a:lnTo>
                    <a:pt x="404329" y="212090"/>
                  </a:lnTo>
                  <a:lnTo>
                    <a:pt x="403466" y="213360"/>
                  </a:lnTo>
                  <a:lnTo>
                    <a:pt x="403275" y="214630"/>
                  </a:lnTo>
                  <a:lnTo>
                    <a:pt x="402590" y="215900"/>
                  </a:lnTo>
                  <a:lnTo>
                    <a:pt x="402348" y="215900"/>
                  </a:lnTo>
                  <a:lnTo>
                    <a:pt x="401751" y="213360"/>
                  </a:lnTo>
                  <a:lnTo>
                    <a:pt x="401205" y="209346"/>
                  </a:lnTo>
                  <a:lnTo>
                    <a:pt x="401027" y="208280"/>
                  </a:lnTo>
                  <a:lnTo>
                    <a:pt x="400812" y="207010"/>
                  </a:lnTo>
                  <a:lnTo>
                    <a:pt x="401929" y="205740"/>
                  </a:lnTo>
                  <a:lnTo>
                    <a:pt x="402704" y="204470"/>
                  </a:lnTo>
                  <a:lnTo>
                    <a:pt x="403186" y="203200"/>
                  </a:lnTo>
                  <a:lnTo>
                    <a:pt x="404088" y="203200"/>
                  </a:lnTo>
                  <a:lnTo>
                    <a:pt x="403948" y="201930"/>
                  </a:lnTo>
                  <a:lnTo>
                    <a:pt x="403872" y="200660"/>
                  </a:lnTo>
                  <a:lnTo>
                    <a:pt x="404012" y="200660"/>
                  </a:lnTo>
                  <a:lnTo>
                    <a:pt x="406615" y="199390"/>
                  </a:lnTo>
                  <a:lnTo>
                    <a:pt x="408495" y="196850"/>
                  </a:lnTo>
                  <a:lnTo>
                    <a:pt x="409270" y="195580"/>
                  </a:lnTo>
                  <a:lnTo>
                    <a:pt x="410222" y="196850"/>
                  </a:lnTo>
                  <a:lnTo>
                    <a:pt x="411607" y="199390"/>
                  </a:lnTo>
                  <a:lnTo>
                    <a:pt x="411607" y="197713"/>
                  </a:lnTo>
                  <a:lnTo>
                    <a:pt x="410972" y="196850"/>
                  </a:lnTo>
                  <a:lnTo>
                    <a:pt x="410298" y="195580"/>
                  </a:lnTo>
                  <a:lnTo>
                    <a:pt x="410019" y="195580"/>
                  </a:lnTo>
                  <a:lnTo>
                    <a:pt x="409651" y="194310"/>
                  </a:lnTo>
                  <a:lnTo>
                    <a:pt x="409727" y="191770"/>
                  </a:lnTo>
                  <a:lnTo>
                    <a:pt x="409892" y="191770"/>
                  </a:lnTo>
                  <a:lnTo>
                    <a:pt x="411111" y="187960"/>
                  </a:lnTo>
                  <a:lnTo>
                    <a:pt x="412737" y="185420"/>
                  </a:lnTo>
                  <a:lnTo>
                    <a:pt x="415163" y="182880"/>
                  </a:lnTo>
                  <a:lnTo>
                    <a:pt x="415937" y="182880"/>
                  </a:lnTo>
                  <a:lnTo>
                    <a:pt x="417131" y="181610"/>
                  </a:lnTo>
                  <a:lnTo>
                    <a:pt x="415747" y="181610"/>
                  </a:lnTo>
                  <a:lnTo>
                    <a:pt x="414883" y="182880"/>
                  </a:lnTo>
                  <a:lnTo>
                    <a:pt x="412165" y="185420"/>
                  </a:lnTo>
                  <a:lnTo>
                    <a:pt x="410311" y="187960"/>
                  </a:lnTo>
                  <a:lnTo>
                    <a:pt x="409016" y="191770"/>
                  </a:lnTo>
                  <a:lnTo>
                    <a:pt x="408851" y="191770"/>
                  </a:lnTo>
                  <a:lnTo>
                    <a:pt x="408914" y="194310"/>
                  </a:lnTo>
                  <a:lnTo>
                    <a:pt x="406615" y="198120"/>
                  </a:lnTo>
                  <a:lnTo>
                    <a:pt x="403606" y="199390"/>
                  </a:lnTo>
                  <a:lnTo>
                    <a:pt x="401955" y="199390"/>
                  </a:lnTo>
                  <a:lnTo>
                    <a:pt x="401053" y="196748"/>
                  </a:lnTo>
                  <a:lnTo>
                    <a:pt x="401053" y="200660"/>
                  </a:lnTo>
                  <a:lnTo>
                    <a:pt x="400177" y="200660"/>
                  </a:lnTo>
                  <a:lnTo>
                    <a:pt x="398729" y="196532"/>
                  </a:lnTo>
                  <a:lnTo>
                    <a:pt x="398729" y="200660"/>
                  </a:lnTo>
                  <a:lnTo>
                    <a:pt x="392607" y="200660"/>
                  </a:lnTo>
                  <a:lnTo>
                    <a:pt x="393661" y="199390"/>
                  </a:lnTo>
                  <a:lnTo>
                    <a:pt x="392607" y="199390"/>
                  </a:lnTo>
                  <a:lnTo>
                    <a:pt x="392607" y="195580"/>
                  </a:lnTo>
                  <a:lnTo>
                    <a:pt x="396849" y="195580"/>
                  </a:lnTo>
                  <a:lnTo>
                    <a:pt x="397738" y="198120"/>
                  </a:lnTo>
                  <a:lnTo>
                    <a:pt x="396976" y="198120"/>
                  </a:lnTo>
                  <a:lnTo>
                    <a:pt x="397065" y="199390"/>
                  </a:lnTo>
                  <a:lnTo>
                    <a:pt x="398373" y="199390"/>
                  </a:lnTo>
                  <a:lnTo>
                    <a:pt x="398729" y="200660"/>
                  </a:lnTo>
                  <a:lnTo>
                    <a:pt x="398729" y="196532"/>
                  </a:lnTo>
                  <a:lnTo>
                    <a:pt x="398399" y="195580"/>
                  </a:lnTo>
                  <a:lnTo>
                    <a:pt x="397954" y="194310"/>
                  </a:lnTo>
                  <a:lnTo>
                    <a:pt x="396570" y="190360"/>
                  </a:lnTo>
                  <a:lnTo>
                    <a:pt x="396570" y="194310"/>
                  </a:lnTo>
                  <a:lnTo>
                    <a:pt x="392607" y="194310"/>
                  </a:lnTo>
                  <a:lnTo>
                    <a:pt x="392607" y="193040"/>
                  </a:lnTo>
                  <a:lnTo>
                    <a:pt x="394385" y="193040"/>
                  </a:lnTo>
                  <a:lnTo>
                    <a:pt x="395401" y="191770"/>
                  </a:lnTo>
                  <a:lnTo>
                    <a:pt x="392607" y="191770"/>
                  </a:lnTo>
                  <a:lnTo>
                    <a:pt x="392607" y="187960"/>
                  </a:lnTo>
                  <a:lnTo>
                    <a:pt x="394106" y="186690"/>
                  </a:lnTo>
                  <a:lnTo>
                    <a:pt x="395681" y="191770"/>
                  </a:lnTo>
                  <a:lnTo>
                    <a:pt x="395833" y="191770"/>
                  </a:lnTo>
                  <a:lnTo>
                    <a:pt x="396570" y="194310"/>
                  </a:lnTo>
                  <a:lnTo>
                    <a:pt x="396570" y="190360"/>
                  </a:lnTo>
                  <a:lnTo>
                    <a:pt x="395287" y="186690"/>
                  </a:lnTo>
                  <a:lnTo>
                    <a:pt x="394843" y="185420"/>
                  </a:lnTo>
                  <a:lnTo>
                    <a:pt x="393954" y="182880"/>
                  </a:lnTo>
                  <a:lnTo>
                    <a:pt x="393242" y="180835"/>
                  </a:lnTo>
                  <a:lnTo>
                    <a:pt x="393242" y="185420"/>
                  </a:lnTo>
                  <a:lnTo>
                    <a:pt x="392607" y="185420"/>
                  </a:lnTo>
                  <a:lnTo>
                    <a:pt x="392607" y="182880"/>
                  </a:lnTo>
                  <a:lnTo>
                    <a:pt x="393242" y="185420"/>
                  </a:lnTo>
                  <a:lnTo>
                    <a:pt x="393242" y="180835"/>
                  </a:lnTo>
                  <a:lnTo>
                    <a:pt x="392188" y="177800"/>
                  </a:lnTo>
                  <a:lnTo>
                    <a:pt x="392188" y="175260"/>
                  </a:lnTo>
                  <a:lnTo>
                    <a:pt x="401053" y="200660"/>
                  </a:lnTo>
                  <a:lnTo>
                    <a:pt x="401053" y="196748"/>
                  </a:lnTo>
                  <a:lnTo>
                    <a:pt x="400659" y="195580"/>
                  </a:lnTo>
                  <a:lnTo>
                    <a:pt x="401231" y="195580"/>
                  </a:lnTo>
                  <a:lnTo>
                    <a:pt x="401789" y="194310"/>
                  </a:lnTo>
                  <a:lnTo>
                    <a:pt x="402234" y="194310"/>
                  </a:lnTo>
                  <a:lnTo>
                    <a:pt x="403161" y="193040"/>
                  </a:lnTo>
                  <a:lnTo>
                    <a:pt x="404202" y="191770"/>
                  </a:lnTo>
                  <a:lnTo>
                    <a:pt x="405320" y="189230"/>
                  </a:lnTo>
                  <a:lnTo>
                    <a:pt x="405650" y="189230"/>
                  </a:lnTo>
                  <a:lnTo>
                    <a:pt x="405942" y="188023"/>
                  </a:lnTo>
                  <a:lnTo>
                    <a:pt x="406069" y="186690"/>
                  </a:lnTo>
                  <a:lnTo>
                    <a:pt x="406641" y="185420"/>
                  </a:lnTo>
                  <a:lnTo>
                    <a:pt x="407111" y="184150"/>
                  </a:lnTo>
                  <a:lnTo>
                    <a:pt x="408609" y="182880"/>
                  </a:lnTo>
                  <a:lnTo>
                    <a:pt x="410565" y="181610"/>
                  </a:lnTo>
                  <a:lnTo>
                    <a:pt x="412953" y="180340"/>
                  </a:lnTo>
                  <a:lnTo>
                    <a:pt x="414261" y="179070"/>
                  </a:lnTo>
                  <a:lnTo>
                    <a:pt x="415036" y="177800"/>
                  </a:lnTo>
                  <a:lnTo>
                    <a:pt x="416179" y="176530"/>
                  </a:lnTo>
                  <a:lnTo>
                    <a:pt x="415886" y="176530"/>
                  </a:lnTo>
                  <a:lnTo>
                    <a:pt x="414718" y="177800"/>
                  </a:lnTo>
                  <a:lnTo>
                    <a:pt x="413956" y="179070"/>
                  </a:lnTo>
                  <a:lnTo>
                    <a:pt x="412178" y="179070"/>
                  </a:lnTo>
                  <a:lnTo>
                    <a:pt x="410197" y="180340"/>
                  </a:lnTo>
                  <a:lnTo>
                    <a:pt x="409194" y="181610"/>
                  </a:lnTo>
                  <a:lnTo>
                    <a:pt x="408139" y="181610"/>
                  </a:lnTo>
                  <a:lnTo>
                    <a:pt x="407022" y="182880"/>
                  </a:lnTo>
                  <a:lnTo>
                    <a:pt x="406806" y="184150"/>
                  </a:lnTo>
                  <a:lnTo>
                    <a:pt x="406615" y="184150"/>
                  </a:lnTo>
                  <a:lnTo>
                    <a:pt x="406133" y="185420"/>
                  </a:lnTo>
                  <a:lnTo>
                    <a:pt x="406006" y="185420"/>
                  </a:lnTo>
                  <a:lnTo>
                    <a:pt x="405841" y="186690"/>
                  </a:lnTo>
                  <a:lnTo>
                    <a:pt x="405218" y="186690"/>
                  </a:lnTo>
                  <a:lnTo>
                    <a:pt x="404698" y="189230"/>
                  </a:lnTo>
                  <a:lnTo>
                    <a:pt x="404368" y="189230"/>
                  </a:lnTo>
                  <a:lnTo>
                    <a:pt x="403923" y="190500"/>
                  </a:lnTo>
                  <a:lnTo>
                    <a:pt x="403567" y="190500"/>
                  </a:lnTo>
                  <a:lnTo>
                    <a:pt x="403212" y="191770"/>
                  </a:lnTo>
                  <a:lnTo>
                    <a:pt x="403923" y="184150"/>
                  </a:lnTo>
                  <a:lnTo>
                    <a:pt x="404418" y="182880"/>
                  </a:lnTo>
                  <a:lnTo>
                    <a:pt x="405904" y="179070"/>
                  </a:lnTo>
                  <a:lnTo>
                    <a:pt x="409359" y="177800"/>
                  </a:lnTo>
                  <a:lnTo>
                    <a:pt x="409448" y="176530"/>
                  </a:lnTo>
                  <a:lnTo>
                    <a:pt x="406171" y="176530"/>
                  </a:lnTo>
                  <a:lnTo>
                    <a:pt x="406171" y="177800"/>
                  </a:lnTo>
                  <a:lnTo>
                    <a:pt x="404774" y="179070"/>
                  </a:lnTo>
                  <a:lnTo>
                    <a:pt x="403847" y="181610"/>
                  </a:lnTo>
                  <a:lnTo>
                    <a:pt x="403644" y="182880"/>
                  </a:lnTo>
                  <a:lnTo>
                    <a:pt x="403479" y="182880"/>
                  </a:lnTo>
                  <a:lnTo>
                    <a:pt x="397332" y="179070"/>
                  </a:lnTo>
                  <a:lnTo>
                    <a:pt x="398195" y="180340"/>
                  </a:lnTo>
                  <a:lnTo>
                    <a:pt x="401866" y="182880"/>
                  </a:lnTo>
                  <a:lnTo>
                    <a:pt x="403123" y="183997"/>
                  </a:lnTo>
                  <a:lnTo>
                    <a:pt x="403186" y="184442"/>
                  </a:lnTo>
                  <a:lnTo>
                    <a:pt x="402882" y="185420"/>
                  </a:lnTo>
                  <a:lnTo>
                    <a:pt x="402221" y="193040"/>
                  </a:lnTo>
                  <a:lnTo>
                    <a:pt x="401269" y="193040"/>
                  </a:lnTo>
                  <a:lnTo>
                    <a:pt x="401269" y="194310"/>
                  </a:lnTo>
                  <a:lnTo>
                    <a:pt x="400278" y="195580"/>
                  </a:lnTo>
                  <a:lnTo>
                    <a:pt x="400062" y="194310"/>
                  </a:lnTo>
                  <a:lnTo>
                    <a:pt x="401269" y="194310"/>
                  </a:lnTo>
                  <a:lnTo>
                    <a:pt x="401269" y="193040"/>
                  </a:lnTo>
                  <a:lnTo>
                    <a:pt x="399796" y="193040"/>
                  </a:lnTo>
                  <a:lnTo>
                    <a:pt x="397154" y="185420"/>
                  </a:lnTo>
                  <a:lnTo>
                    <a:pt x="397776" y="185420"/>
                  </a:lnTo>
                  <a:lnTo>
                    <a:pt x="397992" y="184150"/>
                  </a:lnTo>
                  <a:lnTo>
                    <a:pt x="398018" y="182880"/>
                  </a:lnTo>
                  <a:lnTo>
                    <a:pt x="397217" y="182880"/>
                  </a:lnTo>
                  <a:lnTo>
                    <a:pt x="397294" y="184150"/>
                  </a:lnTo>
                  <a:lnTo>
                    <a:pt x="396506" y="184150"/>
                  </a:lnTo>
                  <a:lnTo>
                    <a:pt x="394081" y="176530"/>
                  </a:lnTo>
                  <a:lnTo>
                    <a:pt x="393814" y="176530"/>
                  </a:lnTo>
                  <a:lnTo>
                    <a:pt x="393306" y="175260"/>
                  </a:lnTo>
                  <a:lnTo>
                    <a:pt x="393471" y="175260"/>
                  </a:lnTo>
                  <a:lnTo>
                    <a:pt x="393725" y="173990"/>
                  </a:lnTo>
                  <a:lnTo>
                    <a:pt x="393992" y="172720"/>
                  </a:lnTo>
                  <a:lnTo>
                    <a:pt x="393433" y="172720"/>
                  </a:lnTo>
                  <a:lnTo>
                    <a:pt x="392925" y="173990"/>
                  </a:lnTo>
                  <a:lnTo>
                    <a:pt x="392341" y="172720"/>
                  </a:lnTo>
                  <a:lnTo>
                    <a:pt x="392099" y="171450"/>
                  </a:lnTo>
                  <a:lnTo>
                    <a:pt x="392544" y="171450"/>
                  </a:lnTo>
                  <a:lnTo>
                    <a:pt x="392874" y="170180"/>
                  </a:lnTo>
                  <a:lnTo>
                    <a:pt x="391871" y="170180"/>
                  </a:lnTo>
                  <a:lnTo>
                    <a:pt x="391617" y="171450"/>
                  </a:lnTo>
                  <a:lnTo>
                    <a:pt x="391375" y="171450"/>
                  </a:lnTo>
                  <a:lnTo>
                    <a:pt x="391375" y="172720"/>
                  </a:lnTo>
                  <a:lnTo>
                    <a:pt x="391375" y="203200"/>
                  </a:lnTo>
                  <a:lnTo>
                    <a:pt x="390550" y="203200"/>
                  </a:lnTo>
                  <a:lnTo>
                    <a:pt x="390550" y="172720"/>
                  </a:lnTo>
                  <a:lnTo>
                    <a:pt x="391375" y="172720"/>
                  </a:lnTo>
                  <a:lnTo>
                    <a:pt x="391375" y="171450"/>
                  </a:lnTo>
                  <a:lnTo>
                    <a:pt x="389978" y="171450"/>
                  </a:lnTo>
                  <a:lnTo>
                    <a:pt x="389724" y="172466"/>
                  </a:lnTo>
                  <a:lnTo>
                    <a:pt x="389724" y="175260"/>
                  </a:lnTo>
                  <a:lnTo>
                    <a:pt x="389724" y="177800"/>
                  </a:lnTo>
                  <a:lnTo>
                    <a:pt x="389305" y="179006"/>
                  </a:lnTo>
                  <a:lnTo>
                    <a:pt x="389305" y="182880"/>
                  </a:lnTo>
                  <a:lnTo>
                    <a:pt x="389305" y="184150"/>
                  </a:lnTo>
                  <a:lnTo>
                    <a:pt x="389305" y="187960"/>
                  </a:lnTo>
                  <a:lnTo>
                    <a:pt x="389305" y="193040"/>
                  </a:lnTo>
                  <a:lnTo>
                    <a:pt x="389305" y="196850"/>
                  </a:lnTo>
                  <a:lnTo>
                    <a:pt x="389305" y="200660"/>
                  </a:lnTo>
                  <a:lnTo>
                    <a:pt x="386219" y="200660"/>
                  </a:lnTo>
                  <a:lnTo>
                    <a:pt x="385254" y="199390"/>
                  </a:lnTo>
                  <a:lnTo>
                    <a:pt x="385089" y="199390"/>
                  </a:lnTo>
                  <a:lnTo>
                    <a:pt x="386791" y="198120"/>
                  </a:lnTo>
                  <a:lnTo>
                    <a:pt x="387946" y="198120"/>
                  </a:lnTo>
                  <a:lnTo>
                    <a:pt x="389305" y="196850"/>
                  </a:lnTo>
                  <a:lnTo>
                    <a:pt x="389305" y="193040"/>
                  </a:lnTo>
                  <a:lnTo>
                    <a:pt x="388696" y="191897"/>
                  </a:lnTo>
                  <a:lnTo>
                    <a:pt x="388696" y="194310"/>
                  </a:lnTo>
                  <a:lnTo>
                    <a:pt x="388696" y="195580"/>
                  </a:lnTo>
                  <a:lnTo>
                    <a:pt x="386270" y="196850"/>
                  </a:lnTo>
                  <a:lnTo>
                    <a:pt x="384924" y="196850"/>
                  </a:lnTo>
                  <a:lnTo>
                    <a:pt x="386461" y="193040"/>
                  </a:lnTo>
                  <a:lnTo>
                    <a:pt x="387451" y="193040"/>
                  </a:lnTo>
                  <a:lnTo>
                    <a:pt x="388696" y="194310"/>
                  </a:lnTo>
                  <a:lnTo>
                    <a:pt x="388696" y="191897"/>
                  </a:lnTo>
                  <a:lnTo>
                    <a:pt x="388645" y="191770"/>
                  </a:lnTo>
                  <a:lnTo>
                    <a:pt x="388099" y="191770"/>
                  </a:lnTo>
                  <a:lnTo>
                    <a:pt x="387172" y="190500"/>
                  </a:lnTo>
                  <a:lnTo>
                    <a:pt x="386461" y="191770"/>
                  </a:lnTo>
                  <a:lnTo>
                    <a:pt x="387210" y="189230"/>
                  </a:lnTo>
                  <a:lnTo>
                    <a:pt x="387845" y="189230"/>
                  </a:lnTo>
                  <a:lnTo>
                    <a:pt x="389305" y="187960"/>
                  </a:lnTo>
                  <a:lnTo>
                    <a:pt x="389305" y="184150"/>
                  </a:lnTo>
                  <a:lnTo>
                    <a:pt x="388874" y="184150"/>
                  </a:lnTo>
                  <a:lnTo>
                    <a:pt x="389305" y="182880"/>
                  </a:lnTo>
                  <a:lnTo>
                    <a:pt x="389305" y="179006"/>
                  </a:lnTo>
                  <a:lnTo>
                    <a:pt x="381736" y="200660"/>
                  </a:lnTo>
                  <a:lnTo>
                    <a:pt x="380860" y="200660"/>
                  </a:lnTo>
                  <a:lnTo>
                    <a:pt x="387502" y="181610"/>
                  </a:lnTo>
                  <a:lnTo>
                    <a:pt x="389724" y="175260"/>
                  </a:lnTo>
                  <a:lnTo>
                    <a:pt x="389724" y="172466"/>
                  </a:lnTo>
                  <a:lnTo>
                    <a:pt x="389661" y="172720"/>
                  </a:lnTo>
                  <a:lnTo>
                    <a:pt x="389432" y="172720"/>
                  </a:lnTo>
                  <a:lnTo>
                    <a:pt x="389064" y="171843"/>
                  </a:lnTo>
                  <a:lnTo>
                    <a:pt x="389064" y="173990"/>
                  </a:lnTo>
                  <a:lnTo>
                    <a:pt x="388670" y="175260"/>
                  </a:lnTo>
                  <a:lnTo>
                    <a:pt x="387362" y="173990"/>
                  </a:lnTo>
                  <a:lnTo>
                    <a:pt x="387057" y="172720"/>
                  </a:lnTo>
                  <a:lnTo>
                    <a:pt x="386765" y="171450"/>
                  </a:lnTo>
                  <a:lnTo>
                    <a:pt x="376847" y="171450"/>
                  </a:lnTo>
                  <a:lnTo>
                    <a:pt x="376847" y="172720"/>
                  </a:lnTo>
                  <a:lnTo>
                    <a:pt x="374865" y="177800"/>
                  </a:lnTo>
                  <a:lnTo>
                    <a:pt x="372618" y="172720"/>
                  </a:lnTo>
                  <a:lnTo>
                    <a:pt x="376847" y="172720"/>
                  </a:lnTo>
                  <a:lnTo>
                    <a:pt x="376847" y="171450"/>
                  </a:lnTo>
                  <a:lnTo>
                    <a:pt x="362191" y="171450"/>
                  </a:lnTo>
                  <a:lnTo>
                    <a:pt x="361657" y="173990"/>
                  </a:lnTo>
                  <a:lnTo>
                    <a:pt x="360514" y="173990"/>
                  </a:lnTo>
                  <a:lnTo>
                    <a:pt x="359905" y="172720"/>
                  </a:lnTo>
                  <a:lnTo>
                    <a:pt x="360235" y="171450"/>
                  </a:lnTo>
                  <a:lnTo>
                    <a:pt x="360438" y="170180"/>
                  </a:lnTo>
                  <a:lnTo>
                    <a:pt x="387527" y="171450"/>
                  </a:lnTo>
                  <a:lnTo>
                    <a:pt x="387832" y="171450"/>
                  </a:lnTo>
                  <a:lnTo>
                    <a:pt x="388823" y="172720"/>
                  </a:lnTo>
                  <a:lnTo>
                    <a:pt x="389064" y="173990"/>
                  </a:lnTo>
                  <a:lnTo>
                    <a:pt x="389064" y="171843"/>
                  </a:lnTo>
                  <a:lnTo>
                    <a:pt x="388378" y="170180"/>
                  </a:lnTo>
                  <a:lnTo>
                    <a:pt x="379755" y="170180"/>
                  </a:lnTo>
                  <a:lnTo>
                    <a:pt x="377901" y="168910"/>
                  </a:lnTo>
                  <a:lnTo>
                    <a:pt x="376555" y="165544"/>
                  </a:lnTo>
                  <a:lnTo>
                    <a:pt x="376555" y="170180"/>
                  </a:lnTo>
                  <a:lnTo>
                    <a:pt x="372783" y="170180"/>
                  </a:lnTo>
                  <a:lnTo>
                    <a:pt x="373405" y="167678"/>
                  </a:lnTo>
                  <a:lnTo>
                    <a:pt x="373786" y="165430"/>
                  </a:lnTo>
                  <a:lnTo>
                    <a:pt x="373913" y="163830"/>
                  </a:lnTo>
                  <a:lnTo>
                    <a:pt x="374053" y="160020"/>
                  </a:lnTo>
                  <a:lnTo>
                    <a:pt x="375386" y="160020"/>
                  </a:lnTo>
                  <a:lnTo>
                    <a:pt x="375462" y="162191"/>
                  </a:lnTo>
                  <a:lnTo>
                    <a:pt x="375589" y="167678"/>
                  </a:lnTo>
                  <a:lnTo>
                    <a:pt x="376555" y="170180"/>
                  </a:lnTo>
                  <a:lnTo>
                    <a:pt x="376555" y="165544"/>
                  </a:lnTo>
                  <a:lnTo>
                    <a:pt x="376377" y="165100"/>
                  </a:lnTo>
                  <a:lnTo>
                    <a:pt x="376250" y="161290"/>
                  </a:lnTo>
                  <a:lnTo>
                    <a:pt x="376910" y="163830"/>
                  </a:lnTo>
                  <a:lnTo>
                    <a:pt x="380542" y="166370"/>
                  </a:lnTo>
                  <a:lnTo>
                    <a:pt x="381520" y="166370"/>
                  </a:lnTo>
                  <a:lnTo>
                    <a:pt x="381520" y="165100"/>
                  </a:lnTo>
                  <a:lnTo>
                    <a:pt x="381520" y="166370"/>
                  </a:lnTo>
                  <a:lnTo>
                    <a:pt x="382536" y="166370"/>
                  </a:lnTo>
                  <a:lnTo>
                    <a:pt x="380987" y="162560"/>
                  </a:lnTo>
                  <a:lnTo>
                    <a:pt x="380606" y="161290"/>
                  </a:lnTo>
                  <a:lnTo>
                    <a:pt x="380301" y="160020"/>
                  </a:lnTo>
                  <a:lnTo>
                    <a:pt x="379463" y="160020"/>
                  </a:lnTo>
                  <a:lnTo>
                    <a:pt x="379780" y="161290"/>
                  </a:lnTo>
                  <a:lnTo>
                    <a:pt x="380212" y="163830"/>
                  </a:lnTo>
                  <a:lnTo>
                    <a:pt x="381241" y="165100"/>
                  </a:lnTo>
                  <a:lnTo>
                    <a:pt x="380428" y="165100"/>
                  </a:lnTo>
                  <a:lnTo>
                    <a:pt x="377609" y="163830"/>
                  </a:lnTo>
                  <a:lnTo>
                    <a:pt x="377151" y="161290"/>
                  </a:lnTo>
                  <a:lnTo>
                    <a:pt x="376936" y="160020"/>
                  </a:lnTo>
                  <a:lnTo>
                    <a:pt x="376047" y="158750"/>
                  </a:lnTo>
                  <a:lnTo>
                    <a:pt x="375018" y="156095"/>
                  </a:lnTo>
                  <a:lnTo>
                    <a:pt x="375018" y="158750"/>
                  </a:lnTo>
                  <a:lnTo>
                    <a:pt x="374396" y="158750"/>
                  </a:lnTo>
                  <a:lnTo>
                    <a:pt x="372986" y="160020"/>
                  </a:lnTo>
                  <a:lnTo>
                    <a:pt x="372732" y="159956"/>
                  </a:lnTo>
                  <a:lnTo>
                    <a:pt x="372732" y="163830"/>
                  </a:lnTo>
                  <a:lnTo>
                    <a:pt x="371805" y="163830"/>
                  </a:lnTo>
                  <a:lnTo>
                    <a:pt x="369176" y="161290"/>
                  </a:lnTo>
                  <a:lnTo>
                    <a:pt x="368858" y="160020"/>
                  </a:lnTo>
                  <a:lnTo>
                    <a:pt x="372046" y="160020"/>
                  </a:lnTo>
                  <a:lnTo>
                    <a:pt x="372414" y="161290"/>
                  </a:lnTo>
                  <a:lnTo>
                    <a:pt x="372732" y="163830"/>
                  </a:lnTo>
                  <a:lnTo>
                    <a:pt x="372732" y="159956"/>
                  </a:lnTo>
                  <a:lnTo>
                    <a:pt x="368719" y="158750"/>
                  </a:lnTo>
                  <a:lnTo>
                    <a:pt x="367220" y="158750"/>
                  </a:lnTo>
                  <a:lnTo>
                    <a:pt x="366674" y="156210"/>
                  </a:lnTo>
                  <a:lnTo>
                    <a:pt x="365874" y="153670"/>
                  </a:lnTo>
                  <a:lnTo>
                    <a:pt x="367271" y="151130"/>
                  </a:lnTo>
                  <a:lnTo>
                    <a:pt x="369531" y="148590"/>
                  </a:lnTo>
                  <a:lnTo>
                    <a:pt x="372186" y="148590"/>
                  </a:lnTo>
                  <a:lnTo>
                    <a:pt x="373786" y="149860"/>
                  </a:lnTo>
                  <a:lnTo>
                    <a:pt x="374472" y="151130"/>
                  </a:lnTo>
                  <a:lnTo>
                    <a:pt x="373710" y="153670"/>
                  </a:lnTo>
                  <a:lnTo>
                    <a:pt x="374002" y="156210"/>
                  </a:lnTo>
                  <a:lnTo>
                    <a:pt x="375018" y="158750"/>
                  </a:lnTo>
                  <a:lnTo>
                    <a:pt x="375018" y="156095"/>
                  </a:lnTo>
                  <a:lnTo>
                    <a:pt x="374573" y="154940"/>
                  </a:lnTo>
                  <a:lnTo>
                    <a:pt x="374497" y="153670"/>
                  </a:lnTo>
                  <a:lnTo>
                    <a:pt x="374459" y="152361"/>
                  </a:lnTo>
                  <a:lnTo>
                    <a:pt x="376085" y="149860"/>
                  </a:lnTo>
                  <a:lnTo>
                    <a:pt x="377748" y="147320"/>
                  </a:lnTo>
                  <a:lnTo>
                    <a:pt x="379450" y="146050"/>
                  </a:lnTo>
                  <a:lnTo>
                    <a:pt x="382879" y="146050"/>
                  </a:lnTo>
                  <a:lnTo>
                    <a:pt x="384314" y="147320"/>
                  </a:lnTo>
                  <a:lnTo>
                    <a:pt x="385292" y="148590"/>
                  </a:lnTo>
                  <a:lnTo>
                    <a:pt x="384467" y="148590"/>
                  </a:lnTo>
                  <a:lnTo>
                    <a:pt x="384136" y="149860"/>
                  </a:lnTo>
                  <a:lnTo>
                    <a:pt x="383298" y="151130"/>
                  </a:lnTo>
                  <a:lnTo>
                    <a:pt x="382841" y="152361"/>
                  </a:lnTo>
                  <a:lnTo>
                    <a:pt x="382828" y="156210"/>
                  </a:lnTo>
                  <a:lnTo>
                    <a:pt x="383070" y="157480"/>
                  </a:lnTo>
                  <a:lnTo>
                    <a:pt x="383527" y="158750"/>
                  </a:lnTo>
                  <a:lnTo>
                    <a:pt x="382752" y="160020"/>
                  </a:lnTo>
                  <a:lnTo>
                    <a:pt x="383108" y="160020"/>
                  </a:lnTo>
                  <a:lnTo>
                    <a:pt x="383895" y="158750"/>
                  </a:lnTo>
                  <a:lnTo>
                    <a:pt x="384200" y="160020"/>
                  </a:lnTo>
                  <a:lnTo>
                    <a:pt x="384568" y="160020"/>
                  </a:lnTo>
                  <a:lnTo>
                    <a:pt x="385000" y="161290"/>
                  </a:lnTo>
                  <a:lnTo>
                    <a:pt x="386270" y="163830"/>
                  </a:lnTo>
                  <a:lnTo>
                    <a:pt x="390080" y="167640"/>
                  </a:lnTo>
                  <a:lnTo>
                    <a:pt x="391439" y="167640"/>
                  </a:lnTo>
                  <a:lnTo>
                    <a:pt x="391325" y="166370"/>
                  </a:lnTo>
                  <a:lnTo>
                    <a:pt x="390575" y="163830"/>
                  </a:lnTo>
                  <a:lnTo>
                    <a:pt x="390448" y="163830"/>
                  </a:lnTo>
                  <a:lnTo>
                    <a:pt x="390461" y="162560"/>
                  </a:lnTo>
                  <a:lnTo>
                    <a:pt x="391350" y="162560"/>
                  </a:lnTo>
                  <a:lnTo>
                    <a:pt x="392087" y="161290"/>
                  </a:lnTo>
                  <a:lnTo>
                    <a:pt x="392645" y="160020"/>
                  </a:lnTo>
                  <a:lnTo>
                    <a:pt x="392912" y="161290"/>
                  </a:lnTo>
                  <a:lnTo>
                    <a:pt x="393128" y="162560"/>
                  </a:lnTo>
                  <a:lnTo>
                    <a:pt x="393954" y="166370"/>
                  </a:lnTo>
                  <a:lnTo>
                    <a:pt x="394830" y="168910"/>
                  </a:lnTo>
                  <a:lnTo>
                    <a:pt x="395566" y="170180"/>
                  </a:lnTo>
                  <a:lnTo>
                    <a:pt x="394589" y="170180"/>
                  </a:lnTo>
                  <a:lnTo>
                    <a:pt x="396227" y="171450"/>
                  </a:lnTo>
                  <a:lnTo>
                    <a:pt x="396455" y="171450"/>
                  </a:lnTo>
                  <a:lnTo>
                    <a:pt x="395211" y="172720"/>
                  </a:lnTo>
                  <a:lnTo>
                    <a:pt x="397002" y="172720"/>
                  </a:lnTo>
                  <a:lnTo>
                    <a:pt x="399122" y="176530"/>
                  </a:lnTo>
                  <a:lnTo>
                    <a:pt x="402107" y="177800"/>
                  </a:lnTo>
                  <a:lnTo>
                    <a:pt x="406171" y="177800"/>
                  </a:lnTo>
                  <a:lnTo>
                    <a:pt x="406171" y="176530"/>
                  </a:lnTo>
                  <a:lnTo>
                    <a:pt x="400253" y="176530"/>
                  </a:lnTo>
                  <a:lnTo>
                    <a:pt x="398894" y="173990"/>
                  </a:lnTo>
                  <a:lnTo>
                    <a:pt x="398145" y="172720"/>
                  </a:lnTo>
                  <a:lnTo>
                    <a:pt x="399389" y="172720"/>
                  </a:lnTo>
                  <a:lnTo>
                    <a:pt x="398716" y="171450"/>
                  </a:lnTo>
                  <a:lnTo>
                    <a:pt x="398068" y="171450"/>
                  </a:lnTo>
                  <a:lnTo>
                    <a:pt x="397929" y="171234"/>
                  </a:lnTo>
                  <a:lnTo>
                    <a:pt x="397929" y="172720"/>
                  </a:lnTo>
                  <a:lnTo>
                    <a:pt x="397281" y="172720"/>
                  </a:lnTo>
                  <a:lnTo>
                    <a:pt x="397332" y="171450"/>
                  </a:lnTo>
                  <a:lnTo>
                    <a:pt x="397929" y="172720"/>
                  </a:lnTo>
                  <a:lnTo>
                    <a:pt x="397929" y="171234"/>
                  </a:lnTo>
                  <a:lnTo>
                    <a:pt x="396506" y="168910"/>
                  </a:lnTo>
                  <a:lnTo>
                    <a:pt x="395617" y="168910"/>
                  </a:lnTo>
                  <a:lnTo>
                    <a:pt x="394728" y="166370"/>
                  </a:lnTo>
                  <a:lnTo>
                    <a:pt x="393700" y="162191"/>
                  </a:lnTo>
                  <a:lnTo>
                    <a:pt x="393509" y="161290"/>
                  </a:lnTo>
                  <a:lnTo>
                    <a:pt x="393077" y="160020"/>
                  </a:lnTo>
                  <a:lnTo>
                    <a:pt x="393420" y="158750"/>
                  </a:lnTo>
                  <a:lnTo>
                    <a:pt x="394157" y="154940"/>
                  </a:lnTo>
                  <a:lnTo>
                    <a:pt x="393852" y="152412"/>
                  </a:lnTo>
                  <a:lnTo>
                    <a:pt x="393547" y="151460"/>
                  </a:lnTo>
                  <a:lnTo>
                    <a:pt x="393547" y="153670"/>
                  </a:lnTo>
                  <a:lnTo>
                    <a:pt x="392734" y="158750"/>
                  </a:lnTo>
                  <a:lnTo>
                    <a:pt x="391795" y="161290"/>
                  </a:lnTo>
                  <a:lnTo>
                    <a:pt x="390283" y="161290"/>
                  </a:lnTo>
                  <a:lnTo>
                    <a:pt x="390283" y="166192"/>
                  </a:lnTo>
                  <a:lnTo>
                    <a:pt x="389547" y="165100"/>
                  </a:lnTo>
                  <a:lnTo>
                    <a:pt x="387946" y="163830"/>
                  </a:lnTo>
                  <a:lnTo>
                    <a:pt x="386778" y="162560"/>
                  </a:lnTo>
                  <a:lnTo>
                    <a:pt x="389636" y="162560"/>
                  </a:lnTo>
                  <a:lnTo>
                    <a:pt x="389636" y="163830"/>
                  </a:lnTo>
                  <a:lnTo>
                    <a:pt x="389763" y="163830"/>
                  </a:lnTo>
                  <a:lnTo>
                    <a:pt x="390283" y="166192"/>
                  </a:lnTo>
                  <a:lnTo>
                    <a:pt x="390283" y="161290"/>
                  </a:lnTo>
                  <a:lnTo>
                    <a:pt x="385495" y="161290"/>
                  </a:lnTo>
                  <a:lnTo>
                    <a:pt x="384263" y="158750"/>
                  </a:lnTo>
                  <a:lnTo>
                    <a:pt x="383654" y="157492"/>
                  </a:lnTo>
                  <a:lnTo>
                    <a:pt x="383768" y="152044"/>
                  </a:lnTo>
                  <a:lnTo>
                    <a:pt x="384073" y="151130"/>
                  </a:lnTo>
                  <a:lnTo>
                    <a:pt x="385673" y="148590"/>
                  </a:lnTo>
                  <a:lnTo>
                    <a:pt x="386892" y="147320"/>
                  </a:lnTo>
                  <a:lnTo>
                    <a:pt x="389051" y="147320"/>
                  </a:lnTo>
                  <a:lnTo>
                    <a:pt x="389737" y="148590"/>
                  </a:lnTo>
                  <a:lnTo>
                    <a:pt x="392239" y="148590"/>
                  </a:lnTo>
                  <a:lnTo>
                    <a:pt x="393547" y="153670"/>
                  </a:lnTo>
                  <a:lnTo>
                    <a:pt x="393547" y="151460"/>
                  </a:lnTo>
                  <a:lnTo>
                    <a:pt x="393039" y="149860"/>
                  </a:lnTo>
                  <a:lnTo>
                    <a:pt x="393585" y="149860"/>
                  </a:lnTo>
                  <a:lnTo>
                    <a:pt x="393814" y="151130"/>
                  </a:lnTo>
                  <a:lnTo>
                    <a:pt x="394474" y="151130"/>
                  </a:lnTo>
                  <a:lnTo>
                    <a:pt x="395236" y="152400"/>
                  </a:lnTo>
                  <a:lnTo>
                    <a:pt x="396214" y="152400"/>
                  </a:lnTo>
                  <a:lnTo>
                    <a:pt x="399478" y="157492"/>
                  </a:lnTo>
                  <a:lnTo>
                    <a:pt x="400367" y="158750"/>
                  </a:lnTo>
                  <a:lnTo>
                    <a:pt x="401040" y="160020"/>
                  </a:lnTo>
                  <a:lnTo>
                    <a:pt x="401929" y="161290"/>
                  </a:lnTo>
                  <a:lnTo>
                    <a:pt x="403098" y="162560"/>
                  </a:lnTo>
                  <a:lnTo>
                    <a:pt x="405333" y="163830"/>
                  </a:lnTo>
                  <a:lnTo>
                    <a:pt x="404863" y="165100"/>
                  </a:lnTo>
                  <a:lnTo>
                    <a:pt x="404444" y="165100"/>
                  </a:lnTo>
                  <a:lnTo>
                    <a:pt x="403606" y="166370"/>
                  </a:lnTo>
                  <a:lnTo>
                    <a:pt x="403186" y="167640"/>
                  </a:lnTo>
                  <a:lnTo>
                    <a:pt x="402666" y="167640"/>
                  </a:lnTo>
                  <a:lnTo>
                    <a:pt x="402374" y="168910"/>
                  </a:lnTo>
                  <a:lnTo>
                    <a:pt x="402615" y="168910"/>
                  </a:lnTo>
                  <a:lnTo>
                    <a:pt x="401358" y="171450"/>
                  </a:lnTo>
                  <a:lnTo>
                    <a:pt x="400570" y="171450"/>
                  </a:lnTo>
                  <a:lnTo>
                    <a:pt x="400062" y="172720"/>
                  </a:lnTo>
                  <a:lnTo>
                    <a:pt x="402755" y="172720"/>
                  </a:lnTo>
                  <a:lnTo>
                    <a:pt x="405511" y="170180"/>
                  </a:lnTo>
                  <a:lnTo>
                    <a:pt x="407238" y="168910"/>
                  </a:lnTo>
                  <a:lnTo>
                    <a:pt x="409054" y="167640"/>
                  </a:lnTo>
                  <a:lnTo>
                    <a:pt x="406895" y="167640"/>
                  </a:lnTo>
                  <a:lnTo>
                    <a:pt x="406298" y="168910"/>
                  </a:lnTo>
                  <a:lnTo>
                    <a:pt x="405015" y="168910"/>
                  </a:lnTo>
                  <a:lnTo>
                    <a:pt x="404075" y="170180"/>
                  </a:lnTo>
                  <a:lnTo>
                    <a:pt x="402539" y="171450"/>
                  </a:lnTo>
                  <a:lnTo>
                    <a:pt x="403491" y="168910"/>
                  </a:lnTo>
                  <a:lnTo>
                    <a:pt x="403758" y="167640"/>
                  </a:lnTo>
                  <a:lnTo>
                    <a:pt x="404507" y="167640"/>
                  </a:lnTo>
                  <a:lnTo>
                    <a:pt x="405168" y="166370"/>
                  </a:lnTo>
                  <a:lnTo>
                    <a:pt x="405472" y="166370"/>
                  </a:lnTo>
                  <a:lnTo>
                    <a:pt x="406336" y="165100"/>
                  </a:lnTo>
                  <a:lnTo>
                    <a:pt x="411378" y="165100"/>
                  </a:lnTo>
                  <a:lnTo>
                    <a:pt x="411759" y="163830"/>
                  </a:lnTo>
                  <a:lnTo>
                    <a:pt x="412280" y="163830"/>
                  </a:lnTo>
                  <a:lnTo>
                    <a:pt x="412788" y="162560"/>
                  </a:lnTo>
                  <a:lnTo>
                    <a:pt x="413169" y="162560"/>
                  </a:lnTo>
                  <a:lnTo>
                    <a:pt x="413689" y="161290"/>
                  </a:lnTo>
                  <a:lnTo>
                    <a:pt x="414108" y="160020"/>
                  </a:lnTo>
                  <a:lnTo>
                    <a:pt x="415010" y="160020"/>
                  </a:lnTo>
                  <a:lnTo>
                    <a:pt x="415455" y="158750"/>
                  </a:lnTo>
                  <a:lnTo>
                    <a:pt x="415251" y="158750"/>
                  </a:lnTo>
                  <a:lnTo>
                    <a:pt x="413575" y="160020"/>
                  </a:lnTo>
                  <a:lnTo>
                    <a:pt x="412991" y="160020"/>
                  </a:lnTo>
                  <a:lnTo>
                    <a:pt x="411886" y="162560"/>
                  </a:lnTo>
                  <a:lnTo>
                    <a:pt x="411162" y="163830"/>
                  </a:lnTo>
                  <a:lnTo>
                    <a:pt x="406488" y="163830"/>
                  </a:lnTo>
                  <a:lnTo>
                    <a:pt x="406031" y="165100"/>
                  </a:lnTo>
                  <a:lnTo>
                    <a:pt x="405612" y="165100"/>
                  </a:lnTo>
                  <a:lnTo>
                    <a:pt x="406425" y="163830"/>
                  </a:lnTo>
                  <a:lnTo>
                    <a:pt x="409016" y="162560"/>
                  </a:lnTo>
                  <a:lnTo>
                    <a:pt x="411619" y="161290"/>
                  </a:lnTo>
                  <a:lnTo>
                    <a:pt x="406781" y="161290"/>
                  </a:lnTo>
                  <a:lnTo>
                    <a:pt x="406781" y="162560"/>
                  </a:lnTo>
                  <a:lnTo>
                    <a:pt x="406285" y="163830"/>
                  </a:lnTo>
                  <a:lnTo>
                    <a:pt x="405345" y="162560"/>
                  </a:lnTo>
                  <a:lnTo>
                    <a:pt x="406781" y="162560"/>
                  </a:lnTo>
                  <a:lnTo>
                    <a:pt x="406781" y="161290"/>
                  </a:lnTo>
                  <a:lnTo>
                    <a:pt x="404152" y="161290"/>
                  </a:lnTo>
                  <a:lnTo>
                    <a:pt x="401370" y="160020"/>
                  </a:lnTo>
                  <a:lnTo>
                    <a:pt x="400215" y="156210"/>
                  </a:lnTo>
                  <a:lnTo>
                    <a:pt x="399745" y="154940"/>
                  </a:lnTo>
                  <a:lnTo>
                    <a:pt x="400685" y="154940"/>
                  </a:lnTo>
                  <a:lnTo>
                    <a:pt x="400926" y="156210"/>
                  </a:lnTo>
                  <a:lnTo>
                    <a:pt x="401980" y="156210"/>
                  </a:lnTo>
                  <a:lnTo>
                    <a:pt x="402640" y="157480"/>
                  </a:lnTo>
                  <a:lnTo>
                    <a:pt x="406730" y="157480"/>
                  </a:lnTo>
                  <a:lnTo>
                    <a:pt x="408139" y="156210"/>
                  </a:lnTo>
                  <a:lnTo>
                    <a:pt x="409181" y="154940"/>
                  </a:lnTo>
                  <a:lnTo>
                    <a:pt x="408152" y="154940"/>
                  </a:lnTo>
                  <a:lnTo>
                    <a:pt x="406984" y="156210"/>
                  </a:lnTo>
                  <a:lnTo>
                    <a:pt x="404583" y="156210"/>
                  </a:lnTo>
                  <a:lnTo>
                    <a:pt x="405130" y="154940"/>
                  </a:lnTo>
                  <a:lnTo>
                    <a:pt x="406577" y="154940"/>
                  </a:lnTo>
                  <a:lnTo>
                    <a:pt x="407352" y="153670"/>
                  </a:lnTo>
                  <a:lnTo>
                    <a:pt x="408152" y="152412"/>
                  </a:lnTo>
                  <a:lnTo>
                    <a:pt x="405866" y="153670"/>
                  </a:lnTo>
                  <a:lnTo>
                    <a:pt x="410260" y="148590"/>
                  </a:lnTo>
                  <a:lnTo>
                    <a:pt x="411810" y="147320"/>
                  </a:lnTo>
                  <a:lnTo>
                    <a:pt x="414845" y="147320"/>
                  </a:lnTo>
                  <a:lnTo>
                    <a:pt x="417449" y="149860"/>
                  </a:lnTo>
                  <a:lnTo>
                    <a:pt x="417703" y="148590"/>
                  </a:lnTo>
                  <a:lnTo>
                    <a:pt x="417156" y="148590"/>
                  </a:lnTo>
                  <a:lnTo>
                    <a:pt x="415747" y="147320"/>
                  </a:lnTo>
                  <a:lnTo>
                    <a:pt x="412064" y="144780"/>
                  </a:lnTo>
                  <a:lnTo>
                    <a:pt x="409638" y="140970"/>
                  </a:lnTo>
                  <a:lnTo>
                    <a:pt x="411124" y="138430"/>
                  </a:lnTo>
                  <a:lnTo>
                    <a:pt x="412102" y="135890"/>
                  </a:lnTo>
                  <a:lnTo>
                    <a:pt x="412889" y="137160"/>
                  </a:lnTo>
                  <a:lnTo>
                    <a:pt x="413105" y="138430"/>
                  </a:lnTo>
                  <a:lnTo>
                    <a:pt x="413512" y="138430"/>
                  </a:lnTo>
                  <a:lnTo>
                    <a:pt x="413918" y="139700"/>
                  </a:lnTo>
                  <a:lnTo>
                    <a:pt x="415480" y="139700"/>
                  </a:lnTo>
                  <a:lnTo>
                    <a:pt x="416445" y="140970"/>
                  </a:lnTo>
                  <a:lnTo>
                    <a:pt x="420814" y="140970"/>
                  </a:lnTo>
                  <a:lnTo>
                    <a:pt x="418579" y="139700"/>
                  </a:lnTo>
                  <a:lnTo>
                    <a:pt x="416610" y="139700"/>
                  </a:lnTo>
                  <a:lnTo>
                    <a:pt x="415264" y="138430"/>
                  </a:lnTo>
                  <a:lnTo>
                    <a:pt x="418998" y="138430"/>
                  </a:lnTo>
                  <a:lnTo>
                    <a:pt x="421474" y="137160"/>
                  </a:lnTo>
                  <a:lnTo>
                    <a:pt x="424561" y="137160"/>
                  </a:lnTo>
                  <a:lnTo>
                    <a:pt x="425958" y="140970"/>
                  </a:lnTo>
                  <a:lnTo>
                    <a:pt x="426186" y="140970"/>
                  </a:lnTo>
                  <a:lnTo>
                    <a:pt x="426580" y="139700"/>
                  </a:lnTo>
                  <a:lnTo>
                    <a:pt x="426339" y="138430"/>
                  </a:lnTo>
                  <a:lnTo>
                    <a:pt x="426097" y="138430"/>
                  </a:lnTo>
                  <a:lnTo>
                    <a:pt x="425678" y="135890"/>
                  </a:lnTo>
                  <a:lnTo>
                    <a:pt x="425589" y="133350"/>
                  </a:lnTo>
                  <a:lnTo>
                    <a:pt x="426554" y="129540"/>
                  </a:lnTo>
                  <a:lnTo>
                    <a:pt x="427304" y="128270"/>
                  </a:lnTo>
                  <a:lnTo>
                    <a:pt x="429209" y="128270"/>
                  </a:lnTo>
                  <a:lnTo>
                    <a:pt x="429666" y="127000"/>
                  </a:lnTo>
                  <a:lnTo>
                    <a:pt x="431660" y="127000"/>
                  </a:lnTo>
                  <a:lnTo>
                    <a:pt x="432663" y="128270"/>
                  </a:lnTo>
                  <a:lnTo>
                    <a:pt x="431584" y="128270"/>
                  </a:lnTo>
                  <a:lnTo>
                    <a:pt x="431025" y="129540"/>
                  </a:lnTo>
                  <a:lnTo>
                    <a:pt x="429526" y="130810"/>
                  </a:lnTo>
                  <a:lnTo>
                    <a:pt x="428929" y="132080"/>
                  </a:lnTo>
                  <a:lnTo>
                    <a:pt x="428548" y="134620"/>
                  </a:lnTo>
                  <a:lnTo>
                    <a:pt x="428447" y="137160"/>
                  </a:lnTo>
                  <a:lnTo>
                    <a:pt x="428574" y="137160"/>
                  </a:lnTo>
                  <a:lnTo>
                    <a:pt x="428701" y="135890"/>
                  </a:lnTo>
                  <a:lnTo>
                    <a:pt x="429628" y="133350"/>
                  </a:lnTo>
                  <a:lnTo>
                    <a:pt x="430364" y="130810"/>
                  </a:lnTo>
                  <a:lnTo>
                    <a:pt x="432130" y="129540"/>
                  </a:lnTo>
                  <a:lnTo>
                    <a:pt x="432930" y="128270"/>
                  </a:lnTo>
                  <a:lnTo>
                    <a:pt x="433908" y="128270"/>
                  </a:lnTo>
                  <a:lnTo>
                    <a:pt x="434086" y="129540"/>
                  </a:lnTo>
                  <a:lnTo>
                    <a:pt x="434390" y="129540"/>
                  </a:lnTo>
                  <a:lnTo>
                    <a:pt x="435000" y="130810"/>
                  </a:lnTo>
                  <a:lnTo>
                    <a:pt x="435089" y="132080"/>
                  </a:lnTo>
                  <a:lnTo>
                    <a:pt x="435190" y="135890"/>
                  </a:lnTo>
                  <a:lnTo>
                    <a:pt x="430098" y="146050"/>
                  </a:lnTo>
                  <a:lnTo>
                    <a:pt x="429869" y="144780"/>
                  </a:lnTo>
                  <a:lnTo>
                    <a:pt x="429348" y="144780"/>
                  </a:lnTo>
                  <a:lnTo>
                    <a:pt x="429133" y="143510"/>
                  </a:lnTo>
                  <a:lnTo>
                    <a:pt x="429171" y="140970"/>
                  </a:lnTo>
                  <a:lnTo>
                    <a:pt x="428840" y="140970"/>
                  </a:lnTo>
                  <a:lnTo>
                    <a:pt x="428358" y="142189"/>
                  </a:lnTo>
                  <a:lnTo>
                    <a:pt x="428193" y="143510"/>
                  </a:lnTo>
                  <a:lnTo>
                    <a:pt x="428637" y="144780"/>
                  </a:lnTo>
                  <a:lnTo>
                    <a:pt x="428891" y="146050"/>
                  </a:lnTo>
                  <a:lnTo>
                    <a:pt x="429806" y="146050"/>
                  </a:lnTo>
                  <a:lnTo>
                    <a:pt x="428802" y="148590"/>
                  </a:lnTo>
                  <a:lnTo>
                    <a:pt x="428015" y="149860"/>
                  </a:lnTo>
                  <a:lnTo>
                    <a:pt x="427621" y="152412"/>
                  </a:lnTo>
                  <a:lnTo>
                    <a:pt x="427926" y="153670"/>
                  </a:lnTo>
                  <a:lnTo>
                    <a:pt x="428472" y="154940"/>
                  </a:lnTo>
                  <a:lnTo>
                    <a:pt x="428002" y="154940"/>
                  </a:lnTo>
                  <a:lnTo>
                    <a:pt x="427418" y="153670"/>
                  </a:lnTo>
                  <a:lnTo>
                    <a:pt x="425323" y="153670"/>
                  </a:lnTo>
                  <a:lnTo>
                    <a:pt x="425894" y="154940"/>
                  </a:lnTo>
                  <a:lnTo>
                    <a:pt x="427456" y="154940"/>
                  </a:lnTo>
                  <a:lnTo>
                    <a:pt x="428752" y="156210"/>
                  </a:lnTo>
                  <a:lnTo>
                    <a:pt x="429247" y="157480"/>
                  </a:lnTo>
                  <a:lnTo>
                    <a:pt x="430034" y="157480"/>
                  </a:lnTo>
                  <a:lnTo>
                    <a:pt x="429933" y="158750"/>
                  </a:lnTo>
                  <a:lnTo>
                    <a:pt x="429615" y="158750"/>
                  </a:lnTo>
                  <a:lnTo>
                    <a:pt x="429323" y="160020"/>
                  </a:lnTo>
                  <a:lnTo>
                    <a:pt x="429247" y="162560"/>
                  </a:lnTo>
                  <a:lnTo>
                    <a:pt x="427558" y="163830"/>
                  </a:lnTo>
                  <a:lnTo>
                    <a:pt x="426237" y="165100"/>
                  </a:lnTo>
                  <a:lnTo>
                    <a:pt x="424535" y="166370"/>
                  </a:lnTo>
                  <a:lnTo>
                    <a:pt x="422478" y="168910"/>
                  </a:lnTo>
                  <a:lnTo>
                    <a:pt x="420179" y="171450"/>
                  </a:lnTo>
                  <a:lnTo>
                    <a:pt x="419023" y="173990"/>
                  </a:lnTo>
                  <a:lnTo>
                    <a:pt x="418541" y="175260"/>
                  </a:lnTo>
                  <a:lnTo>
                    <a:pt x="418566" y="176530"/>
                  </a:lnTo>
                  <a:lnTo>
                    <a:pt x="418757" y="176530"/>
                  </a:lnTo>
                  <a:lnTo>
                    <a:pt x="419125" y="177800"/>
                  </a:lnTo>
                  <a:lnTo>
                    <a:pt x="420598" y="177800"/>
                  </a:lnTo>
                  <a:lnTo>
                    <a:pt x="421386" y="179070"/>
                  </a:lnTo>
                  <a:lnTo>
                    <a:pt x="421259" y="179070"/>
                  </a:lnTo>
                  <a:lnTo>
                    <a:pt x="421233" y="180340"/>
                  </a:lnTo>
                  <a:lnTo>
                    <a:pt x="421640" y="182880"/>
                  </a:lnTo>
                  <a:lnTo>
                    <a:pt x="422440" y="184150"/>
                  </a:lnTo>
                  <a:lnTo>
                    <a:pt x="422821" y="185420"/>
                  </a:lnTo>
                  <a:lnTo>
                    <a:pt x="422440" y="185420"/>
                  </a:lnTo>
                  <a:lnTo>
                    <a:pt x="420662" y="187960"/>
                  </a:lnTo>
                  <a:lnTo>
                    <a:pt x="419620" y="187960"/>
                  </a:lnTo>
                  <a:lnTo>
                    <a:pt x="418668" y="190500"/>
                  </a:lnTo>
                  <a:lnTo>
                    <a:pt x="419036" y="191770"/>
                  </a:lnTo>
                  <a:lnTo>
                    <a:pt x="419176" y="191770"/>
                  </a:lnTo>
                  <a:lnTo>
                    <a:pt x="419100" y="190500"/>
                  </a:lnTo>
                  <a:lnTo>
                    <a:pt x="419950" y="189230"/>
                  </a:lnTo>
                  <a:lnTo>
                    <a:pt x="421271" y="187960"/>
                  </a:lnTo>
                  <a:lnTo>
                    <a:pt x="423024" y="186690"/>
                  </a:lnTo>
                  <a:lnTo>
                    <a:pt x="423532" y="186690"/>
                  </a:lnTo>
                  <a:lnTo>
                    <a:pt x="423862" y="185420"/>
                  </a:lnTo>
                  <a:lnTo>
                    <a:pt x="424383" y="186690"/>
                  </a:lnTo>
                  <a:lnTo>
                    <a:pt x="426567" y="186690"/>
                  </a:lnTo>
                  <a:lnTo>
                    <a:pt x="427266" y="187960"/>
                  </a:lnTo>
                  <a:lnTo>
                    <a:pt x="430237" y="187960"/>
                  </a:lnTo>
                  <a:lnTo>
                    <a:pt x="429831" y="189230"/>
                  </a:lnTo>
                  <a:lnTo>
                    <a:pt x="428815" y="190500"/>
                  </a:lnTo>
                  <a:lnTo>
                    <a:pt x="429412" y="190500"/>
                  </a:lnTo>
                  <a:lnTo>
                    <a:pt x="430352" y="189230"/>
                  </a:lnTo>
                  <a:lnTo>
                    <a:pt x="430999" y="189230"/>
                  </a:lnTo>
                  <a:lnTo>
                    <a:pt x="431469" y="187960"/>
                  </a:lnTo>
                  <a:lnTo>
                    <a:pt x="432320" y="186690"/>
                  </a:lnTo>
                  <a:lnTo>
                    <a:pt x="432358" y="187960"/>
                  </a:lnTo>
                  <a:lnTo>
                    <a:pt x="432384" y="190500"/>
                  </a:lnTo>
                  <a:lnTo>
                    <a:pt x="432244" y="190500"/>
                  </a:lnTo>
                  <a:lnTo>
                    <a:pt x="431812" y="191770"/>
                  </a:lnTo>
                  <a:lnTo>
                    <a:pt x="431520" y="191770"/>
                  </a:lnTo>
                  <a:lnTo>
                    <a:pt x="430606" y="193040"/>
                  </a:lnTo>
                  <a:lnTo>
                    <a:pt x="429945" y="194310"/>
                  </a:lnTo>
                  <a:lnTo>
                    <a:pt x="430796" y="194310"/>
                  </a:lnTo>
                  <a:lnTo>
                    <a:pt x="432028" y="193040"/>
                  </a:lnTo>
                  <a:lnTo>
                    <a:pt x="432435" y="191770"/>
                  </a:lnTo>
                  <a:lnTo>
                    <a:pt x="433057" y="190500"/>
                  </a:lnTo>
                  <a:lnTo>
                    <a:pt x="433273" y="190500"/>
                  </a:lnTo>
                  <a:lnTo>
                    <a:pt x="433349" y="187960"/>
                  </a:lnTo>
                  <a:lnTo>
                    <a:pt x="433184" y="187960"/>
                  </a:lnTo>
                  <a:lnTo>
                    <a:pt x="432879" y="186690"/>
                  </a:lnTo>
                  <a:lnTo>
                    <a:pt x="434530" y="186690"/>
                  </a:lnTo>
                  <a:lnTo>
                    <a:pt x="434962" y="187960"/>
                  </a:lnTo>
                  <a:lnTo>
                    <a:pt x="436041" y="187960"/>
                  </a:lnTo>
                  <a:lnTo>
                    <a:pt x="436613" y="189230"/>
                  </a:lnTo>
                  <a:lnTo>
                    <a:pt x="437476" y="187960"/>
                  </a:lnTo>
                  <a:lnTo>
                    <a:pt x="438696" y="187960"/>
                  </a:lnTo>
                  <a:lnTo>
                    <a:pt x="438251" y="189230"/>
                  </a:lnTo>
                  <a:lnTo>
                    <a:pt x="437730" y="189230"/>
                  </a:lnTo>
                  <a:lnTo>
                    <a:pt x="436753" y="190500"/>
                  </a:lnTo>
                  <a:lnTo>
                    <a:pt x="436321" y="191770"/>
                  </a:lnTo>
                  <a:lnTo>
                    <a:pt x="436956" y="191770"/>
                  </a:lnTo>
                  <a:lnTo>
                    <a:pt x="438277" y="190500"/>
                  </a:lnTo>
                  <a:lnTo>
                    <a:pt x="439051" y="189153"/>
                  </a:lnTo>
                  <a:lnTo>
                    <a:pt x="439648" y="187960"/>
                  </a:lnTo>
                  <a:lnTo>
                    <a:pt x="439699" y="186690"/>
                  </a:lnTo>
                  <a:lnTo>
                    <a:pt x="441071" y="185420"/>
                  </a:lnTo>
                  <a:lnTo>
                    <a:pt x="441198" y="186690"/>
                  </a:lnTo>
                  <a:lnTo>
                    <a:pt x="441744" y="186690"/>
                  </a:lnTo>
                  <a:lnTo>
                    <a:pt x="441655" y="189230"/>
                  </a:lnTo>
                  <a:lnTo>
                    <a:pt x="441528" y="189230"/>
                  </a:lnTo>
                  <a:lnTo>
                    <a:pt x="441109" y="191770"/>
                  </a:lnTo>
                  <a:lnTo>
                    <a:pt x="440804" y="191770"/>
                  </a:lnTo>
                  <a:lnTo>
                    <a:pt x="439915" y="193040"/>
                  </a:lnTo>
                  <a:lnTo>
                    <a:pt x="439254" y="194310"/>
                  </a:lnTo>
                  <a:lnTo>
                    <a:pt x="440156" y="194310"/>
                  </a:lnTo>
                  <a:lnTo>
                    <a:pt x="441363" y="191770"/>
                  </a:lnTo>
                  <a:lnTo>
                    <a:pt x="441769" y="191770"/>
                  </a:lnTo>
                  <a:lnTo>
                    <a:pt x="442366" y="190500"/>
                  </a:lnTo>
                  <a:lnTo>
                    <a:pt x="442569" y="189230"/>
                  </a:lnTo>
                  <a:lnTo>
                    <a:pt x="442544" y="187960"/>
                  </a:lnTo>
                  <a:lnTo>
                    <a:pt x="442417" y="186690"/>
                  </a:lnTo>
                  <a:lnTo>
                    <a:pt x="442137" y="186690"/>
                  </a:lnTo>
                  <a:lnTo>
                    <a:pt x="441718" y="185420"/>
                  </a:lnTo>
                  <a:lnTo>
                    <a:pt x="442455" y="185420"/>
                  </a:lnTo>
                  <a:lnTo>
                    <a:pt x="442226" y="184200"/>
                  </a:lnTo>
                  <a:lnTo>
                    <a:pt x="444360" y="182880"/>
                  </a:lnTo>
                  <a:lnTo>
                    <a:pt x="446392" y="180340"/>
                  </a:lnTo>
                  <a:lnTo>
                    <a:pt x="448513" y="176530"/>
                  </a:lnTo>
                  <a:lnTo>
                    <a:pt x="449237" y="176530"/>
                  </a:lnTo>
                  <a:lnTo>
                    <a:pt x="449973" y="175260"/>
                  </a:lnTo>
                  <a:lnTo>
                    <a:pt x="450596" y="173990"/>
                  </a:lnTo>
                  <a:lnTo>
                    <a:pt x="450723" y="173990"/>
                  </a:lnTo>
                  <a:lnTo>
                    <a:pt x="450951" y="172808"/>
                  </a:lnTo>
                  <a:lnTo>
                    <a:pt x="449160" y="173990"/>
                  </a:lnTo>
                  <a:lnTo>
                    <a:pt x="448424" y="173990"/>
                  </a:lnTo>
                  <a:lnTo>
                    <a:pt x="448424" y="175260"/>
                  </a:lnTo>
                  <a:lnTo>
                    <a:pt x="445643" y="179070"/>
                  </a:lnTo>
                  <a:lnTo>
                    <a:pt x="443585" y="181610"/>
                  </a:lnTo>
                  <a:lnTo>
                    <a:pt x="440258" y="185420"/>
                  </a:lnTo>
                  <a:lnTo>
                    <a:pt x="439089" y="186690"/>
                  </a:lnTo>
                  <a:lnTo>
                    <a:pt x="437565" y="186690"/>
                  </a:lnTo>
                  <a:lnTo>
                    <a:pt x="437210" y="187960"/>
                  </a:lnTo>
                  <a:lnTo>
                    <a:pt x="436524" y="187960"/>
                  </a:lnTo>
                  <a:lnTo>
                    <a:pt x="435749" y="186690"/>
                  </a:lnTo>
                  <a:lnTo>
                    <a:pt x="435292" y="186690"/>
                  </a:lnTo>
                  <a:lnTo>
                    <a:pt x="433920" y="183857"/>
                  </a:lnTo>
                  <a:lnTo>
                    <a:pt x="432142" y="180340"/>
                  </a:lnTo>
                  <a:lnTo>
                    <a:pt x="434022" y="180340"/>
                  </a:lnTo>
                  <a:lnTo>
                    <a:pt x="436740" y="179070"/>
                  </a:lnTo>
                  <a:lnTo>
                    <a:pt x="438670" y="176491"/>
                  </a:lnTo>
                  <a:lnTo>
                    <a:pt x="441172" y="172720"/>
                  </a:lnTo>
                  <a:lnTo>
                    <a:pt x="441782" y="171450"/>
                  </a:lnTo>
                  <a:lnTo>
                    <a:pt x="442760" y="172859"/>
                  </a:lnTo>
                  <a:lnTo>
                    <a:pt x="443598" y="173990"/>
                  </a:lnTo>
                  <a:lnTo>
                    <a:pt x="445236" y="175260"/>
                  </a:lnTo>
                  <a:lnTo>
                    <a:pt x="448424" y="175260"/>
                  </a:lnTo>
                  <a:lnTo>
                    <a:pt x="448424" y="173990"/>
                  </a:lnTo>
                  <a:lnTo>
                    <a:pt x="443928" y="173990"/>
                  </a:lnTo>
                  <a:lnTo>
                    <a:pt x="441299" y="170167"/>
                  </a:lnTo>
                  <a:lnTo>
                    <a:pt x="441299" y="171450"/>
                  </a:lnTo>
                  <a:lnTo>
                    <a:pt x="440601" y="171450"/>
                  </a:lnTo>
                  <a:lnTo>
                    <a:pt x="437959" y="176530"/>
                  </a:lnTo>
                  <a:lnTo>
                    <a:pt x="435749" y="179070"/>
                  </a:lnTo>
                  <a:lnTo>
                    <a:pt x="430669" y="180340"/>
                  </a:lnTo>
                  <a:lnTo>
                    <a:pt x="430403" y="180340"/>
                  </a:lnTo>
                  <a:lnTo>
                    <a:pt x="430733" y="181610"/>
                  </a:lnTo>
                  <a:lnTo>
                    <a:pt x="431584" y="181610"/>
                  </a:lnTo>
                  <a:lnTo>
                    <a:pt x="432282" y="182981"/>
                  </a:lnTo>
                  <a:lnTo>
                    <a:pt x="432854" y="184200"/>
                  </a:lnTo>
                  <a:lnTo>
                    <a:pt x="433514" y="185420"/>
                  </a:lnTo>
                  <a:lnTo>
                    <a:pt x="431977" y="186690"/>
                  </a:lnTo>
                  <a:lnTo>
                    <a:pt x="427482" y="186690"/>
                  </a:lnTo>
                  <a:lnTo>
                    <a:pt x="426262" y="185420"/>
                  </a:lnTo>
                  <a:lnTo>
                    <a:pt x="424967" y="185420"/>
                  </a:lnTo>
                  <a:lnTo>
                    <a:pt x="424434" y="184150"/>
                  </a:lnTo>
                  <a:lnTo>
                    <a:pt x="423405" y="184150"/>
                  </a:lnTo>
                  <a:lnTo>
                    <a:pt x="422668" y="182880"/>
                  </a:lnTo>
                  <a:lnTo>
                    <a:pt x="422198" y="180340"/>
                  </a:lnTo>
                  <a:lnTo>
                    <a:pt x="422173" y="179070"/>
                  </a:lnTo>
                  <a:lnTo>
                    <a:pt x="424878" y="179070"/>
                  </a:lnTo>
                  <a:lnTo>
                    <a:pt x="426745" y="180340"/>
                  </a:lnTo>
                  <a:lnTo>
                    <a:pt x="427558" y="180340"/>
                  </a:lnTo>
                  <a:lnTo>
                    <a:pt x="427672" y="179070"/>
                  </a:lnTo>
                  <a:lnTo>
                    <a:pt x="430009" y="176491"/>
                  </a:lnTo>
                  <a:lnTo>
                    <a:pt x="430695" y="175260"/>
                  </a:lnTo>
                  <a:lnTo>
                    <a:pt x="431787" y="171450"/>
                  </a:lnTo>
                  <a:lnTo>
                    <a:pt x="433158" y="168910"/>
                  </a:lnTo>
                  <a:lnTo>
                    <a:pt x="434403" y="167640"/>
                  </a:lnTo>
                  <a:lnTo>
                    <a:pt x="438429" y="167640"/>
                  </a:lnTo>
                  <a:lnTo>
                    <a:pt x="437921" y="168910"/>
                  </a:lnTo>
                  <a:lnTo>
                    <a:pt x="439864" y="168910"/>
                  </a:lnTo>
                  <a:lnTo>
                    <a:pt x="441299" y="171450"/>
                  </a:lnTo>
                  <a:lnTo>
                    <a:pt x="441299" y="170167"/>
                  </a:lnTo>
                  <a:lnTo>
                    <a:pt x="440436" y="168910"/>
                  </a:lnTo>
                  <a:lnTo>
                    <a:pt x="438492" y="166370"/>
                  </a:lnTo>
                  <a:lnTo>
                    <a:pt x="433222" y="166370"/>
                  </a:lnTo>
                  <a:lnTo>
                    <a:pt x="434301" y="167640"/>
                  </a:lnTo>
                  <a:lnTo>
                    <a:pt x="433324" y="167640"/>
                  </a:lnTo>
                  <a:lnTo>
                    <a:pt x="432396" y="168910"/>
                  </a:lnTo>
                  <a:lnTo>
                    <a:pt x="431012" y="170180"/>
                  </a:lnTo>
                  <a:lnTo>
                    <a:pt x="429920" y="175260"/>
                  </a:lnTo>
                  <a:lnTo>
                    <a:pt x="429552" y="175260"/>
                  </a:lnTo>
                  <a:lnTo>
                    <a:pt x="429437" y="176530"/>
                  </a:lnTo>
                  <a:lnTo>
                    <a:pt x="429196" y="176530"/>
                  </a:lnTo>
                  <a:lnTo>
                    <a:pt x="428231" y="175260"/>
                  </a:lnTo>
                  <a:lnTo>
                    <a:pt x="426707" y="175260"/>
                  </a:lnTo>
                  <a:lnTo>
                    <a:pt x="427469" y="176530"/>
                  </a:lnTo>
                  <a:lnTo>
                    <a:pt x="429171" y="176530"/>
                  </a:lnTo>
                  <a:lnTo>
                    <a:pt x="427380" y="179070"/>
                  </a:lnTo>
                  <a:lnTo>
                    <a:pt x="425170" y="179070"/>
                  </a:lnTo>
                  <a:lnTo>
                    <a:pt x="422998" y="177800"/>
                  </a:lnTo>
                  <a:lnTo>
                    <a:pt x="421792" y="177800"/>
                  </a:lnTo>
                  <a:lnTo>
                    <a:pt x="420852" y="176530"/>
                  </a:lnTo>
                  <a:lnTo>
                    <a:pt x="420001" y="176530"/>
                  </a:lnTo>
                  <a:lnTo>
                    <a:pt x="419671" y="175260"/>
                  </a:lnTo>
                  <a:lnTo>
                    <a:pt x="419938" y="173990"/>
                  </a:lnTo>
                  <a:lnTo>
                    <a:pt x="420268" y="173990"/>
                  </a:lnTo>
                  <a:lnTo>
                    <a:pt x="420624" y="172720"/>
                  </a:lnTo>
                  <a:lnTo>
                    <a:pt x="420827" y="172720"/>
                  </a:lnTo>
                  <a:lnTo>
                    <a:pt x="422452" y="170180"/>
                  </a:lnTo>
                  <a:lnTo>
                    <a:pt x="424243" y="167640"/>
                  </a:lnTo>
                  <a:lnTo>
                    <a:pt x="426097" y="166370"/>
                  </a:lnTo>
                  <a:lnTo>
                    <a:pt x="429336" y="162560"/>
                  </a:lnTo>
                  <a:lnTo>
                    <a:pt x="429488" y="163830"/>
                  </a:lnTo>
                  <a:lnTo>
                    <a:pt x="429831" y="165100"/>
                  </a:lnTo>
                  <a:lnTo>
                    <a:pt x="430187" y="165100"/>
                  </a:lnTo>
                  <a:lnTo>
                    <a:pt x="428980" y="166370"/>
                  </a:lnTo>
                  <a:lnTo>
                    <a:pt x="427837" y="166370"/>
                  </a:lnTo>
                  <a:lnTo>
                    <a:pt x="425386" y="168910"/>
                  </a:lnTo>
                  <a:lnTo>
                    <a:pt x="424535" y="170180"/>
                  </a:lnTo>
                  <a:lnTo>
                    <a:pt x="423494" y="171450"/>
                  </a:lnTo>
                  <a:lnTo>
                    <a:pt x="423151" y="172859"/>
                  </a:lnTo>
                  <a:lnTo>
                    <a:pt x="422833" y="173990"/>
                  </a:lnTo>
                  <a:lnTo>
                    <a:pt x="423341" y="175260"/>
                  </a:lnTo>
                  <a:lnTo>
                    <a:pt x="423722" y="175260"/>
                  </a:lnTo>
                  <a:lnTo>
                    <a:pt x="423418" y="173990"/>
                  </a:lnTo>
                  <a:lnTo>
                    <a:pt x="423849" y="172720"/>
                  </a:lnTo>
                  <a:lnTo>
                    <a:pt x="424154" y="172720"/>
                  </a:lnTo>
                  <a:lnTo>
                    <a:pt x="425196" y="171450"/>
                  </a:lnTo>
                  <a:lnTo>
                    <a:pt x="426046" y="170180"/>
                  </a:lnTo>
                  <a:lnTo>
                    <a:pt x="428434" y="167640"/>
                  </a:lnTo>
                  <a:lnTo>
                    <a:pt x="429501" y="166370"/>
                  </a:lnTo>
                  <a:lnTo>
                    <a:pt x="430352" y="165100"/>
                  </a:lnTo>
                  <a:lnTo>
                    <a:pt x="430695" y="165100"/>
                  </a:lnTo>
                  <a:lnTo>
                    <a:pt x="430225" y="163982"/>
                  </a:lnTo>
                  <a:lnTo>
                    <a:pt x="430136" y="163563"/>
                  </a:lnTo>
                  <a:lnTo>
                    <a:pt x="430085" y="162560"/>
                  </a:lnTo>
                  <a:lnTo>
                    <a:pt x="430009" y="161290"/>
                  </a:lnTo>
                  <a:lnTo>
                    <a:pt x="430212" y="160020"/>
                  </a:lnTo>
                  <a:lnTo>
                    <a:pt x="430580" y="158750"/>
                  </a:lnTo>
                  <a:lnTo>
                    <a:pt x="430707" y="158750"/>
                  </a:lnTo>
                  <a:lnTo>
                    <a:pt x="430961" y="157480"/>
                  </a:lnTo>
                  <a:lnTo>
                    <a:pt x="431622" y="157480"/>
                  </a:lnTo>
                  <a:lnTo>
                    <a:pt x="432257" y="156210"/>
                  </a:lnTo>
                  <a:lnTo>
                    <a:pt x="431888" y="156210"/>
                  </a:lnTo>
                  <a:lnTo>
                    <a:pt x="430872" y="157480"/>
                  </a:lnTo>
                  <a:lnTo>
                    <a:pt x="429552" y="156210"/>
                  </a:lnTo>
                  <a:lnTo>
                    <a:pt x="428294" y="153670"/>
                  </a:lnTo>
                  <a:lnTo>
                    <a:pt x="428942" y="149860"/>
                  </a:lnTo>
                  <a:lnTo>
                    <a:pt x="434886" y="138303"/>
                  </a:lnTo>
                  <a:lnTo>
                    <a:pt x="436016" y="135890"/>
                  </a:lnTo>
                  <a:lnTo>
                    <a:pt x="435952" y="128943"/>
                  </a:lnTo>
                  <a:lnTo>
                    <a:pt x="437400" y="130810"/>
                  </a:lnTo>
                  <a:lnTo>
                    <a:pt x="439166" y="135890"/>
                  </a:lnTo>
                  <a:lnTo>
                    <a:pt x="439699" y="137160"/>
                  </a:lnTo>
                  <a:lnTo>
                    <a:pt x="440804" y="138430"/>
                  </a:lnTo>
                  <a:lnTo>
                    <a:pt x="440664" y="137160"/>
                  </a:lnTo>
                  <a:lnTo>
                    <a:pt x="440423" y="137160"/>
                  </a:lnTo>
                  <a:lnTo>
                    <a:pt x="439953" y="135890"/>
                  </a:lnTo>
                  <a:lnTo>
                    <a:pt x="439762" y="135890"/>
                  </a:lnTo>
                  <a:lnTo>
                    <a:pt x="439572" y="134620"/>
                  </a:lnTo>
                  <a:lnTo>
                    <a:pt x="440182" y="134620"/>
                  </a:lnTo>
                  <a:lnTo>
                    <a:pt x="440105" y="133350"/>
                  </a:lnTo>
                  <a:lnTo>
                    <a:pt x="440118" y="132080"/>
                  </a:lnTo>
                  <a:lnTo>
                    <a:pt x="440131" y="130810"/>
                  </a:lnTo>
                  <a:lnTo>
                    <a:pt x="440245" y="129540"/>
                  </a:lnTo>
                  <a:lnTo>
                    <a:pt x="440804" y="128270"/>
                  </a:lnTo>
                  <a:lnTo>
                    <a:pt x="441490" y="127000"/>
                  </a:lnTo>
                  <a:lnTo>
                    <a:pt x="441807" y="125730"/>
                  </a:lnTo>
                  <a:lnTo>
                    <a:pt x="442074" y="125730"/>
                  </a:lnTo>
                  <a:lnTo>
                    <a:pt x="442683" y="124460"/>
                  </a:lnTo>
                  <a:lnTo>
                    <a:pt x="443179" y="124460"/>
                  </a:lnTo>
                  <a:lnTo>
                    <a:pt x="444195" y="123190"/>
                  </a:lnTo>
                  <a:lnTo>
                    <a:pt x="443839" y="120650"/>
                  </a:lnTo>
                  <a:lnTo>
                    <a:pt x="445833" y="120650"/>
                  </a:lnTo>
                  <a:lnTo>
                    <a:pt x="448170" y="123190"/>
                  </a:lnTo>
                  <a:lnTo>
                    <a:pt x="447662" y="127000"/>
                  </a:lnTo>
                  <a:lnTo>
                    <a:pt x="447433" y="127939"/>
                  </a:lnTo>
                  <a:lnTo>
                    <a:pt x="447357" y="129540"/>
                  </a:lnTo>
                  <a:lnTo>
                    <a:pt x="447052" y="129540"/>
                  </a:lnTo>
                  <a:lnTo>
                    <a:pt x="446570" y="130810"/>
                  </a:lnTo>
                  <a:lnTo>
                    <a:pt x="446620" y="132080"/>
                  </a:lnTo>
                  <a:lnTo>
                    <a:pt x="446913" y="132080"/>
                  </a:lnTo>
                  <a:lnTo>
                    <a:pt x="447179" y="133350"/>
                  </a:lnTo>
                  <a:lnTo>
                    <a:pt x="447497" y="133350"/>
                  </a:lnTo>
                  <a:lnTo>
                    <a:pt x="447446" y="132080"/>
                  </a:lnTo>
                  <a:lnTo>
                    <a:pt x="447484" y="130810"/>
                  </a:lnTo>
                  <a:lnTo>
                    <a:pt x="448030" y="129540"/>
                  </a:lnTo>
                  <a:lnTo>
                    <a:pt x="448348" y="129540"/>
                  </a:lnTo>
                  <a:lnTo>
                    <a:pt x="448576" y="128270"/>
                  </a:lnTo>
                  <a:lnTo>
                    <a:pt x="450291" y="125730"/>
                  </a:lnTo>
                  <a:lnTo>
                    <a:pt x="451688" y="124460"/>
                  </a:lnTo>
                  <a:lnTo>
                    <a:pt x="455472" y="124460"/>
                  </a:lnTo>
                  <a:lnTo>
                    <a:pt x="454431" y="125730"/>
                  </a:lnTo>
                  <a:lnTo>
                    <a:pt x="454799" y="125730"/>
                  </a:lnTo>
                  <a:lnTo>
                    <a:pt x="460400" y="124460"/>
                  </a:lnTo>
                  <a:lnTo>
                    <a:pt x="463359" y="124460"/>
                  </a:lnTo>
                  <a:lnTo>
                    <a:pt x="463169" y="125730"/>
                  </a:lnTo>
                  <a:lnTo>
                    <a:pt x="462419" y="125730"/>
                  </a:lnTo>
                  <a:lnTo>
                    <a:pt x="461302" y="127000"/>
                  </a:lnTo>
                  <a:lnTo>
                    <a:pt x="460756" y="127000"/>
                  </a:lnTo>
                  <a:lnTo>
                    <a:pt x="460209" y="128270"/>
                  </a:lnTo>
                  <a:lnTo>
                    <a:pt x="458279" y="128270"/>
                  </a:lnTo>
                  <a:lnTo>
                    <a:pt x="456387" y="130810"/>
                  </a:lnTo>
                  <a:lnTo>
                    <a:pt x="456387" y="132080"/>
                  </a:lnTo>
                  <a:lnTo>
                    <a:pt x="456717" y="132080"/>
                  </a:lnTo>
                  <a:lnTo>
                    <a:pt x="460921" y="130810"/>
                  </a:lnTo>
                  <a:lnTo>
                    <a:pt x="463943" y="129540"/>
                  </a:lnTo>
                  <a:lnTo>
                    <a:pt x="465226" y="128270"/>
                  </a:lnTo>
                  <a:lnTo>
                    <a:pt x="465632" y="128270"/>
                  </a:lnTo>
                  <a:lnTo>
                    <a:pt x="465366" y="129540"/>
                  </a:lnTo>
                  <a:lnTo>
                    <a:pt x="464286" y="129540"/>
                  </a:lnTo>
                  <a:lnTo>
                    <a:pt x="460362" y="132080"/>
                  </a:lnTo>
                  <a:lnTo>
                    <a:pt x="458685" y="133350"/>
                  </a:lnTo>
                  <a:lnTo>
                    <a:pt x="460171" y="133350"/>
                  </a:lnTo>
                  <a:lnTo>
                    <a:pt x="461035" y="132080"/>
                  </a:lnTo>
                  <a:lnTo>
                    <a:pt x="462013" y="132080"/>
                  </a:lnTo>
                  <a:lnTo>
                    <a:pt x="463702" y="130810"/>
                  </a:lnTo>
                  <a:lnTo>
                    <a:pt x="465035" y="130810"/>
                  </a:lnTo>
                  <a:lnTo>
                    <a:pt x="466013" y="129540"/>
                  </a:lnTo>
                  <a:lnTo>
                    <a:pt x="466356" y="129540"/>
                  </a:lnTo>
                  <a:lnTo>
                    <a:pt x="466902" y="128270"/>
                  </a:lnTo>
                  <a:lnTo>
                    <a:pt x="467410" y="127000"/>
                  </a:lnTo>
                  <a:lnTo>
                    <a:pt x="467766" y="125730"/>
                  </a:lnTo>
                  <a:lnTo>
                    <a:pt x="469950" y="130860"/>
                  </a:lnTo>
                  <a:lnTo>
                    <a:pt x="471131" y="133350"/>
                  </a:lnTo>
                  <a:lnTo>
                    <a:pt x="470471" y="135890"/>
                  </a:lnTo>
                  <a:lnTo>
                    <a:pt x="469214" y="135890"/>
                  </a:lnTo>
                  <a:lnTo>
                    <a:pt x="467969" y="137160"/>
                  </a:lnTo>
                  <a:lnTo>
                    <a:pt x="473227" y="137160"/>
                  </a:lnTo>
                  <a:lnTo>
                    <a:pt x="474586" y="134620"/>
                  </a:lnTo>
                  <a:lnTo>
                    <a:pt x="475284" y="134620"/>
                  </a:lnTo>
                  <a:lnTo>
                    <a:pt x="475170" y="135890"/>
                  </a:lnTo>
                  <a:lnTo>
                    <a:pt x="474992" y="135890"/>
                  </a:lnTo>
                  <a:lnTo>
                    <a:pt x="474624" y="137160"/>
                  </a:lnTo>
                  <a:lnTo>
                    <a:pt x="474433" y="137160"/>
                  </a:lnTo>
                  <a:lnTo>
                    <a:pt x="474357" y="138430"/>
                  </a:lnTo>
                  <a:lnTo>
                    <a:pt x="473722" y="138430"/>
                  </a:lnTo>
                  <a:lnTo>
                    <a:pt x="472884" y="139700"/>
                  </a:lnTo>
                  <a:lnTo>
                    <a:pt x="470954" y="140970"/>
                  </a:lnTo>
                  <a:lnTo>
                    <a:pt x="472757" y="140970"/>
                  </a:lnTo>
                  <a:lnTo>
                    <a:pt x="473405" y="139700"/>
                  </a:lnTo>
                  <a:lnTo>
                    <a:pt x="474649" y="139700"/>
                  </a:lnTo>
                  <a:lnTo>
                    <a:pt x="474789" y="138430"/>
                  </a:lnTo>
                  <a:lnTo>
                    <a:pt x="475234" y="138430"/>
                  </a:lnTo>
                  <a:lnTo>
                    <a:pt x="475538" y="137160"/>
                  </a:lnTo>
                  <a:lnTo>
                    <a:pt x="475805" y="137160"/>
                  </a:lnTo>
                  <a:lnTo>
                    <a:pt x="475830" y="135890"/>
                  </a:lnTo>
                  <a:lnTo>
                    <a:pt x="476123" y="137160"/>
                  </a:lnTo>
                  <a:lnTo>
                    <a:pt x="476338" y="139700"/>
                  </a:lnTo>
                  <a:lnTo>
                    <a:pt x="476097" y="140970"/>
                  </a:lnTo>
                  <a:lnTo>
                    <a:pt x="475081" y="140970"/>
                  </a:lnTo>
                  <a:lnTo>
                    <a:pt x="474091" y="142240"/>
                  </a:lnTo>
                  <a:lnTo>
                    <a:pt x="472757" y="142240"/>
                  </a:lnTo>
                  <a:lnTo>
                    <a:pt x="469900" y="143510"/>
                  </a:lnTo>
                  <a:lnTo>
                    <a:pt x="468299" y="144780"/>
                  </a:lnTo>
                  <a:lnTo>
                    <a:pt x="467512" y="144780"/>
                  </a:lnTo>
                  <a:lnTo>
                    <a:pt x="466623" y="146050"/>
                  </a:lnTo>
                  <a:lnTo>
                    <a:pt x="466966" y="146050"/>
                  </a:lnTo>
                  <a:lnTo>
                    <a:pt x="468414" y="144780"/>
                  </a:lnTo>
                  <a:lnTo>
                    <a:pt x="470230" y="144780"/>
                  </a:lnTo>
                  <a:lnTo>
                    <a:pt x="472325" y="143510"/>
                  </a:lnTo>
                  <a:lnTo>
                    <a:pt x="472452" y="143510"/>
                  </a:lnTo>
                  <a:lnTo>
                    <a:pt x="473989" y="144780"/>
                  </a:lnTo>
                  <a:lnTo>
                    <a:pt x="479145" y="144780"/>
                  </a:lnTo>
                  <a:lnTo>
                    <a:pt x="479018" y="146189"/>
                  </a:lnTo>
                  <a:lnTo>
                    <a:pt x="478282" y="147320"/>
                  </a:lnTo>
                  <a:lnTo>
                    <a:pt x="476237" y="149860"/>
                  </a:lnTo>
                  <a:lnTo>
                    <a:pt x="473925" y="149860"/>
                  </a:lnTo>
                  <a:lnTo>
                    <a:pt x="475716" y="151130"/>
                  </a:lnTo>
                  <a:lnTo>
                    <a:pt x="477583" y="151130"/>
                  </a:lnTo>
                  <a:lnTo>
                    <a:pt x="478028" y="152400"/>
                  </a:lnTo>
                  <a:lnTo>
                    <a:pt x="478497" y="152400"/>
                  </a:lnTo>
                  <a:lnTo>
                    <a:pt x="478993" y="153670"/>
                  </a:lnTo>
                  <a:lnTo>
                    <a:pt x="479120" y="154940"/>
                  </a:lnTo>
                  <a:lnTo>
                    <a:pt x="478536" y="153670"/>
                  </a:lnTo>
                  <a:lnTo>
                    <a:pt x="474637" y="153670"/>
                  </a:lnTo>
                  <a:lnTo>
                    <a:pt x="477812" y="154940"/>
                  </a:lnTo>
                  <a:lnTo>
                    <a:pt x="478637" y="154940"/>
                  </a:lnTo>
                  <a:lnTo>
                    <a:pt x="479120" y="156210"/>
                  </a:lnTo>
                  <a:lnTo>
                    <a:pt x="478980" y="157480"/>
                  </a:lnTo>
                  <a:lnTo>
                    <a:pt x="471868" y="157480"/>
                  </a:lnTo>
                  <a:lnTo>
                    <a:pt x="468083" y="156210"/>
                  </a:lnTo>
                  <a:lnTo>
                    <a:pt x="465721" y="155422"/>
                  </a:lnTo>
                  <a:lnTo>
                    <a:pt x="465721" y="157480"/>
                  </a:lnTo>
                  <a:lnTo>
                    <a:pt x="464705" y="158750"/>
                  </a:lnTo>
                  <a:lnTo>
                    <a:pt x="464096" y="160020"/>
                  </a:lnTo>
                  <a:lnTo>
                    <a:pt x="462368" y="160020"/>
                  </a:lnTo>
                  <a:lnTo>
                    <a:pt x="459841" y="160020"/>
                  </a:lnTo>
                  <a:lnTo>
                    <a:pt x="458495" y="158750"/>
                  </a:lnTo>
                  <a:lnTo>
                    <a:pt x="458368" y="158750"/>
                  </a:lnTo>
                  <a:lnTo>
                    <a:pt x="458279" y="157480"/>
                  </a:lnTo>
                  <a:lnTo>
                    <a:pt x="459613" y="156210"/>
                  </a:lnTo>
                  <a:lnTo>
                    <a:pt x="460311" y="154940"/>
                  </a:lnTo>
                  <a:lnTo>
                    <a:pt x="460933" y="154940"/>
                  </a:lnTo>
                  <a:lnTo>
                    <a:pt x="459536" y="158750"/>
                  </a:lnTo>
                  <a:lnTo>
                    <a:pt x="462368" y="160020"/>
                  </a:lnTo>
                  <a:lnTo>
                    <a:pt x="464045" y="157480"/>
                  </a:lnTo>
                  <a:lnTo>
                    <a:pt x="464566" y="156210"/>
                  </a:lnTo>
                  <a:lnTo>
                    <a:pt x="465048" y="156210"/>
                  </a:lnTo>
                  <a:lnTo>
                    <a:pt x="465226" y="157480"/>
                  </a:lnTo>
                  <a:lnTo>
                    <a:pt x="465721" y="157480"/>
                  </a:lnTo>
                  <a:lnTo>
                    <a:pt x="465721" y="155422"/>
                  </a:lnTo>
                  <a:lnTo>
                    <a:pt x="464299" y="154940"/>
                  </a:lnTo>
                  <a:lnTo>
                    <a:pt x="461289" y="154940"/>
                  </a:lnTo>
                  <a:lnTo>
                    <a:pt x="460324" y="153670"/>
                  </a:lnTo>
                  <a:lnTo>
                    <a:pt x="461962" y="153670"/>
                  </a:lnTo>
                  <a:lnTo>
                    <a:pt x="464527" y="151130"/>
                  </a:lnTo>
                  <a:lnTo>
                    <a:pt x="468566" y="151130"/>
                  </a:lnTo>
                  <a:lnTo>
                    <a:pt x="467753" y="149860"/>
                  </a:lnTo>
                  <a:lnTo>
                    <a:pt x="466001" y="149860"/>
                  </a:lnTo>
                  <a:lnTo>
                    <a:pt x="462343" y="152400"/>
                  </a:lnTo>
                  <a:lnTo>
                    <a:pt x="458876" y="152400"/>
                  </a:lnTo>
                  <a:lnTo>
                    <a:pt x="456984" y="151130"/>
                  </a:lnTo>
                  <a:lnTo>
                    <a:pt x="457288" y="149860"/>
                  </a:lnTo>
                  <a:lnTo>
                    <a:pt x="457542" y="149860"/>
                  </a:lnTo>
                  <a:lnTo>
                    <a:pt x="458000" y="148590"/>
                  </a:lnTo>
                  <a:lnTo>
                    <a:pt x="458343" y="148590"/>
                  </a:lnTo>
                  <a:lnTo>
                    <a:pt x="459536" y="147320"/>
                  </a:lnTo>
                  <a:lnTo>
                    <a:pt x="458101" y="147320"/>
                  </a:lnTo>
                  <a:lnTo>
                    <a:pt x="457758" y="148590"/>
                  </a:lnTo>
                  <a:lnTo>
                    <a:pt x="457123" y="148590"/>
                  </a:lnTo>
                  <a:lnTo>
                    <a:pt x="456831" y="149860"/>
                  </a:lnTo>
                  <a:lnTo>
                    <a:pt x="456298" y="151130"/>
                  </a:lnTo>
                  <a:lnTo>
                    <a:pt x="456044" y="152412"/>
                  </a:lnTo>
                  <a:lnTo>
                    <a:pt x="455612" y="153670"/>
                  </a:lnTo>
                  <a:lnTo>
                    <a:pt x="455434" y="153670"/>
                  </a:lnTo>
                  <a:lnTo>
                    <a:pt x="455002" y="154940"/>
                  </a:lnTo>
                  <a:lnTo>
                    <a:pt x="453859" y="156210"/>
                  </a:lnTo>
                  <a:lnTo>
                    <a:pt x="453224" y="156210"/>
                  </a:lnTo>
                  <a:lnTo>
                    <a:pt x="452259" y="157480"/>
                  </a:lnTo>
                  <a:lnTo>
                    <a:pt x="451154" y="157480"/>
                  </a:lnTo>
                  <a:lnTo>
                    <a:pt x="450837" y="158750"/>
                  </a:lnTo>
                  <a:lnTo>
                    <a:pt x="449719" y="161290"/>
                  </a:lnTo>
                  <a:lnTo>
                    <a:pt x="449364" y="161290"/>
                  </a:lnTo>
                  <a:lnTo>
                    <a:pt x="444271" y="157480"/>
                  </a:lnTo>
                  <a:lnTo>
                    <a:pt x="441883" y="156210"/>
                  </a:lnTo>
                  <a:lnTo>
                    <a:pt x="441007" y="156210"/>
                  </a:lnTo>
                  <a:lnTo>
                    <a:pt x="446735" y="161290"/>
                  </a:lnTo>
                  <a:lnTo>
                    <a:pt x="448906" y="162560"/>
                  </a:lnTo>
                  <a:lnTo>
                    <a:pt x="449160" y="162560"/>
                  </a:lnTo>
                  <a:lnTo>
                    <a:pt x="448170" y="165100"/>
                  </a:lnTo>
                  <a:lnTo>
                    <a:pt x="445211" y="165100"/>
                  </a:lnTo>
                  <a:lnTo>
                    <a:pt x="444982" y="163830"/>
                  </a:lnTo>
                  <a:lnTo>
                    <a:pt x="444423" y="163830"/>
                  </a:lnTo>
                  <a:lnTo>
                    <a:pt x="443141" y="165100"/>
                  </a:lnTo>
                  <a:lnTo>
                    <a:pt x="440258" y="165100"/>
                  </a:lnTo>
                  <a:lnTo>
                    <a:pt x="439597" y="163982"/>
                  </a:lnTo>
                  <a:lnTo>
                    <a:pt x="439559" y="163563"/>
                  </a:lnTo>
                  <a:lnTo>
                    <a:pt x="439991" y="161290"/>
                  </a:lnTo>
                  <a:lnTo>
                    <a:pt x="440270" y="161290"/>
                  </a:lnTo>
                  <a:lnTo>
                    <a:pt x="440258" y="160020"/>
                  </a:lnTo>
                  <a:lnTo>
                    <a:pt x="438658" y="160020"/>
                  </a:lnTo>
                  <a:lnTo>
                    <a:pt x="437845" y="158750"/>
                  </a:lnTo>
                  <a:lnTo>
                    <a:pt x="437984" y="157480"/>
                  </a:lnTo>
                  <a:lnTo>
                    <a:pt x="437197" y="157480"/>
                  </a:lnTo>
                  <a:lnTo>
                    <a:pt x="436981" y="158750"/>
                  </a:lnTo>
                  <a:lnTo>
                    <a:pt x="437896" y="160020"/>
                  </a:lnTo>
                  <a:lnTo>
                    <a:pt x="438810" y="161290"/>
                  </a:lnTo>
                  <a:lnTo>
                    <a:pt x="439115" y="161290"/>
                  </a:lnTo>
                  <a:lnTo>
                    <a:pt x="438899" y="162560"/>
                  </a:lnTo>
                  <a:lnTo>
                    <a:pt x="438797" y="163982"/>
                  </a:lnTo>
                  <a:lnTo>
                    <a:pt x="439648" y="165100"/>
                  </a:lnTo>
                  <a:lnTo>
                    <a:pt x="440067" y="166370"/>
                  </a:lnTo>
                  <a:lnTo>
                    <a:pt x="442899" y="166370"/>
                  </a:lnTo>
                  <a:lnTo>
                    <a:pt x="443992" y="165100"/>
                  </a:lnTo>
                  <a:lnTo>
                    <a:pt x="444906" y="165100"/>
                  </a:lnTo>
                  <a:lnTo>
                    <a:pt x="445617" y="166370"/>
                  </a:lnTo>
                  <a:lnTo>
                    <a:pt x="448043" y="166370"/>
                  </a:lnTo>
                  <a:lnTo>
                    <a:pt x="449262" y="165100"/>
                  </a:lnTo>
                  <a:lnTo>
                    <a:pt x="449808" y="163830"/>
                  </a:lnTo>
                  <a:lnTo>
                    <a:pt x="451015" y="165100"/>
                  </a:lnTo>
                  <a:lnTo>
                    <a:pt x="451993" y="166192"/>
                  </a:lnTo>
                  <a:lnTo>
                    <a:pt x="452120" y="171500"/>
                  </a:lnTo>
                  <a:lnTo>
                    <a:pt x="451091" y="172720"/>
                  </a:lnTo>
                  <a:lnTo>
                    <a:pt x="451993" y="173990"/>
                  </a:lnTo>
                  <a:lnTo>
                    <a:pt x="452615" y="175450"/>
                  </a:lnTo>
                  <a:lnTo>
                    <a:pt x="453123" y="176530"/>
                  </a:lnTo>
                  <a:lnTo>
                    <a:pt x="453364" y="176530"/>
                  </a:lnTo>
                  <a:lnTo>
                    <a:pt x="453745" y="177800"/>
                  </a:lnTo>
                  <a:lnTo>
                    <a:pt x="453974" y="180340"/>
                  </a:lnTo>
                  <a:lnTo>
                    <a:pt x="454342" y="180340"/>
                  </a:lnTo>
                  <a:lnTo>
                    <a:pt x="454469" y="179070"/>
                  </a:lnTo>
                  <a:lnTo>
                    <a:pt x="454456" y="177800"/>
                  </a:lnTo>
                  <a:lnTo>
                    <a:pt x="454177" y="176491"/>
                  </a:lnTo>
                  <a:lnTo>
                    <a:pt x="453961" y="175260"/>
                  </a:lnTo>
                  <a:lnTo>
                    <a:pt x="455180" y="175260"/>
                  </a:lnTo>
                  <a:lnTo>
                    <a:pt x="453631" y="173990"/>
                  </a:lnTo>
                  <a:lnTo>
                    <a:pt x="452602" y="173990"/>
                  </a:lnTo>
                  <a:lnTo>
                    <a:pt x="451675" y="172720"/>
                  </a:lnTo>
                  <a:lnTo>
                    <a:pt x="452386" y="171450"/>
                  </a:lnTo>
                  <a:lnTo>
                    <a:pt x="452983" y="170180"/>
                  </a:lnTo>
                  <a:lnTo>
                    <a:pt x="452894" y="166192"/>
                  </a:lnTo>
                  <a:lnTo>
                    <a:pt x="451675" y="163830"/>
                  </a:lnTo>
                  <a:lnTo>
                    <a:pt x="450329" y="162560"/>
                  </a:lnTo>
                  <a:lnTo>
                    <a:pt x="450557" y="162560"/>
                  </a:lnTo>
                  <a:lnTo>
                    <a:pt x="450850" y="161290"/>
                  </a:lnTo>
                  <a:lnTo>
                    <a:pt x="451154" y="160020"/>
                  </a:lnTo>
                  <a:lnTo>
                    <a:pt x="451662" y="158750"/>
                  </a:lnTo>
                  <a:lnTo>
                    <a:pt x="452107" y="158750"/>
                  </a:lnTo>
                  <a:lnTo>
                    <a:pt x="452704" y="157480"/>
                  </a:lnTo>
                  <a:lnTo>
                    <a:pt x="453224" y="157480"/>
                  </a:lnTo>
                  <a:lnTo>
                    <a:pt x="453047" y="158750"/>
                  </a:lnTo>
                  <a:lnTo>
                    <a:pt x="452856" y="158750"/>
                  </a:lnTo>
                  <a:lnTo>
                    <a:pt x="452780" y="161290"/>
                  </a:lnTo>
                  <a:lnTo>
                    <a:pt x="453618" y="163830"/>
                  </a:lnTo>
                  <a:lnTo>
                    <a:pt x="454393" y="165100"/>
                  </a:lnTo>
                  <a:lnTo>
                    <a:pt x="456488" y="166370"/>
                  </a:lnTo>
                  <a:lnTo>
                    <a:pt x="457822" y="167640"/>
                  </a:lnTo>
                  <a:lnTo>
                    <a:pt x="460146" y="167640"/>
                  </a:lnTo>
                  <a:lnTo>
                    <a:pt x="458000" y="166370"/>
                  </a:lnTo>
                  <a:lnTo>
                    <a:pt x="456869" y="166370"/>
                  </a:lnTo>
                  <a:lnTo>
                    <a:pt x="455980" y="165100"/>
                  </a:lnTo>
                  <a:lnTo>
                    <a:pt x="455079" y="165100"/>
                  </a:lnTo>
                  <a:lnTo>
                    <a:pt x="454431" y="163830"/>
                  </a:lnTo>
                  <a:lnTo>
                    <a:pt x="453682" y="161290"/>
                  </a:lnTo>
                  <a:lnTo>
                    <a:pt x="453631" y="158750"/>
                  </a:lnTo>
                  <a:lnTo>
                    <a:pt x="453961" y="157784"/>
                  </a:lnTo>
                  <a:lnTo>
                    <a:pt x="454050" y="156210"/>
                  </a:lnTo>
                  <a:lnTo>
                    <a:pt x="454406" y="156210"/>
                  </a:lnTo>
                  <a:lnTo>
                    <a:pt x="455510" y="154940"/>
                  </a:lnTo>
                  <a:lnTo>
                    <a:pt x="455726" y="154940"/>
                  </a:lnTo>
                  <a:lnTo>
                    <a:pt x="455904" y="157480"/>
                  </a:lnTo>
                  <a:lnTo>
                    <a:pt x="456374" y="160020"/>
                  </a:lnTo>
                  <a:lnTo>
                    <a:pt x="456768" y="161290"/>
                  </a:lnTo>
                  <a:lnTo>
                    <a:pt x="458038" y="162560"/>
                  </a:lnTo>
                  <a:lnTo>
                    <a:pt x="458927" y="162560"/>
                  </a:lnTo>
                  <a:lnTo>
                    <a:pt x="458533" y="161290"/>
                  </a:lnTo>
                  <a:lnTo>
                    <a:pt x="457568" y="160020"/>
                  </a:lnTo>
                  <a:lnTo>
                    <a:pt x="457238" y="160020"/>
                  </a:lnTo>
                  <a:lnTo>
                    <a:pt x="456895" y="158013"/>
                  </a:lnTo>
                  <a:lnTo>
                    <a:pt x="456768" y="156959"/>
                  </a:lnTo>
                  <a:lnTo>
                    <a:pt x="456717" y="156210"/>
                  </a:lnTo>
                  <a:lnTo>
                    <a:pt x="456450" y="154940"/>
                  </a:lnTo>
                  <a:lnTo>
                    <a:pt x="456298" y="153670"/>
                  </a:lnTo>
                  <a:lnTo>
                    <a:pt x="456730" y="152400"/>
                  </a:lnTo>
                  <a:lnTo>
                    <a:pt x="458025" y="152400"/>
                  </a:lnTo>
                  <a:lnTo>
                    <a:pt x="458508" y="153670"/>
                  </a:lnTo>
                  <a:lnTo>
                    <a:pt x="459778" y="153670"/>
                  </a:lnTo>
                  <a:lnTo>
                    <a:pt x="459206" y="154940"/>
                  </a:lnTo>
                  <a:lnTo>
                    <a:pt x="457428" y="156210"/>
                  </a:lnTo>
                  <a:lnTo>
                    <a:pt x="457555" y="158750"/>
                  </a:lnTo>
                  <a:lnTo>
                    <a:pt x="457822" y="158750"/>
                  </a:lnTo>
                  <a:lnTo>
                    <a:pt x="459511" y="160020"/>
                  </a:lnTo>
                  <a:lnTo>
                    <a:pt x="461073" y="161290"/>
                  </a:lnTo>
                  <a:lnTo>
                    <a:pt x="463689" y="161290"/>
                  </a:lnTo>
                  <a:lnTo>
                    <a:pt x="464693" y="160020"/>
                  </a:lnTo>
                  <a:lnTo>
                    <a:pt x="466356" y="158750"/>
                  </a:lnTo>
                  <a:lnTo>
                    <a:pt x="466242" y="157480"/>
                  </a:lnTo>
                  <a:lnTo>
                    <a:pt x="465924" y="156210"/>
                  </a:lnTo>
                  <a:lnTo>
                    <a:pt x="469214" y="157480"/>
                  </a:lnTo>
                  <a:lnTo>
                    <a:pt x="469112" y="158750"/>
                  </a:lnTo>
                  <a:lnTo>
                    <a:pt x="468172" y="160020"/>
                  </a:lnTo>
                  <a:lnTo>
                    <a:pt x="467741" y="160020"/>
                  </a:lnTo>
                  <a:lnTo>
                    <a:pt x="466890" y="161290"/>
                  </a:lnTo>
                  <a:lnTo>
                    <a:pt x="466509" y="161290"/>
                  </a:lnTo>
                  <a:lnTo>
                    <a:pt x="466305" y="162560"/>
                  </a:lnTo>
                  <a:lnTo>
                    <a:pt x="466267" y="163830"/>
                  </a:lnTo>
                  <a:lnTo>
                    <a:pt x="466610" y="163830"/>
                  </a:lnTo>
                  <a:lnTo>
                    <a:pt x="466648" y="162560"/>
                  </a:lnTo>
                  <a:lnTo>
                    <a:pt x="467080" y="162560"/>
                  </a:lnTo>
                  <a:lnTo>
                    <a:pt x="467448" y="161290"/>
                  </a:lnTo>
                  <a:lnTo>
                    <a:pt x="468325" y="161290"/>
                  </a:lnTo>
                  <a:lnTo>
                    <a:pt x="468820" y="160020"/>
                  </a:lnTo>
                  <a:lnTo>
                    <a:pt x="469303" y="160020"/>
                  </a:lnTo>
                  <a:lnTo>
                    <a:pt x="469607" y="158750"/>
                  </a:lnTo>
                  <a:lnTo>
                    <a:pt x="469900" y="158750"/>
                  </a:lnTo>
                  <a:lnTo>
                    <a:pt x="469836" y="157480"/>
                  </a:lnTo>
                  <a:lnTo>
                    <a:pt x="472821" y="158750"/>
                  </a:lnTo>
                  <a:lnTo>
                    <a:pt x="475767" y="158750"/>
                  </a:lnTo>
                  <a:lnTo>
                    <a:pt x="476669" y="160020"/>
                  </a:lnTo>
                  <a:lnTo>
                    <a:pt x="478104" y="160020"/>
                  </a:lnTo>
                  <a:lnTo>
                    <a:pt x="479894" y="165100"/>
                  </a:lnTo>
                  <a:lnTo>
                    <a:pt x="480631" y="167640"/>
                  </a:lnTo>
                  <a:lnTo>
                    <a:pt x="478370" y="167640"/>
                  </a:lnTo>
                  <a:lnTo>
                    <a:pt x="476377" y="170180"/>
                  </a:lnTo>
                  <a:lnTo>
                    <a:pt x="472452" y="172720"/>
                  </a:lnTo>
                  <a:lnTo>
                    <a:pt x="463791" y="172720"/>
                  </a:lnTo>
                  <a:lnTo>
                    <a:pt x="464439" y="171450"/>
                  </a:lnTo>
                  <a:lnTo>
                    <a:pt x="465188" y="171450"/>
                  </a:lnTo>
                  <a:lnTo>
                    <a:pt x="466013" y="170180"/>
                  </a:lnTo>
                  <a:lnTo>
                    <a:pt x="466229" y="170180"/>
                  </a:lnTo>
                  <a:lnTo>
                    <a:pt x="466801" y="168910"/>
                  </a:lnTo>
                  <a:lnTo>
                    <a:pt x="467398" y="168910"/>
                  </a:lnTo>
                  <a:lnTo>
                    <a:pt x="468045" y="167640"/>
                  </a:lnTo>
                  <a:lnTo>
                    <a:pt x="468579" y="166370"/>
                  </a:lnTo>
                  <a:lnTo>
                    <a:pt x="469176" y="166370"/>
                  </a:lnTo>
                  <a:lnTo>
                    <a:pt x="470573" y="165100"/>
                  </a:lnTo>
                  <a:lnTo>
                    <a:pt x="471385" y="163830"/>
                  </a:lnTo>
                  <a:lnTo>
                    <a:pt x="470090" y="163830"/>
                  </a:lnTo>
                  <a:lnTo>
                    <a:pt x="468528" y="165100"/>
                  </a:lnTo>
                  <a:lnTo>
                    <a:pt x="467880" y="166370"/>
                  </a:lnTo>
                  <a:lnTo>
                    <a:pt x="467321" y="166370"/>
                  </a:lnTo>
                  <a:lnTo>
                    <a:pt x="465378" y="170180"/>
                  </a:lnTo>
                  <a:lnTo>
                    <a:pt x="463905" y="171500"/>
                  </a:lnTo>
                  <a:lnTo>
                    <a:pt x="462915" y="172720"/>
                  </a:lnTo>
                  <a:lnTo>
                    <a:pt x="465785" y="173990"/>
                  </a:lnTo>
                  <a:lnTo>
                    <a:pt x="467626" y="173990"/>
                  </a:lnTo>
                  <a:lnTo>
                    <a:pt x="467296" y="175260"/>
                  </a:lnTo>
                  <a:lnTo>
                    <a:pt x="467055" y="175260"/>
                  </a:lnTo>
                  <a:lnTo>
                    <a:pt x="467017" y="179070"/>
                  </a:lnTo>
                  <a:lnTo>
                    <a:pt x="467360" y="180340"/>
                  </a:lnTo>
                  <a:lnTo>
                    <a:pt x="467677" y="180340"/>
                  </a:lnTo>
                  <a:lnTo>
                    <a:pt x="468274" y="181610"/>
                  </a:lnTo>
                  <a:lnTo>
                    <a:pt x="468668" y="181610"/>
                  </a:lnTo>
                  <a:lnTo>
                    <a:pt x="468274" y="180340"/>
                  </a:lnTo>
                  <a:lnTo>
                    <a:pt x="468071" y="180340"/>
                  </a:lnTo>
                  <a:lnTo>
                    <a:pt x="467880" y="179070"/>
                  </a:lnTo>
                  <a:lnTo>
                    <a:pt x="467956" y="175260"/>
                  </a:lnTo>
                  <a:lnTo>
                    <a:pt x="468083" y="175260"/>
                  </a:lnTo>
                  <a:lnTo>
                    <a:pt x="468134" y="173990"/>
                  </a:lnTo>
                  <a:lnTo>
                    <a:pt x="471373" y="173990"/>
                  </a:lnTo>
                  <a:lnTo>
                    <a:pt x="470535" y="177800"/>
                  </a:lnTo>
                  <a:lnTo>
                    <a:pt x="472071" y="180340"/>
                  </a:lnTo>
                  <a:lnTo>
                    <a:pt x="474332" y="182880"/>
                  </a:lnTo>
                  <a:lnTo>
                    <a:pt x="473252" y="185420"/>
                  </a:lnTo>
                  <a:lnTo>
                    <a:pt x="472440" y="187960"/>
                  </a:lnTo>
                  <a:lnTo>
                    <a:pt x="472173" y="186690"/>
                  </a:lnTo>
                  <a:lnTo>
                    <a:pt x="471703" y="186690"/>
                  </a:lnTo>
                  <a:lnTo>
                    <a:pt x="470484" y="185420"/>
                  </a:lnTo>
                  <a:lnTo>
                    <a:pt x="469049" y="185420"/>
                  </a:lnTo>
                  <a:lnTo>
                    <a:pt x="467080" y="186690"/>
                  </a:lnTo>
                  <a:lnTo>
                    <a:pt x="463804" y="186690"/>
                  </a:lnTo>
                  <a:lnTo>
                    <a:pt x="464108" y="185420"/>
                  </a:lnTo>
                  <a:lnTo>
                    <a:pt x="464362" y="185420"/>
                  </a:lnTo>
                  <a:lnTo>
                    <a:pt x="464616" y="181610"/>
                  </a:lnTo>
                  <a:lnTo>
                    <a:pt x="463473" y="176491"/>
                  </a:lnTo>
                  <a:lnTo>
                    <a:pt x="462889" y="175260"/>
                  </a:lnTo>
                  <a:lnTo>
                    <a:pt x="463130" y="176530"/>
                  </a:lnTo>
                  <a:lnTo>
                    <a:pt x="463257" y="177800"/>
                  </a:lnTo>
                  <a:lnTo>
                    <a:pt x="463600" y="180340"/>
                  </a:lnTo>
                  <a:lnTo>
                    <a:pt x="463613" y="182880"/>
                  </a:lnTo>
                  <a:lnTo>
                    <a:pt x="463461" y="185420"/>
                  </a:lnTo>
                  <a:lnTo>
                    <a:pt x="463245" y="185420"/>
                  </a:lnTo>
                  <a:lnTo>
                    <a:pt x="463029" y="186690"/>
                  </a:lnTo>
                  <a:lnTo>
                    <a:pt x="462381" y="186690"/>
                  </a:lnTo>
                  <a:lnTo>
                    <a:pt x="461962" y="188023"/>
                  </a:lnTo>
                  <a:lnTo>
                    <a:pt x="460895" y="193040"/>
                  </a:lnTo>
                  <a:lnTo>
                    <a:pt x="461391" y="194310"/>
                  </a:lnTo>
                  <a:lnTo>
                    <a:pt x="462927" y="194310"/>
                  </a:lnTo>
                  <a:lnTo>
                    <a:pt x="463842" y="195580"/>
                  </a:lnTo>
                  <a:lnTo>
                    <a:pt x="463054" y="196850"/>
                  </a:lnTo>
                  <a:lnTo>
                    <a:pt x="461378" y="199390"/>
                  </a:lnTo>
                  <a:lnTo>
                    <a:pt x="457822" y="199390"/>
                  </a:lnTo>
                  <a:lnTo>
                    <a:pt x="456425" y="198120"/>
                  </a:lnTo>
                  <a:lnTo>
                    <a:pt x="455028" y="196850"/>
                  </a:lnTo>
                  <a:lnTo>
                    <a:pt x="454469" y="196850"/>
                  </a:lnTo>
                  <a:lnTo>
                    <a:pt x="453593" y="200660"/>
                  </a:lnTo>
                  <a:lnTo>
                    <a:pt x="452234" y="203200"/>
                  </a:lnTo>
                  <a:lnTo>
                    <a:pt x="452196" y="203568"/>
                  </a:lnTo>
                  <a:lnTo>
                    <a:pt x="452335" y="204470"/>
                  </a:lnTo>
                  <a:lnTo>
                    <a:pt x="451827" y="203200"/>
                  </a:lnTo>
                  <a:lnTo>
                    <a:pt x="451535" y="201701"/>
                  </a:lnTo>
                  <a:lnTo>
                    <a:pt x="451434" y="199390"/>
                  </a:lnTo>
                  <a:lnTo>
                    <a:pt x="451815" y="196850"/>
                  </a:lnTo>
                  <a:lnTo>
                    <a:pt x="451573" y="196850"/>
                  </a:lnTo>
                  <a:lnTo>
                    <a:pt x="451142" y="198120"/>
                  </a:lnTo>
                  <a:lnTo>
                    <a:pt x="451015" y="198247"/>
                  </a:lnTo>
                  <a:lnTo>
                    <a:pt x="450786" y="199390"/>
                  </a:lnTo>
                  <a:lnTo>
                    <a:pt x="450735" y="202031"/>
                  </a:lnTo>
                  <a:lnTo>
                    <a:pt x="450951" y="203200"/>
                  </a:lnTo>
                  <a:lnTo>
                    <a:pt x="451396" y="204470"/>
                  </a:lnTo>
                  <a:lnTo>
                    <a:pt x="452094" y="204470"/>
                  </a:lnTo>
                  <a:lnTo>
                    <a:pt x="452666" y="205740"/>
                  </a:lnTo>
                  <a:lnTo>
                    <a:pt x="449643" y="205740"/>
                  </a:lnTo>
                  <a:lnTo>
                    <a:pt x="448602" y="204470"/>
                  </a:lnTo>
                  <a:lnTo>
                    <a:pt x="448246" y="203200"/>
                  </a:lnTo>
                  <a:lnTo>
                    <a:pt x="448005" y="203200"/>
                  </a:lnTo>
                  <a:lnTo>
                    <a:pt x="447598" y="202031"/>
                  </a:lnTo>
                  <a:lnTo>
                    <a:pt x="447522" y="200660"/>
                  </a:lnTo>
                  <a:lnTo>
                    <a:pt x="447370" y="200660"/>
                  </a:lnTo>
                  <a:lnTo>
                    <a:pt x="447319" y="201930"/>
                  </a:lnTo>
                  <a:lnTo>
                    <a:pt x="447535" y="203200"/>
                  </a:lnTo>
                  <a:lnTo>
                    <a:pt x="448144" y="204470"/>
                  </a:lnTo>
                  <a:lnTo>
                    <a:pt x="448208" y="205193"/>
                  </a:lnTo>
                  <a:lnTo>
                    <a:pt x="448297" y="205740"/>
                  </a:lnTo>
                  <a:lnTo>
                    <a:pt x="449110" y="205740"/>
                  </a:lnTo>
                  <a:lnTo>
                    <a:pt x="449922" y="207010"/>
                  </a:lnTo>
                  <a:lnTo>
                    <a:pt x="447763" y="207010"/>
                  </a:lnTo>
                  <a:lnTo>
                    <a:pt x="445541" y="204470"/>
                  </a:lnTo>
                  <a:lnTo>
                    <a:pt x="444436" y="203200"/>
                  </a:lnTo>
                  <a:lnTo>
                    <a:pt x="443674" y="203200"/>
                  </a:lnTo>
                  <a:lnTo>
                    <a:pt x="443966" y="202031"/>
                  </a:lnTo>
                  <a:lnTo>
                    <a:pt x="444969" y="195580"/>
                  </a:lnTo>
                  <a:lnTo>
                    <a:pt x="444373" y="196850"/>
                  </a:lnTo>
                  <a:lnTo>
                    <a:pt x="443865" y="199390"/>
                  </a:lnTo>
                  <a:lnTo>
                    <a:pt x="443357" y="200660"/>
                  </a:lnTo>
                  <a:lnTo>
                    <a:pt x="442785" y="203200"/>
                  </a:lnTo>
                  <a:lnTo>
                    <a:pt x="441274" y="208280"/>
                  </a:lnTo>
                  <a:lnTo>
                    <a:pt x="440575" y="208280"/>
                  </a:lnTo>
                  <a:lnTo>
                    <a:pt x="440118" y="209550"/>
                  </a:lnTo>
                  <a:lnTo>
                    <a:pt x="438975" y="210820"/>
                  </a:lnTo>
                  <a:lnTo>
                    <a:pt x="439254" y="214630"/>
                  </a:lnTo>
                  <a:lnTo>
                    <a:pt x="439521" y="215900"/>
                  </a:lnTo>
                  <a:lnTo>
                    <a:pt x="439877" y="215900"/>
                  </a:lnTo>
                  <a:lnTo>
                    <a:pt x="440436" y="217170"/>
                  </a:lnTo>
                  <a:lnTo>
                    <a:pt x="440194" y="214630"/>
                  </a:lnTo>
                  <a:lnTo>
                    <a:pt x="440143" y="213360"/>
                  </a:lnTo>
                  <a:lnTo>
                    <a:pt x="440410" y="214630"/>
                  </a:lnTo>
                  <a:lnTo>
                    <a:pt x="440791" y="214630"/>
                  </a:lnTo>
                  <a:lnTo>
                    <a:pt x="441744" y="215874"/>
                  </a:lnTo>
                  <a:lnTo>
                    <a:pt x="442264" y="217170"/>
                  </a:lnTo>
                  <a:lnTo>
                    <a:pt x="442823" y="217170"/>
                  </a:lnTo>
                  <a:lnTo>
                    <a:pt x="444233" y="218440"/>
                  </a:lnTo>
                  <a:lnTo>
                    <a:pt x="445566" y="219710"/>
                  </a:lnTo>
                  <a:lnTo>
                    <a:pt x="446735" y="219710"/>
                  </a:lnTo>
                  <a:lnTo>
                    <a:pt x="445173" y="218440"/>
                  </a:lnTo>
                  <a:lnTo>
                    <a:pt x="443039" y="217170"/>
                  </a:lnTo>
                  <a:lnTo>
                    <a:pt x="442468" y="215900"/>
                  </a:lnTo>
                  <a:lnTo>
                    <a:pt x="441071" y="214630"/>
                  </a:lnTo>
                  <a:lnTo>
                    <a:pt x="440613" y="213360"/>
                  </a:lnTo>
                  <a:lnTo>
                    <a:pt x="440156" y="212090"/>
                  </a:lnTo>
                  <a:lnTo>
                    <a:pt x="440207" y="210820"/>
                  </a:lnTo>
                  <a:lnTo>
                    <a:pt x="440588" y="210820"/>
                  </a:lnTo>
                  <a:lnTo>
                    <a:pt x="441807" y="209550"/>
                  </a:lnTo>
                  <a:lnTo>
                    <a:pt x="443750" y="204470"/>
                  </a:lnTo>
                  <a:lnTo>
                    <a:pt x="444169" y="204470"/>
                  </a:lnTo>
                  <a:lnTo>
                    <a:pt x="447268" y="207010"/>
                  </a:lnTo>
                  <a:lnTo>
                    <a:pt x="448779" y="208280"/>
                  </a:lnTo>
                  <a:lnTo>
                    <a:pt x="451218" y="208280"/>
                  </a:lnTo>
                  <a:lnTo>
                    <a:pt x="462699" y="251460"/>
                  </a:lnTo>
                  <a:lnTo>
                    <a:pt x="472198" y="267970"/>
                  </a:lnTo>
                  <a:lnTo>
                    <a:pt x="474675" y="275590"/>
                  </a:lnTo>
                  <a:lnTo>
                    <a:pt x="475615" y="281940"/>
                  </a:lnTo>
                  <a:lnTo>
                    <a:pt x="474891" y="279400"/>
                  </a:lnTo>
                  <a:lnTo>
                    <a:pt x="474052" y="276860"/>
                  </a:lnTo>
                  <a:lnTo>
                    <a:pt x="472173" y="273050"/>
                  </a:lnTo>
                  <a:lnTo>
                    <a:pt x="471093" y="271780"/>
                  </a:lnTo>
                  <a:lnTo>
                    <a:pt x="469138" y="269240"/>
                  </a:lnTo>
                  <a:lnTo>
                    <a:pt x="468249" y="267970"/>
                  </a:lnTo>
                  <a:lnTo>
                    <a:pt x="468007" y="267754"/>
                  </a:lnTo>
                  <a:lnTo>
                    <a:pt x="468185" y="267970"/>
                  </a:lnTo>
                  <a:lnTo>
                    <a:pt x="469049" y="269240"/>
                  </a:lnTo>
                  <a:lnTo>
                    <a:pt x="470954" y="271780"/>
                  </a:lnTo>
                  <a:lnTo>
                    <a:pt x="471995" y="273050"/>
                  </a:lnTo>
                  <a:lnTo>
                    <a:pt x="475081" y="280670"/>
                  </a:lnTo>
                  <a:lnTo>
                    <a:pt x="476288" y="284480"/>
                  </a:lnTo>
                  <a:lnTo>
                    <a:pt x="476948" y="289560"/>
                  </a:lnTo>
                  <a:lnTo>
                    <a:pt x="477037" y="292100"/>
                  </a:lnTo>
                  <a:lnTo>
                    <a:pt x="476694" y="294640"/>
                  </a:lnTo>
                  <a:lnTo>
                    <a:pt x="476542" y="295910"/>
                  </a:lnTo>
                  <a:lnTo>
                    <a:pt x="476173" y="297180"/>
                  </a:lnTo>
                  <a:lnTo>
                    <a:pt x="475996" y="298450"/>
                  </a:lnTo>
                  <a:lnTo>
                    <a:pt x="475589" y="299720"/>
                  </a:lnTo>
                  <a:lnTo>
                    <a:pt x="475348" y="300990"/>
                  </a:lnTo>
                  <a:lnTo>
                    <a:pt x="474637" y="303530"/>
                  </a:lnTo>
                  <a:lnTo>
                    <a:pt x="472655" y="308610"/>
                  </a:lnTo>
                  <a:lnTo>
                    <a:pt x="471043" y="312420"/>
                  </a:lnTo>
                  <a:lnTo>
                    <a:pt x="468985" y="317500"/>
                  </a:lnTo>
                  <a:lnTo>
                    <a:pt x="468503" y="318770"/>
                  </a:lnTo>
                  <a:lnTo>
                    <a:pt x="468122" y="320040"/>
                  </a:lnTo>
                  <a:lnTo>
                    <a:pt x="467741" y="320040"/>
                  </a:lnTo>
                  <a:lnTo>
                    <a:pt x="467575" y="321310"/>
                  </a:lnTo>
                  <a:lnTo>
                    <a:pt x="467055" y="322580"/>
                  </a:lnTo>
                  <a:lnTo>
                    <a:pt x="466547" y="325120"/>
                  </a:lnTo>
                  <a:lnTo>
                    <a:pt x="466471" y="328930"/>
                  </a:lnTo>
                  <a:lnTo>
                    <a:pt x="466598" y="331470"/>
                  </a:lnTo>
                  <a:lnTo>
                    <a:pt x="466750" y="332422"/>
                  </a:lnTo>
                  <a:lnTo>
                    <a:pt x="466877" y="334010"/>
                  </a:lnTo>
                  <a:lnTo>
                    <a:pt x="467055" y="329933"/>
                  </a:lnTo>
                  <a:lnTo>
                    <a:pt x="467169" y="327431"/>
                  </a:lnTo>
                  <a:lnTo>
                    <a:pt x="467360" y="326390"/>
                  </a:lnTo>
                  <a:lnTo>
                    <a:pt x="467728" y="323850"/>
                  </a:lnTo>
                  <a:lnTo>
                    <a:pt x="468147" y="326390"/>
                  </a:lnTo>
                  <a:lnTo>
                    <a:pt x="469087" y="329069"/>
                  </a:lnTo>
                  <a:lnTo>
                    <a:pt x="470496" y="332740"/>
                  </a:lnTo>
                  <a:lnTo>
                    <a:pt x="471982" y="335280"/>
                  </a:lnTo>
                  <a:lnTo>
                    <a:pt x="471957" y="336550"/>
                  </a:lnTo>
                  <a:lnTo>
                    <a:pt x="471817" y="336550"/>
                  </a:lnTo>
                  <a:lnTo>
                    <a:pt x="471004" y="339090"/>
                  </a:lnTo>
                  <a:lnTo>
                    <a:pt x="470065" y="341630"/>
                  </a:lnTo>
                  <a:lnTo>
                    <a:pt x="468007" y="341630"/>
                  </a:lnTo>
                  <a:lnTo>
                    <a:pt x="472706" y="344170"/>
                  </a:lnTo>
                  <a:lnTo>
                    <a:pt x="479425" y="350520"/>
                  </a:lnTo>
                  <a:lnTo>
                    <a:pt x="480796" y="359410"/>
                  </a:lnTo>
                  <a:lnTo>
                    <a:pt x="480402" y="359410"/>
                  </a:lnTo>
                  <a:lnTo>
                    <a:pt x="479869" y="358140"/>
                  </a:lnTo>
                  <a:lnTo>
                    <a:pt x="476986" y="356870"/>
                  </a:lnTo>
                  <a:lnTo>
                    <a:pt x="474662" y="353060"/>
                  </a:lnTo>
                  <a:lnTo>
                    <a:pt x="471347" y="350520"/>
                  </a:lnTo>
                  <a:lnTo>
                    <a:pt x="471081" y="350520"/>
                  </a:lnTo>
                  <a:lnTo>
                    <a:pt x="473100" y="353060"/>
                  </a:lnTo>
                  <a:lnTo>
                    <a:pt x="476364" y="356870"/>
                  </a:lnTo>
                  <a:lnTo>
                    <a:pt x="477532" y="358140"/>
                  </a:lnTo>
                  <a:lnTo>
                    <a:pt x="479996" y="359410"/>
                  </a:lnTo>
                  <a:lnTo>
                    <a:pt x="481164" y="360680"/>
                  </a:lnTo>
                  <a:lnTo>
                    <a:pt x="487413" y="360680"/>
                  </a:lnTo>
                  <a:lnTo>
                    <a:pt x="487514" y="361950"/>
                  </a:lnTo>
                  <a:lnTo>
                    <a:pt x="487514" y="359410"/>
                  </a:lnTo>
                  <a:lnTo>
                    <a:pt x="482295" y="359410"/>
                  </a:lnTo>
                  <a:lnTo>
                    <a:pt x="482219" y="358140"/>
                  </a:lnTo>
                  <a:lnTo>
                    <a:pt x="480771" y="350520"/>
                  </a:lnTo>
                  <a:lnTo>
                    <a:pt x="475500" y="344170"/>
                  </a:lnTo>
                  <a:lnTo>
                    <a:pt x="473240" y="342900"/>
                  </a:lnTo>
                  <a:lnTo>
                    <a:pt x="471538" y="341630"/>
                  </a:lnTo>
                  <a:lnTo>
                    <a:pt x="472376" y="340360"/>
                  </a:lnTo>
                  <a:lnTo>
                    <a:pt x="473163" y="337820"/>
                  </a:lnTo>
                  <a:lnTo>
                    <a:pt x="473392" y="336550"/>
                  </a:lnTo>
                  <a:lnTo>
                    <a:pt x="473405" y="335280"/>
                  </a:lnTo>
                  <a:lnTo>
                    <a:pt x="472935" y="334010"/>
                  </a:lnTo>
                  <a:lnTo>
                    <a:pt x="471627" y="331470"/>
                  </a:lnTo>
                  <a:lnTo>
                    <a:pt x="470166" y="327660"/>
                  </a:lnTo>
                  <a:lnTo>
                    <a:pt x="469392" y="326390"/>
                  </a:lnTo>
                  <a:lnTo>
                    <a:pt x="468934" y="323850"/>
                  </a:lnTo>
                  <a:lnTo>
                    <a:pt x="468947" y="322580"/>
                  </a:lnTo>
                  <a:lnTo>
                    <a:pt x="468998" y="321310"/>
                  </a:lnTo>
                  <a:lnTo>
                    <a:pt x="469265" y="321310"/>
                  </a:lnTo>
                  <a:lnTo>
                    <a:pt x="469620" y="320040"/>
                  </a:lnTo>
                  <a:lnTo>
                    <a:pt x="472160" y="313690"/>
                  </a:lnTo>
                  <a:lnTo>
                    <a:pt x="473760" y="309880"/>
                  </a:lnTo>
                  <a:lnTo>
                    <a:pt x="475792" y="303530"/>
                  </a:lnTo>
                  <a:lnTo>
                    <a:pt x="476415" y="300990"/>
                  </a:lnTo>
                  <a:lnTo>
                    <a:pt x="476973" y="298450"/>
                  </a:lnTo>
                  <a:lnTo>
                    <a:pt x="477494" y="295910"/>
                  </a:lnTo>
                  <a:lnTo>
                    <a:pt x="477850" y="293370"/>
                  </a:lnTo>
                  <a:lnTo>
                    <a:pt x="478688" y="294640"/>
                  </a:lnTo>
                  <a:lnTo>
                    <a:pt x="479399" y="295910"/>
                  </a:lnTo>
                  <a:lnTo>
                    <a:pt x="480301" y="297180"/>
                  </a:lnTo>
                  <a:lnTo>
                    <a:pt x="503555" y="334010"/>
                  </a:lnTo>
                  <a:lnTo>
                    <a:pt x="504317" y="336550"/>
                  </a:lnTo>
                  <a:lnTo>
                    <a:pt x="504812" y="339090"/>
                  </a:lnTo>
                  <a:lnTo>
                    <a:pt x="504151" y="340360"/>
                  </a:lnTo>
                  <a:lnTo>
                    <a:pt x="496938" y="345440"/>
                  </a:lnTo>
                  <a:lnTo>
                    <a:pt x="495338" y="350520"/>
                  </a:lnTo>
                  <a:lnTo>
                    <a:pt x="496303" y="364490"/>
                  </a:lnTo>
                  <a:lnTo>
                    <a:pt x="496747" y="364490"/>
                  </a:lnTo>
                  <a:lnTo>
                    <a:pt x="496912" y="367030"/>
                  </a:lnTo>
                  <a:lnTo>
                    <a:pt x="497611" y="364490"/>
                  </a:lnTo>
                  <a:lnTo>
                    <a:pt x="498170" y="364490"/>
                  </a:lnTo>
                  <a:lnTo>
                    <a:pt x="498894" y="363220"/>
                  </a:lnTo>
                  <a:lnTo>
                    <a:pt x="499935" y="360680"/>
                  </a:lnTo>
                  <a:lnTo>
                    <a:pt x="500976" y="358140"/>
                  </a:lnTo>
                  <a:lnTo>
                    <a:pt x="507644" y="356870"/>
                  </a:lnTo>
                  <a:lnTo>
                    <a:pt x="511530" y="354418"/>
                  </a:lnTo>
                  <a:lnTo>
                    <a:pt x="503897" y="356870"/>
                  </a:lnTo>
                  <a:lnTo>
                    <a:pt x="501053" y="356870"/>
                  </a:lnTo>
                  <a:lnTo>
                    <a:pt x="499452" y="359410"/>
                  </a:lnTo>
                  <a:lnTo>
                    <a:pt x="498386" y="360680"/>
                  </a:lnTo>
                  <a:lnTo>
                    <a:pt x="498932" y="358140"/>
                  </a:lnTo>
                  <a:lnTo>
                    <a:pt x="498602" y="355600"/>
                  </a:lnTo>
                  <a:lnTo>
                    <a:pt x="498462" y="355600"/>
                  </a:lnTo>
                  <a:lnTo>
                    <a:pt x="498221" y="358140"/>
                  </a:lnTo>
                  <a:lnTo>
                    <a:pt x="498055" y="358140"/>
                  </a:lnTo>
                  <a:lnTo>
                    <a:pt x="497878" y="359410"/>
                  </a:lnTo>
                  <a:lnTo>
                    <a:pt x="497535" y="360680"/>
                  </a:lnTo>
                  <a:lnTo>
                    <a:pt x="497382" y="358140"/>
                  </a:lnTo>
                  <a:lnTo>
                    <a:pt x="497255" y="355600"/>
                  </a:lnTo>
                  <a:lnTo>
                    <a:pt x="497065" y="350520"/>
                  </a:lnTo>
                  <a:lnTo>
                    <a:pt x="498170" y="346710"/>
                  </a:lnTo>
                  <a:lnTo>
                    <a:pt x="505345" y="341630"/>
                  </a:lnTo>
                  <a:lnTo>
                    <a:pt x="506831" y="337820"/>
                  </a:lnTo>
                  <a:lnTo>
                    <a:pt x="504850" y="332740"/>
                  </a:lnTo>
                  <a:lnTo>
                    <a:pt x="502869" y="327660"/>
                  </a:lnTo>
                  <a:lnTo>
                    <a:pt x="502208" y="327660"/>
                  </a:lnTo>
                  <a:lnTo>
                    <a:pt x="502158" y="329069"/>
                  </a:lnTo>
                  <a:lnTo>
                    <a:pt x="502577" y="330200"/>
                  </a:lnTo>
                  <a:lnTo>
                    <a:pt x="503720" y="332740"/>
                  </a:lnTo>
                  <a:lnTo>
                    <a:pt x="496722" y="326390"/>
                  </a:lnTo>
                  <a:lnTo>
                    <a:pt x="490855" y="317500"/>
                  </a:lnTo>
                  <a:lnTo>
                    <a:pt x="486244" y="308610"/>
                  </a:lnTo>
                  <a:lnTo>
                    <a:pt x="482993" y="299720"/>
                  </a:lnTo>
                  <a:lnTo>
                    <a:pt x="480225" y="294640"/>
                  </a:lnTo>
                  <a:lnTo>
                    <a:pt x="479501" y="293370"/>
                  </a:lnTo>
                  <a:lnTo>
                    <a:pt x="477329" y="289560"/>
                  </a:lnTo>
                  <a:lnTo>
                    <a:pt x="477266" y="288290"/>
                  </a:lnTo>
                  <a:lnTo>
                    <a:pt x="477126" y="287020"/>
                  </a:lnTo>
                  <a:lnTo>
                    <a:pt x="476872" y="285750"/>
                  </a:lnTo>
                  <a:lnTo>
                    <a:pt x="476885" y="284480"/>
                  </a:lnTo>
                  <a:lnTo>
                    <a:pt x="476618" y="281940"/>
                  </a:lnTo>
                  <a:lnTo>
                    <a:pt x="476491" y="280670"/>
                  </a:lnTo>
                  <a:lnTo>
                    <a:pt x="474980" y="274320"/>
                  </a:lnTo>
                  <a:lnTo>
                    <a:pt x="473290" y="269240"/>
                  </a:lnTo>
                  <a:lnTo>
                    <a:pt x="470039" y="262890"/>
                  </a:lnTo>
                  <a:lnTo>
                    <a:pt x="473303" y="266700"/>
                  </a:lnTo>
                  <a:lnTo>
                    <a:pt x="496443" y="300990"/>
                  </a:lnTo>
                  <a:lnTo>
                    <a:pt x="498856" y="308610"/>
                  </a:lnTo>
                  <a:lnTo>
                    <a:pt x="502208" y="317500"/>
                  </a:lnTo>
                  <a:lnTo>
                    <a:pt x="504532" y="321310"/>
                  </a:lnTo>
                  <a:lnTo>
                    <a:pt x="510628" y="321310"/>
                  </a:lnTo>
                  <a:lnTo>
                    <a:pt x="512038" y="320040"/>
                  </a:lnTo>
                  <a:lnTo>
                    <a:pt x="513461" y="318770"/>
                  </a:lnTo>
                  <a:lnTo>
                    <a:pt x="517105" y="312420"/>
                  </a:lnTo>
                  <a:lnTo>
                    <a:pt x="517372" y="309880"/>
                  </a:lnTo>
                  <a:lnTo>
                    <a:pt x="517194" y="308610"/>
                  </a:lnTo>
                  <a:lnTo>
                    <a:pt x="516521" y="307340"/>
                  </a:lnTo>
                  <a:lnTo>
                    <a:pt x="515899" y="304800"/>
                  </a:lnTo>
                  <a:lnTo>
                    <a:pt x="514299" y="299720"/>
                  </a:lnTo>
                  <a:lnTo>
                    <a:pt x="513181" y="295910"/>
                  </a:lnTo>
                  <a:lnTo>
                    <a:pt x="512229" y="293370"/>
                  </a:lnTo>
                  <a:lnTo>
                    <a:pt x="487222" y="250190"/>
                  </a:lnTo>
                  <a:lnTo>
                    <a:pt x="484149" y="245110"/>
                  </a:lnTo>
                  <a:lnTo>
                    <a:pt x="479564" y="234950"/>
                  </a:lnTo>
                  <a:lnTo>
                    <a:pt x="478193" y="226060"/>
                  </a:lnTo>
                  <a:lnTo>
                    <a:pt x="480021" y="217170"/>
                  </a:lnTo>
                  <a:lnTo>
                    <a:pt x="480898" y="214630"/>
                  </a:lnTo>
                  <a:lnTo>
                    <a:pt x="482104" y="213360"/>
                  </a:lnTo>
                  <a:lnTo>
                    <a:pt x="482371" y="213360"/>
                  </a:lnTo>
                  <a:lnTo>
                    <a:pt x="484428" y="208280"/>
                  </a:lnTo>
                  <a:lnTo>
                    <a:pt x="488696" y="204470"/>
                  </a:lnTo>
                  <a:lnTo>
                    <a:pt x="489902" y="203200"/>
                  </a:lnTo>
                  <a:lnTo>
                    <a:pt x="491439" y="201930"/>
                  </a:lnTo>
                  <a:lnTo>
                    <a:pt x="493382" y="200660"/>
                  </a:lnTo>
                  <a:lnTo>
                    <a:pt x="494030" y="200660"/>
                  </a:lnTo>
                  <a:lnTo>
                    <a:pt x="494461" y="199745"/>
                  </a:lnTo>
                  <a:lnTo>
                    <a:pt x="492061" y="200660"/>
                  </a:lnTo>
                  <a:lnTo>
                    <a:pt x="491680" y="200660"/>
                  </a:lnTo>
                  <a:lnTo>
                    <a:pt x="504761" y="189230"/>
                  </a:lnTo>
                  <a:lnTo>
                    <a:pt x="504761" y="185420"/>
                  </a:lnTo>
                  <a:lnTo>
                    <a:pt x="501281" y="175450"/>
                  </a:lnTo>
                  <a:lnTo>
                    <a:pt x="501332" y="174942"/>
                  </a:lnTo>
                  <a:lnTo>
                    <a:pt x="503936" y="167640"/>
                  </a:lnTo>
                  <a:lnTo>
                    <a:pt x="508038" y="163830"/>
                  </a:lnTo>
                  <a:lnTo>
                    <a:pt x="509866" y="163830"/>
                  </a:lnTo>
                  <a:lnTo>
                    <a:pt x="509308" y="165100"/>
                  </a:lnTo>
                  <a:lnTo>
                    <a:pt x="508990" y="166649"/>
                  </a:lnTo>
                  <a:lnTo>
                    <a:pt x="508812" y="167678"/>
                  </a:lnTo>
                  <a:lnTo>
                    <a:pt x="508558" y="168910"/>
                  </a:lnTo>
                  <a:lnTo>
                    <a:pt x="508254" y="170180"/>
                  </a:lnTo>
                  <a:lnTo>
                    <a:pt x="508431" y="173990"/>
                  </a:lnTo>
                  <a:lnTo>
                    <a:pt x="508952" y="176530"/>
                  </a:lnTo>
                  <a:lnTo>
                    <a:pt x="510311" y="180340"/>
                  </a:lnTo>
                  <a:lnTo>
                    <a:pt x="511048" y="181610"/>
                  </a:lnTo>
                  <a:lnTo>
                    <a:pt x="511454" y="183997"/>
                  </a:lnTo>
                  <a:lnTo>
                    <a:pt x="511568" y="186690"/>
                  </a:lnTo>
                  <a:lnTo>
                    <a:pt x="511314" y="187960"/>
                  </a:lnTo>
                  <a:lnTo>
                    <a:pt x="510895" y="189153"/>
                  </a:lnTo>
                  <a:lnTo>
                    <a:pt x="511403" y="187960"/>
                  </a:lnTo>
                  <a:lnTo>
                    <a:pt x="511543" y="187960"/>
                  </a:lnTo>
                  <a:lnTo>
                    <a:pt x="511733" y="186690"/>
                  </a:lnTo>
                  <a:lnTo>
                    <a:pt x="511937" y="186690"/>
                  </a:lnTo>
                  <a:lnTo>
                    <a:pt x="512000" y="185420"/>
                  </a:lnTo>
                  <a:lnTo>
                    <a:pt x="511962" y="183857"/>
                  </a:lnTo>
                  <a:lnTo>
                    <a:pt x="511670" y="181610"/>
                  </a:lnTo>
                  <a:lnTo>
                    <a:pt x="510997" y="179070"/>
                  </a:lnTo>
                  <a:lnTo>
                    <a:pt x="510400" y="177800"/>
                  </a:lnTo>
                  <a:lnTo>
                    <a:pt x="509778" y="175260"/>
                  </a:lnTo>
                  <a:lnTo>
                    <a:pt x="509320" y="173990"/>
                  </a:lnTo>
                  <a:lnTo>
                    <a:pt x="509231" y="170180"/>
                  </a:lnTo>
                  <a:lnTo>
                    <a:pt x="509625" y="170180"/>
                  </a:lnTo>
                  <a:lnTo>
                    <a:pt x="515543" y="177800"/>
                  </a:lnTo>
                  <a:lnTo>
                    <a:pt x="515442" y="184873"/>
                  </a:lnTo>
                  <a:lnTo>
                    <a:pt x="515023" y="188023"/>
                  </a:lnTo>
                  <a:lnTo>
                    <a:pt x="514057" y="190500"/>
                  </a:lnTo>
                  <a:lnTo>
                    <a:pt x="512622" y="190500"/>
                  </a:lnTo>
                  <a:lnTo>
                    <a:pt x="511327" y="191770"/>
                  </a:lnTo>
                  <a:lnTo>
                    <a:pt x="506742" y="195580"/>
                  </a:lnTo>
                  <a:lnTo>
                    <a:pt x="504266" y="196850"/>
                  </a:lnTo>
                  <a:lnTo>
                    <a:pt x="498805" y="201930"/>
                  </a:lnTo>
                  <a:lnTo>
                    <a:pt x="497738" y="203200"/>
                  </a:lnTo>
                  <a:lnTo>
                    <a:pt x="497954" y="203200"/>
                  </a:lnTo>
                  <a:lnTo>
                    <a:pt x="507365" y="195580"/>
                  </a:lnTo>
                  <a:lnTo>
                    <a:pt x="510781" y="193040"/>
                  </a:lnTo>
                  <a:lnTo>
                    <a:pt x="514426" y="191770"/>
                  </a:lnTo>
                  <a:lnTo>
                    <a:pt x="517791" y="189230"/>
                  </a:lnTo>
                  <a:lnTo>
                    <a:pt x="518985" y="189230"/>
                  </a:lnTo>
                  <a:lnTo>
                    <a:pt x="521563" y="187960"/>
                  </a:lnTo>
                  <a:lnTo>
                    <a:pt x="522986" y="186690"/>
                  </a:lnTo>
                  <a:lnTo>
                    <a:pt x="525157" y="186690"/>
                  </a:lnTo>
                  <a:lnTo>
                    <a:pt x="525792" y="187960"/>
                  </a:lnTo>
                  <a:lnTo>
                    <a:pt x="528294" y="187960"/>
                  </a:lnTo>
                  <a:lnTo>
                    <a:pt x="530009" y="189230"/>
                  </a:lnTo>
                  <a:lnTo>
                    <a:pt x="531266" y="190500"/>
                  </a:lnTo>
                  <a:lnTo>
                    <a:pt x="533438" y="193040"/>
                  </a:lnTo>
                  <a:lnTo>
                    <a:pt x="534390" y="194310"/>
                  </a:lnTo>
                  <a:lnTo>
                    <a:pt x="535381" y="196850"/>
                  </a:lnTo>
                  <a:lnTo>
                    <a:pt x="535635" y="196850"/>
                  </a:lnTo>
                  <a:lnTo>
                    <a:pt x="535787" y="198120"/>
                  </a:lnTo>
                  <a:lnTo>
                    <a:pt x="535800" y="199390"/>
                  </a:lnTo>
                  <a:lnTo>
                    <a:pt x="535546" y="199390"/>
                  </a:lnTo>
                  <a:lnTo>
                    <a:pt x="535368" y="200660"/>
                  </a:lnTo>
                  <a:lnTo>
                    <a:pt x="534555" y="204470"/>
                  </a:lnTo>
                  <a:lnTo>
                    <a:pt x="533946" y="205740"/>
                  </a:lnTo>
                  <a:lnTo>
                    <a:pt x="532866" y="208280"/>
                  </a:lnTo>
                  <a:lnTo>
                    <a:pt x="533222" y="208280"/>
                  </a:lnTo>
                  <a:lnTo>
                    <a:pt x="534098" y="207010"/>
                  </a:lnTo>
                  <a:lnTo>
                    <a:pt x="534479" y="207010"/>
                  </a:lnTo>
                  <a:lnTo>
                    <a:pt x="534809" y="205740"/>
                  </a:lnTo>
                  <a:lnTo>
                    <a:pt x="534771" y="207010"/>
                  </a:lnTo>
                  <a:lnTo>
                    <a:pt x="535025" y="208280"/>
                  </a:lnTo>
                  <a:lnTo>
                    <a:pt x="535216" y="208280"/>
                  </a:lnTo>
                  <a:lnTo>
                    <a:pt x="536016" y="209689"/>
                  </a:lnTo>
                  <a:lnTo>
                    <a:pt x="537133" y="212090"/>
                  </a:lnTo>
                  <a:lnTo>
                    <a:pt x="537692" y="213360"/>
                  </a:lnTo>
                  <a:lnTo>
                    <a:pt x="533400" y="213360"/>
                  </a:lnTo>
                  <a:lnTo>
                    <a:pt x="532345" y="214630"/>
                  </a:lnTo>
                  <a:lnTo>
                    <a:pt x="529831" y="214630"/>
                  </a:lnTo>
                  <a:lnTo>
                    <a:pt x="529310" y="213360"/>
                  </a:lnTo>
                  <a:lnTo>
                    <a:pt x="528078" y="212090"/>
                  </a:lnTo>
                  <a:lnTo>
                    <a:pt x="526681" y="208280"/>
                  </a:lnTo>
                  <a:lnTo>
                    <a:pt x="526338" y="208280"/>
                  </a:lnTo>
                  <a:lnTo>
                    <a:pt x="525678" y="207010"/>
                  </a:lnTo>
                  <a:lnTo>
                    <a:pt x="525526" y="205740"/>
                  </a:lnTo>
                  <a:lnTo>
                    <a:pt x="526249" y="205740"/>
                  </a:lnTo>
                  <a:lnTo>
                    <a:pt x="527316" y="207010"/>
                  </a:lnTo>
                  <a:lnTo>
                    <a:pt x="527850" y="207010"/>
                  </a:lnTo>
                  <a:lnTo>
                    <a:pt x="526440" y="205740"/>
                  </a:lnTo>
                  <a:lnTo>
                    <a:pt x="525551" y="204470"/>
                  </a:lnTo>
                  <a:lnTo>
                    <a:pt x="523468" y="204470"/>
                  </a:lnTo>
                  <a:lnTo>
                    <a:pt x="522770" y="205740"/>
                  </a:lnTo>
                  <a:lnTo>
                    <a:pt x="521639" y="205740"/>
                  </a:lnTo>
                  <a:lnTo>
                    <a:pt x="521411" y="207010"/>
                  </a:lnTo>
                  <a:lnTo>
                    <a:pt x="520446" y="207010"/>
                  </a:lnTo>
                  <a:lnTo>
                    <a:pt x="517652" y="208280"/>
                  </a:lnTo>
                  <a:lnTo>
                    <a:pt x="519709" y="208280"/>
                  </a:lnTo>
                  <a:lnTo>
                    <a:pt x="522452" y="210820"/>
                  </a:lnTo>
                  <a:lnTo>
                    <a:pt x="523900" y="214630"/>
                  </a:lnTo>
                  <a:lnTo>
                    <a:pt x="524840" y="220980"/>
                  </a:lnTo>
                  <a:lnTo>
                    <a:pt x="523608" y="224790"/>
                  </a:lnTo>
                  <a:lnTo>
                    <a:pt x="519658" y="227330"/>
                  </a:lnTo>
                  <a:lnTo>
                    <a:pt x="520992" y="231140"/>
                  </a:lnTo>
                  <a:lnTo>
                    <a:pt x="521843" y="233680"/>
                  </a:lnTo>
                  <a:lnTo>
                    <a:pt x="520636" y="236220"/>
                  </a:lnTo>
                  <a:lnTo>
                    <a:pt x="519099" y="236220"/>
                  </a:lnTo>
                  <a:lnTo>
                    <a:pt x="518198" y="233680"/>
                  </a:lnTo>
                  <a:lnTo>
                    <a:pt x="511035" y="229870"/>
                  </a:lnTo>
                  <a:lnTo>
                    <a:pt x="509943" y="227330"/>
                  </a:lnTo>
                  <a:lnTo>
                    <a:pt x="509625" y="217170"/>
                  </a:lnTo>
                  <a:lnTo>
                    <a:pt x="509016" y="215900"/>
                  </a:lnTo>
                  <a:lnTo>
                    <a:pt x="510006" y="215900"/>
                  </a:lnTo>
                  <a:lnTo>
                    <a:pt x="510819" y="217170"/>
                  </a:lnTo>
                  <a:lnTo>
                    <a:pt x="511860" y="219710"/>
                  </a:lnTo>
                  <a:lnTo>
                    <a:pt x="512064" y="219710"/>
                  </a:lnTo>
                  <a:lnTo>
                    <a:pt x="512229" y="220980"/>
                  </a:lnTo>
                  <a:lnTo>
                    <a:pt x="512305" y="222250"/>
                  </a:lnTo>
                  <a:lnTo>
                    <a:pt x="512419" y="220980"/>
                  </a:lnTo>
                  <a:lnTo>
                    <a:pt x="512394" y="219710"/>
                  </a:lnTo>
                  <a:lnTo>
                    <a:pt x="511327" y="217170"/>
                  </a:lnTo>
                  <a:lnTo>
                    <a:pt x="510438" y="215900"/>
                  </a:lnTo>
                  <a:lnTo>
                    <a:pt x="508977" y="214630"/>
                  </a:lnTo>
                  <a:lnTo>
                    <a:pt x="508292" y="214630"/>
                  </a:lnTo>
                  <a:lnTo>
                    <a:pt x="507326" y="213360"/>
                  </a:lnTo>
                  <a:lnTo>
                    <a:pt x="504926" y="212090"/>
                  </a:lnTo>
                  <a:lnTo>
                    <a:pt x="498309" y="212090"/>
                  </a:lnTo>
                  <a:lnTo>
                    <a:pt x="495058" y="213220"/>
                  </a:lnTo>
                  <a:lnTo>
                    <a:pt x="495604" y="212090"/>
                  </a:lnTo>
                  <a:lnTo>
                    <a:pt x="496773" y="210820"/>
                  </a:lnTo>
                  <a:lnTo>
                    <a:pt x="497713" y="210820"/>
                  </a:lnTo>
                  <a:lnTo>
                    <a:pt x="498843" y="209550"/>
                  </a:lnTo>
                  <a:lnTo>
                    <a:pt x="509181" y="209550"/>
                  </a:lnTo>
                  <a:lnTo>
                    <a:pt x="510908" y="210820"/>
                  </a:lnTo>
                  <a:lnTo>
                    <a:pt x="511606" y="211264"/>
                  </a:lnTo>
                  <a:lnTo>
                    <a:pt x="511098" y="210820"/>
                  </a:lnTo>
                  <a:lnTo>
                    <a:pt x="509346" y="209550"/>
                  </a:lnTo>
                  <a:lnTo>
                    <a:pt x="504952" y="208280"/>
                  </a:lnTo>
                  <a:lnTo>
                    <a:pt x="502335" y="208280"/>
                  </a:lnTo>
                  <a:lnTo>
                    <a:pt x="498551" y="209550"/>
                  </a:lnTo>
                  <a:lnTo>
                    <a:pt x="497306" y="209550"/>
                  </a:lnTo>
                  <a:lnTo>
                    <a:pt x="496239" y="210820"/>
                  </a:lnTo>
                  <a:lnTo>
                    <a:pt x="495261" y="210820"/>
                  </a:lnTo>
                  <a:lnTo>
                    <a:pt x="494995" y="212090"/>
                  </a:lnTo>
                  <a:lnTo>
                    <a:pt x="494665" y="212090"/>
                  </a:lnTo>
                  <a:lnTo>
                    <a:pt x="494665" y="213360"/>
                  </a:lnTo>
                  <a:lnTo>
                    <a:pt x="492848" y="215773"/>
                  </a:lnTo>
                  <a:lnTo>
                    <a:pt x="494169" y="213360"/>
                  </a:lnTo>
                  <a:lnTo>
                    <a:pt x="494665" y="213360"/>
                  </a:lnTo>
                  <a:lnTo>
                    <a:pt x="494665" y="212090"/>
                  </a:lnTo>
                  <a:lnTo>
                    <a:pt x="493903" y="212090"/>
                  </a:lnTo>
                  <a:lnTo>
                    <a:pt x="493496" y="213360"/>
                  </a:lnTo>
                  <a:lnTo>
                    <a:pt x="492061" y="214630"/>
                  </a:lnTo>
                  <a:lnTo>
                    <a:pt x="491782" y="215900"/>
                  </a:lnTo>
                  <a:lnTo>
                    <a:pt x="491083" y="215900"/>
                  </a:lnTo>
                  <a:lnTo>
                    <a:pt x="490093" y="218440"/>
                  </a:lnTo>
                  <a:lnTo>
                    <a:pt x="489712" y="218440"/>
                  </a:lnTo>
                  <a:lnTo>
                    <a:pt x="489419" y="219710"/>
                  </a:lnTo>
                  <a:lnTo>
                    <a:pt x="489140" y="219710"/>
                  </a:lnTo>
                  <a:lnTo>
                    <a:pt x="488899" y="220980"/>
                  </a:lnTo>
                  <a:lnTo>
                    <a:pt x="488429" y="220980"/>
                  </a:lnTo>
                  <a:lnTo>
                    <a:pt x="487984" y="226060"/>
                  </a:lnTo>
                  <a:lnTo>
                    <a:pt x="489661" y="232410"/>
                  </a:lnTo>
                  <a:lnTo>
                    <a:pt x="493090" y="241300"/>
                  </a:lnTo>
                  <a:lnTo>
                    <a:pt x="497928" y="251460"/>
                  </a:lnTo>
                  <a:lnTo>
                    <a:pt x="498259" y="251460"/>
                  </a:lnTo>
                  <a:lnTo>
                    <a:pt x="499059" y="250190"/>
                  </a:lnTo>
                  <a:lnTo>
                    <a:pt x="499516" y="250190"/>
                  </a:lnTo>
                  <a:lnTo>
                    <a:pt x="500341" y="248920"/>
                  </a:lnTo>
                  <a:lnTo>
                    <a:pt x="500659" y="247650"/>
                  </a:lnTo>
                  <a:lnTo>
                    <a:pt x="500773" y="246380"/>
                  </a:lnTo>
                  <a:lnTo>
                    <a:pt x="500811" y="245110"/>
                  </a:lnTo>
                  <a:lnTo>
                    <a:pt x="500976" y="243840"/>
                  </a:lnTo>
                  <a:lnTo>
                    <a:pt x="501142" y="242570"/>
                  </a:lnTo>
                  <a:lnTo>
                    <a:pt x="501497" y="241300"/>
                  </a:lnTo>
                  <a:lnTo>
                    <a:pt x="502285" y="240030"/>
                  </a:lnTo>
                  <a:lnTo>
                    <a:pt x="503351" y="238760"/>
                  </a:lnTo>
                  <a:lnTo>
                    <a:pt x="503694" y="237490"/>
                  </a:lnTo>
                  <a:lnTo>
                    <a:pt x="504596" y="236220"/>
                  </a:lnTo>
                  <a:lnTo>
                    <a:pt x="505282" y="236220"/>
                  </a:lnTo>
                  <a:lnTo>
                    <a:pt x="506780" y="234950"/>
                  </a:lnTo>
                  <a:lnTo>
                    <a:pt x="504672" y="234950"/>
                  </a:lnTo>
                  <a:lnTo>
                    <a:pt x="503897" y="236220"/>
                  </a:lnTo>
                  <a:lnTo>
                    <a:pt x="503377" y="236220"/>
                  </a:lnTo>
                  <a:lnTo>
                    <a:pt x="502996" y="237490"/>
                  </a:lnTo>
                  <a:lnTo>
                    <a:pt x="501662" y="240030"/>
                  </a:lnTo>
                  <a:lnTo>
                    <a:pt x="500608" y="241300"/>
                  </a:lnTo>
                  <a:lnTo>
                    <a:pt x="500126" y="243840"/>
                  </a:lnTo>
                  <a:lnTo>
                    <a:pt x="499986" y="245110"/>
                  </a:lnTo>
                  <a:lnTo>
                    <a:pt x="499935" y="246380"/>
                  </a:lnTo>
                  <a:lnTo>
                    <a:pt x="499846" y="247789"/>
                  </a:lnTo>
                  <a:lnTo>
                    <a:pt x="499541" y="248920"/>
                  </a:lnTo>
                  <a:lnTo>
                    <a:pt x="498906" y="248920"/>
                  </a:lnTo>
                  <a:lnTo>
                    <a:pt x="498678" y="250190"/>
                  </a:lnTo>
                  <a:lnTo>
                    <a:pt x="491070" y="232410"/>
                  </a:lnTo>
                  <a:lnTo>
                    <a:pt x="489407" y="226060"/>
                  </a:lnTo>
                  <a:lnTo>
                    <a:pt x="489712" y="222250"/>
                  </a:lnTo>
                  <a:lnTo>
                    <a:pt x="492099" y="217170"/>
                  </a:lnTo>
                  <a:lnTo>
                    <a:pt x="492582" y="216128"/>
                  </a:lnTo>
                  <a:lnTo>
                    <a:pt x="491807" y="217170"/>
                  </a:lnTo>
                  <a:lnTo>
                    <a:pt x="492506" y="215900"/>
                  </a:lnTo>
                  <a:lnTo>
                    <a:pt x="492696" y="215900"/>
                  </a:lnTo>
                  <a:lnTo>
                    <a:pt x="497103" y="214630"/>
                  </a:lnTo>
                  <a:lnTo>
                    <a:pt x="500087" y="213360"/>
                  </a:lnTo>
                  <a:lnTo>
                    <a:pt x="502348" y="214630"/>
                  </a:lnTo>
                  <a:lnTo>
                    <a:pt x="506679" y="214630"/>
                  </a:lnTo>
                  <a:lnTo>
                    <a:pt x="507339" y="215900"/>
                  </a:lnTo>
                  <a:lnTo>
                    <a:pt x="508165" y="217170"/>
                  </a:lnTo>
                  <a:lnTo>
                    <a:pt x="508508" y="227330"/>
                  </a:lnTo>
                  <a:lnTo>
                    <a:pt x="509866" y="229870"/>
                  </a:lnTo>
                  <a:lnTo>
                    <a:pt x="517131" y="234950"/>
                  </a:lnTo>
                  <a:lnTo>
                    <a:pt x="518312" y="237490"/>
                  </a:lnTo>
                  <a:lnTo>
                    <a:pt x="520128" y="238760"/>
                  </a:lnTo>
                  <a:lnTo>
                    <a:pt x="520623" y="237490"/>
                  </a:lnTo>
                  <a:lnTo>
                    <a:pt x="522109" y="236220"/>
                  </a:lnTo>
                  <a:lnTo>
                    <a:pt x="523608" y="234950"/>
                  </a:lnTo>
                  <a:lnTo>
                    <a:pt x="522363" y="231140"/>
                  </a:lnTo>
                  <a:lnTo>
                    <a:pt x="521462" y="227330"/>
                  </a:lnTo>
                  <a:lnTo>
                    <a:pt x="524891" y="224790"/>
                  </a:lnTo>
                  <a:lnTo>
                    <a:pt x="526338" y="222250"/>
                  </a:lnTo>
                  <a:lnTo>
                    <a:pt x="525310" y="213360"/>
                  </a:lnTo>
                  <a:lnTo>
                    <a:pt x="523849" y="210820"/>
                  </a:lnTo>
                  <a:lnTo>
                    <a:pt x="521665" y="208280"/>
                  </a:lnTo>
                  <a:lnTo>
                    <a:pt x="521881" y="208280"/>
                  </a:lnTo>
                  <a:lnTo>
                    <a:pt x="522122" y="207010"/>
                  </a:lnTo>
                  <a:lnTo>
                    <a:pt x="524891" y="207010"/>
                  </a:lnTo>
                  <a:lnTo>
                    <a:pt x="525195" y="208318"/>
                  </a:lnTo>
                  <a:lnTo>
                    <a:pt x="526999" y="213360"/>
                  </a:lnTo>
                  <a:lnTo>
                    <a:pt x="528574" y="214630"/>
                  </a:lnTo>
                  <a:lnTo>
                    <a:pt x="529247" y="215900"/>
                  </a:lnTo>
                  <a:lnTo>
                    <a:pt x="532295" y="215900"/>
                  </a:lnTo>
                  <a:lnTo>
                    <a:pt x="534123" y="214630"/>
                  </a:lnTo>
                  <a:lnTo>
                    <a:pt x="538594" y="214630"/>
                  </a:lnTo>
                  <a:lnTo>
                    <a:pt x="539521" y="213360"/>
                  </a:lnTo>
                  <a:close/>
                </a:path>
                <a:path w="541019" h="444500">
                  <a:moveTo>
                    <a:pt x="540410" y="261620"/>
                  </a:moveTo>
                  <a:lnTo>
                    <a:pt x="540321" y="260350"/>
                  </a:lnTo>
                  <a:lnTo>
                    <a:pt x="540067" y="259080"/>
                  </a:lnTo>
                  <a:lnTo>
                    <a:pt x="539292" y="257810"/>
                  </a:lnTo>
                  <a:lnTo>
                    <a:pt x="538962" y="256540"/>
                  </a:lnTo>
                  <a:lnTo>
                    <a:pt x="538099" y="256540"/>
                  </a:lnTo>
                  <a:lnTo>
                    <a:pt x="537502" y="255270"/>
                  </a:lnTo>
                  <a:lnTo>
                    <a:pt x="535419" y="255270"/>
                  </a:lnTo>
                  <a:lnTo>
                    <a:pt x="534733" y="256540"/>
                  </a:lnTo>
                  <a:lnTo>
                    <a:pt x="532371" y="256540"/>
                  </a:lnTo>
                  <a:lnTo>
                    <a:pt x="531012" y="257810"/>
                  </a:lnTo>
                  <a:lnTo>
                    <a:pt x="528739" y="260350"/>
                  </a:lnTo>
                  <a:lnTo>
                    <a:pt x="526122" y="264160"/>
                  </a:lnTo>
                  <a:lnTo>
                    <a:pt x="525678" y="265430"/>
                  </a:lnTo>
                  <a:lnTo>
                    <a:pt x="519214" y="265430"/>
                  </a:lnTo>
                  <a:lnTo>
                    <a:pt x="518083" y="266700"/>
                  </a:lnTo>
                  <a:lnTo>
                    <a:pt x="517296" y="266700"/>
                  </a:lnTo>
                  <a:lnTo>
                    <a:pt x="517791" y="265430"/>
                  </a:lnTo>
                  <a:lnTo>
                    <a:pt x="518109" y="265430"/>
                  </a:lnTo>
                  <a:lnTo>
                    <a:pt x="520915" y="264160"/>
                  </a:lnTo>
                  <a:lnTo>
                    <a:pt x="524827" y="260350"/>
                  </a:lnTo>
                  <a:lnTo>
                    <a:pt x="526542" y="259080"/>
                  </a:lnTo>
                  <a:lnTo>
                    <a:pt x="527075" y="257810"/>
                  </a:lnTo>
                  <a:lnTo>
                    <a:pt x="527443" y="256540"/>
                  </a:lnTo>
                  <a:lnTo>
                    <a:pt x="527812" y="256540"/>
                  </a:lnTo>
                  <a:lnTo>
                    <a:pt x="528002" y="255270"/>
                  </a:lnTo>
                  <a:lnTo>
                    <a:pt x="528053" y="252730"/>
                  </a:lnTo>
                  <a:lnTo>
                    <a:pt x="527050" y="246380"/>
                  </a:lnTo>
                  <a:lnTo>
                    <a:pt x="527075" y="245110"/>
                  </a:lnTo>
                  <a:lnTo>
                    <a:pt x="528726" y="245110"/>
                  </a:lnTo>
                  <a:lnTo>
                    <a:pt x="530542" y="243840"/>
                  </a:lnTo>
                  <a:lnTo>
                    <a:pt x="531710" y="243840"/>
                  </a:lnTo>
                  <a:lnTo>
                    <a:pt x="534098" y="242570"/>
                  </a:lnTo>
                  <a:lnTo>
                    <a:pt x="532955" y="241300"/>
                  </a:lnTo>
                  <a:lnTo>
                    <a:pt x="531914" y="240030"/>
                  </a:lnTo>
                  <a:lnTo>
                    <a:pt x="531126" y="240030"/>
                  </a:lnTo>
                  <a:lnTo>
                    <a:pt x="529856" y="238760"/>
                  </a:lnTo>
                  <a:lnTo>
                    <a:pt x="528980" y="238760"/>
                  </a:lnTo>
                  <a:lnTo>
                    <a:pt x="527151" y="237490"/>
                  </a:lnTo>
                  <a:lnTo>
                    <a:pt x="523176" y="237490"/>
                  </a:lnTo>
                  <a:lnTo>
                    <a:pt x="521462" y="238760"/>
                  </a:lnTo>
                  <a:lnTo>
                    <a:pt x="520700" y="238760"/>
                  </a:lnTo>
                  <a:lnTo>
                    <a:pt x="519938" y="240030"/>
                  </a:lnTo>
                  <a:lnTo>
                    <a:pt x="519696" y="240030"/>
                  </a:lnTo>
                  <a:lnTo>
                    <a:pt x="518807" y="241300"/>
                  </a:lnTo>
                  <a:lnTo>
                    <a:pt x="518223" y="242570"/>
                  </a:lnTo>
                  <a:lnTo>
                    <a:pt x="517169" y="243840"/>
                  </a:lnTo>
                  <a:lnTo>
                    <a:pt x="516597" y="246380"/>
                  </a:lnTo>
                  <a:lnTo>
                    <a:pt x="515289" y="251460"/>
                  </a:lnTo>
                  <a:lnTo>
                    <a:pt x="514921" y="252730"/>
                  </a:lnTo>
                  <a:lnTo>
                    <a:pt x="514324" y="254000"/>
                  </a:lnTo>
                  <a:lnTo>
                    <a:pt x="514184" y="254000"/>
                  </a:lnTo>
                  <a:lnTo>
                    <a:pt x="513105" y="255270"/>
                  </a:lnTo>
                  <a:lnTo>
                    <a:pt x="511340" y="256540"/>
                  </a:lnTo>
                  <a:lnTo>
                    <a:pt x="507250" y="260350"/>
                  </a:lnTo>
                  <a:lnTo>
                    <a:pt x="507593" y="259080"/>
                  </a:lnTo>
                  <a:lnTo>
                    <a:pt x="507936" y="256540"/>
                  </a:lnTo>
                  <a:lnTo>
                    <a:pt x="508266" y="255270"/>
                  </a:lnTo>
                  <a:lnTo>
                    <a:pt x="508927" y="254000"/>
                  </a:lnTo>
                  <a:lnTo>
                    <a:pt x="509828" y="254000"/>
                  </a:lnTo>
                  <a:lnTo>
                    <a:pt x="510489" y="252730"/>
                  </a:lnTo>
                  <a:lnTo>
                    <a:pt x="510984" y="252730"/>
                  </a:lnTo>
                  <a:lnTo>
                    <a:pt x="511822" y="251460"/>
                  </a:lnTo>
                  <a:lnTo>
                    <a:pt x="512178" y="251460"/>
                  </a:lnTo>
                  <a:lnTo>
                    <a:pt x="512584" y="248920"/>
                  </a:lnTo>
                  <a:lnTo>
                    <a:pt x="512648" y="246380"/>
                  </a:lnTo>
                  <a:lnTo>
                    <a:pt x="512419" y="245110"/>
                  </a:lnTo>
                  <a:lnTo>
                    <a:pt x="511975" y="243840"/>
                  </a:lnTo>
                  <a:lnTo>
                    <a:pt x="511695" y="243840"/>
                  </a:lnTo>
                  <a:lnTo>
                    <a:pt x="510362" y="241300"/>
                  </a:lnTo>
                  <a:lnTo>
                    <a:pt x="510133" y="240030"/>
                  </a:lnTo>
                  <a:lnTo>
                    <a:pt x="510184" y="238760"/>
                  </a:lnTo>
                  <a:lnTo>
                    <a:pt x="510717" y="237490"/>
                  </a:lnTo>
                  <a:lnTo>
                    <a:pt x="511467" y="236220"/>
                  </a:lnTo>
                  <a:lnTo>
                    <a:pt x="512483" y="234950"/>
                  </a:lnTo>
                  <a:lnTo>
                    <a:pt x="511124" y="233680"/>
                  </a:lnTo>
                  <a:lnTo>
                    <a:pt x="508812" y="233680"/>
                  </a:lnTo>
                  <a:lnTo>
                    <a:pt x="507352" y="234950"/>
                  </a:lnTo>
                  <a:lnTo>
                    <a:pt x="510679" y="234950"/>
                  </a:lnTo>
                  <a:lnTo>
                    <a:pt x="510311" y="236220"/>
                  </a:lnTo>
                  <a:lnTo>
                    <a:pt x="508558" y="237490"/>
                  </a:lnTo>
                  <a:lnTo>
                    <a:pt x="507898" y="238760"/>
                  </a:lnTo>
                  <a:lnTo>
                    <a:pt x="507288" y="240030"/>
                  </a:lnTo>
                  <a:lnTo>
                    <a:pt x="506590" y="241300"/>
                  </a:lnTo>
                  <a:lnTo>
                    <a:pt x="506412" y="242570"/>
                  </a:lnTo>
                  <a:lnTo>
                    <a:pt x="506336" y="247650"/>
                  </a:lnTo>
                  <a:lnTo>
                    <a:pt x="506234" y="251460"/>
                  </a:lnTo>
                  <a:lnTo>
                    <a:pt x="505726" y="252730"/>
                  </a:lnTo>
                  <a:lnTo>
                    <a:pt x="504939" y="254000"/>
                  </a:lnTo>
                  <a:lnTo>
                    <a:pt x="504190" y="256540"/>
                  </a:lnTo>
                  <a:lnTo>
                    <a:pt x="503224" y="256540"/>
                  </a:lnTo>
                  <a:lnTo>
                    <a:pt x="501294" y="259080"/>
                  </a:lnTo>
                  <a:lnTo>
                    <a:pt x="502119" y="259080"/>
                  </a:lnTo>
                  <a:lnTo>
                    <a:pt x="503466" y="257810"/>
                  </a:lnTo>
                  <a:lnTo>
                    <a:pt x="504545" y="256540"/>
                  </a:lnTo>
                  <a:lnTo>
                    <a:pt x="505421" y="255270"/>
                  </a:lnTo>
                  <a:lnTo>
                    <a:pt x="506323" y="252730"/>
                  </a:lnTo>
                  <a:lnTo>
                    <a:pt x="506958" y="251460"/>
                  </a:lnTo>
                  <a:lnTo>
                    <a:pt x="507136" y="248920"/>
                  </a:lnTo>
                  <a:lnTo>
                    <a:pt x="507123" y="246380"/>
                  </a:lnTo>
                  <a:lnTo>
                    <a:pt x="507238" y="243840"/>
                  </a:lnTo>
                  <a:lnTo>
                    <a:pt x="507479" y="241300"/>
                  </a:lnTo>
                  <a:lnTo>
                    <a:pt x="508076" y="240030"/>
                  </a:lnTo>
                  <a:lnTo>
                    <a:pt x="508622" y="238760"/>
                  </a:lnTo>
                  <a:lnTo>
                    <a:pt x="509638" y="237490"/>
                  </a:lnTo>
                  <a:lnTo>
                    <a:pt x="509155" y="238760"/>
                  </a:lnTo>
                  <a:lnTo>
                    <a:pt x="508977" y="240030"/>
                  </a:lnTo>
                  <a:lnTo>
                    <a:pt x="509244" y="241300"/>
                  </a:lnTo>
                  <a:lnTo>
                    <a:pt x="510540" y="243840"/>
                  </a:lnTo>
                  <a:lnTo>
                    <a:pt x="510921" y="243840"/>
                  </a:lnTo>
                  <a:lnTo>
                    <a:pt x="511327" y="245110"/>
                  </a:lnTo>
                  <a:lnTo>
                    <a:pt x="511505" y="246380"/>
                  </a:lnTo>
                  <a:lnTo>
                    <a:pt x="511505" y="248920"/>
                  </a:lnTo>
                  <a:lnTo>
                    <a:pt x="511200" y="250190"/>
                  </a:lnTo>
                  <a:lnTo>
                    <a:pt x="510044" y="251460"/>
                  </a:lnTo>
                  <a:lnTo>
                    <a:pt x="509574" y="252730"/>
                  </a:lnTo>
                  <a:lnTo>
                    <a:pt x="508546" y="252730"/>
                  </a:lnTo>
                  <a:lnTo>
                    <a:pt x="508266" y="254000"/>
                  </a:lnTo>
                  <a:lnTo>
                    <a:pt x="507682" y="254000"/>
                  </a:lnTo>
                  <a:lnTo>
                    <a:pt x="507047" y="255270"/>
                  </a:lnTo>
                  <a:lnTo>
                    <a:pt x="506691" y="256540"/>
                  </a:lnTo>
                  <a:lnTo>
                    <a:pt x="506209" y="259080"/>
                  </a:lnTo>
                  <a:lnTo>
                    <a:pt x="505841" y="260350"/>
                  </a:lnTo>
                  <a:lnTo>
                    <a:pt x="505637" y="261620"/>
                  </a:lnTo>
                  <a:lnTo>
                    <a:pt x="505510" y="262890"/>
                  </a:lnTo>
                  <a:lnTo>
                    <a:pt x="507542" y="261620"/>
                  </a:lnTo>
                  <a:lnTo>
                    <a:pt x="508622" y="260350"/>
                  </a:lnTo>
                  <a:lnTo>
                    <a:pt x="509854" y="260350"/>
                  </a:lnTo>
                  <a:lnTo>
                    <a:pt x="512279" y="257810"/>
                  </a:lnTo>
                  <a:lnTo>
                    <a:pt x="514007" y="256540"/>
                  </a:lnTo>
                  <a:lnTo>
                    <a:pt x="515366" y="254000"/>
                  </a:lnTo>
                  <a:lnTo>
                    <a:pt x="515810" y="254000"/>
                  </a:lnTo>
                  <a:lnTo>
                    <a:pt x="515988" y="252730"/>
                  </a:lnTo>
                  <a:lnTo>
                    <a:pt x="516191" y="252730"/>
                  </a:lnTo>
                  <a:lnTo>
                    <a:pt x="516636" y="251460"/>
                  </a:lnTo>
                  <a:lnTo>
                    <a:pt x="517652" y="247650"/>
                  </a:lnTo>
                  <a:lnTo>
                    <a:pt x="518083" y="246380"/>
                  </a:lnTo>
                  <a:lnTo>
                    <a:pt x="518629" y="245110"/>
                  </a:lnTo>
                  <a:lnTo>
                    <a:pt x="519480" y="242570"/>
                  </a:lnTo>
                  <a:lnTo>
                    <a:pt x="519925" y="242570"/>
                  </a:lnTo>
                  <a:lnTo>
                    <a:pt x="520776" y="241300"/>
                  </a:lnTo>
                  <a:lnTo>
                    <a:pt x="521563" y="240030"/>
                  </a:lnTo>
                  <a:lnTo>
                    <a:pt x="522185" y="240030"/>
                  </a:lnTo>
                  <a:lnTo>
                    <a:pt x="524344" y="238760"/>
                  </a:lnTo>
                  <a:lnTo>
                    <a:pt x="526072" y="238760"/>
                  </a:lnTo>
                  <a:lnTo>
                    <a:pt x="528434" y="240030"/>
                  </a:lnTo>
                  <a:lnTo>
                    <a:pt x="529209" y="240030"/>
                  </a:lnTo>
                  <a:lnTo>
                    <a:pt x="530606" y="241300"/>
                  </a:lnTo>
                  <a:lnTo>
                    <a:pt x="531482" y="241300"/>
                  </a:lnTo>
                  <a:lnTo>
                    <a:pt x="529018" y="242570"/>
                  </a:lnTo>
                  <a:lnTo>
                    <a:pt x="528040" y="243840"/>
                  </a:lnTo>
                  <a:lnTo>
                    <a:pt x="526148" y="243840"/>
                  </a:lnTo>
                  <a:lnTo>
                    <a:pt x="525843" y="245110"/>
                  </a:lnTo>
                  <a:lnTo>
                    <a:pt x="525449" y="245110"/>
                  </a:lnTo>
                  <a:lnTo>
                    <a:pt x="525449" y="246380"/>
                  </a:lnTo>
                  <a:lnTo>
                    <a:pt x="525653" y="247789"/>
                  </a:lnTo>
                  <a:lnTo>
                    <a:pt x="526084" y="250304"/>
                  </a:lnTo>
                  <a:lnTo>
                    <a:pt x="526415" y="252730"/>
                  </a:lnTo>
                  <a:lnTo>
                    <a:pt x="526389" y="255270"/>
                  </a:lnTo>
                  <a:lnTo>
                    <a:pt x="525932" y="256540"/>
                  </a:lnTo>
                  <a:lnTo>
                    <a:pt x="525602" y="256540"/>
                  </a:lnTo>
                  <a:lnTo>
                    <a:pt x="525145" y="257810"/>
                  </a:lnTo>
                  <a:lnTo>
                    <a:pt x="523494" y="260350"/>
                  </a:lnTo>
                  <a:lnTo>
                    <a:pt x="522122" y="260350"/>
                  </a:lnTo>
                  <a:lnTo>
                    <a:pt x="519963" y="262890"/>
                  </a:lnTo>
                  <a:lnTo>
                    <a:pt x="516928" y="264160"/>
                  </a:lnTo>
                  <a:lnTo>
                    <a:pt x="516547" y="265430"/>
                  </a:lnTo>
                  <a:lnTo>
                    <a:pt x="515607" y="265430"/>
                  </a:lnTo>
                  <a:lnTo>
                    <a:pt x="515200" y="266700"/>
                  </a:lnTo>
                  <a:lnTo>
                    <a:pt x="514527" y="267970"/>
                  </a:lnTo>
                  <a:lnTo>
                    <a:pt x="514261" y="269240"/>
                  </a:lnTo>
                  <a:lnTo>
                    <a:pt x="513575" y="271780"/>
                  </a:lnTo>
                  <a:lnTo>
                    <a:pt x="513257" y="274320"/>
                  </a:lnTo>
                  <a:lnTo>
                    <a:pt x="513041" y="275590"/>
                  </a:lnTo>
                  <a:lnTo>
                    <a:pt x="514134" y="275590"/>
                  </a:lnTo>
                  <a:lnTo>
                    <a:pt x="515112" y="273050"/>
                  </a:lnTo>
                  <a:lnTo>
                    <a:pt x="516166" y="271780"/>
                  </a:lnTo>
                  <a:lnTo>
                    <a:pt x="516331" y="270510"/>
                  </a:lnTo>
                  <a:lnTo>
                    <a:pt x="517499" y="269240"/>
                  </a:lnTo>
                  <a:lnTo>
                    <a:pt x="517677" y="267970"/>
                  </a:lnTo>
                  <a:lnTo>
                    <a:pt x="524510" y="267970"/>
                  </a:lnTo>
                  <a:lnTo>
                    <a:pt x="525081" y="266700"/>
                  </a:lnTo>
                  <a:lnTo>
                    <a:pt x="526364" y="266700"/>
                  </a:lnTo>
                  <a:lnTo>
                    <a:pt x="527088" y="265430"/>
                  </a:lnTo>
                  <a:lnTo>
                    <a:pt x="529056" y="262890"/>
                  </a:lnTo>
                  <a:lnTo>
                    <a:pt x="530059" y="261480"/>
                  </a:lnTo>
                  <a:lnTo>
                    <a:pt x="532015" y="259080"/>
                  </a:lnTo>
                  <a:lnTo>
                    <a:pt x="533196" y="259080"/>
                  </a:lnTo>
                  <a:lnTo>
                    <a:pt x="535254" y="257810"/>
                  </a:lnTo>
                  <a:lnTo>
                    <a:pt x="537654" y="257810"/>
                  </a:lnTo>
                  <a:lnTo>
                    <a:pt x="538264" y="259080"/>
                  </a:lnTo>
                  <a:lnTo>
                    <a:pt x="538429" y="260350"/>
                  </a:lnTo>
                  <a:lnTo>
                    <a:pt x="538480" y="264160"/>
                  </a:lnTo>
                  <a:lnTo>
                    <a:pt x="536003" y="264160"/>
                  </a:lnTo>
                  <a:lnTo>
                    <a:pt x="535889" y="265430"/>
                  </a:lnTo>
                  <a:lnTo>
                    <a:pt x="535622" y="265430"/>
                  </a:lnTo>
                  <a:lnTo>
                    <a:pt x="535482" y="266700"/>
                  </a:lnTo>
                  <a:lnTo>
                    <a:pt x="535393" y="270510"/>
                  </a:lnTo>
                  <a:lnTo>
                    <a:pt x="535152" y="271780"/>
                  </a:lnTo>
                  <a:lnTo>
                    <a:pt x="534949" y="271780"/>
                  </a:lnTo>
                  <a:lnTo>
                    <a:pt x="534428" y="273050"/>
                  </a:lnTo>
                  <a:lnTo>
                    <a:pt x="533704" y="274320"/>
                  </a:lnTo>
                  <a:lnTo>
                    <a:pt x="533146" y="274320"/>
                  </a:lnTo>
                  <a:lnTo>
                    <a:pt x="532015" y="275590"/>
                  </a:lnTo>
                  <a:lnTo>
                    <a:pt x="530694" y="276860"/>
                  </a:lnTo>
                  <a:lnTo>
                    <a:pt x="528015" y="278130"/>
                  </a:lnTo>
                  <a:lnTo>
                    <a:pt x="526643" y="278130"/>
                  </a:lnTo>
                  <a:lnTo>
                    <a:pt x="524243" y="279400"/>
                  </a:lnTo>
                  <a:lnTo>
                    <a:pt x="521716" y="279400"/>
                  </a:lnTo>
                  <a:lnTo>
                    <a:pt x="520661" y="280670"/>
                  </a:lnTo>
                  <a:lnTo>
                    <a:pt x="520255" y="281940"/>
                  </a:lnTo>
                  <a:lnTo>
                    <a:pt x="519544" y="283210"/>
                  </a:lnTo>
                  <a:lnTo>
                    <a:pt x="519252" y="283210"/>
                  </a:lnTo>
                  <a:lnTo>
                    <a:pt x="518109" y="287020"/>
                  </a:lnTo>
                  <a:lnTo>
                    <a:pt x="517829" y="288290"/>
                  </a:lnTo>
                  <a:lnTo>
                    <a:pt x="518896" y="288290"/>
                  </a:lnTo>
                  <a:lnTo>
                    <a:pt x="520141" y="287020"/>
                  </a:lnTo>
                  <a:lnTo>
                    <a:pt x="521538" y="284480"/>
                  </a:lnTo>
                  <a:lnTo>
                    <a:pt x="523074" y="283210"/>
                  </a:lnTo>
                  <a:lnTo>
                    <a:pt x="523443" y="283210"/>
                  </a:lnTo>
                  <a:lnTo>
                    <a:pt x="523824" y="281940"/>
                  </a:lnTo>
                  <a:lnTo>
                    <a:pt x="529755" y="281940"/>
                  </a:lnTo>
                  <a:lnTo>
                    <a:pt x="530733" y="283210"/>
                  </a:lnTo>
                  <a:lnTo>
                    <a:pt x="533019" y="283210"/>
                  </a:lnTo>
                  <a:lnTo>
                    <a:pt x="534022" y="281940"/>
                  </a:lnTo>
                  <a:lnTo>
                    <a:pt x="534466" y="281940"/>
                  </a:lnTo>
                  <a:lnTo>
                    <a:pt x="535647" y="280670"/>
                  </a:lnTo>
                  <a:lnTo>
                    <a:pt x="536295" y="280670"/>
                  </a:lnTo>
                  <a:lnTo>
                    <a:pt x="537743" y="278130"/>
                  </a:lnTo>
                  <a:lnTo>
                    <a:pt x="537921" y="280670"/>
                  </a:lnTo>
                  <a:lnTo>
                    <a:pt x="537984" y="284480"/>
                  </a:lnTo>
                  <a:lnTo>
                    <a:pt x="537565" y="285750"/>
                  </a:lnTo>
                  <a:lnTo>
                    <a:pt x="537197" y="287020"/>
                  </a:lnTo>
                  <a:lnTo>
                    <a:pt x="535711" y="289560"/>
                  </a:lnTo>
                  <a:lnTo>
                    <a:pt x="535152" y="289560"/>
                  </a:lnTo>
                  <a:lnTo>
                    <a:pt x="534822" y="290830"/>
                  </a:lnTo>
                  <a:lnTo>
                    <a:pt x="534441" y="290830"/>
                  </a:lnTo>
                  <a:lnTo>
                    <a:pt x="531456" y="293370"/>
                  </a:lnTo>
                  <a:lnTo>
                    <a:pt x="529399" y="293370"/>
                  </a:lnTo>
                  <a:lnTo>
                    <a:pt x="528713" y="294640"/>
                  </a:lnTo>
                  <a:lnTo>
                    <a:pt x="526186" y="294640"/>
                  </a:lnTo>
                  <a:lnTo>
                    <a:pt x="525589" y="295910"/>
                  </a:lnTo>
                  <a:lnTo>
                    <a:pt x="525233" y="295910"/>
                  </a:lnTo>
                  <a:lnTo>
                    <a:pt x="524725" y="297180"/>
                  </a:lnTo>
                  <a:lnTo>
                    <a:pt x="524446" y="297180"/>
                  </a:lnTo>
                  <a:lnTo>
                    <a:pt x="524230" y="298450"/>
                  </a:lnTo>
                  <a:lnTo>
                    <a:pt x="524027" y="300990"/>
                  </a:lnTo>
                  <a:lnTo>
                    <a:pt x="524243" y="300990"/>
                  </a:lnTo>
                  <a:lnTo>
                    <a:pt x="524560" y="298450"/>
                  </a:lnTo>
                  <a:lnTo>
                    <a:pt x="524687" y="298450"/>
                  </a:lnTo>
                  <a:lnTo>
                    <a:pt x="525945" y="300990"/>
                  </a:lnTo>
                  <a:lnTo>
                    <a:pt x="526745" y="302260"/>
                  </a:lnTo>
                  <a:lnTo>
                    <a:pt x="527532" y="306070"/>
                  </a:lnTo>
                  <a:lnTo>
                    <a:pt x="526986" y="316230"/>
                  </a:lnTo>
                  <a:lnTo>
                    <a:pt x="520001" y="327660"/>
                  </a:lnTo>
                  <a:lnTo>
                    <a:pt x="517906" y="330200"/>
                  </a:lnTo>
                  <a:lnTo>
                    <a:pt x="515505" y="331470"/>
                  </a:lnTo>
                  <a:lnTo>
                    <a:pt x="515226" y="330200"/>
                  </a:lnTo>
                  <a:lnTo>
                    <a:pt x="514870" y="328930"/>
                  </a:lnTo>
                  <a:lnTo>
                    <a:pt x="514096" y="328930"/>
                  </a:lnTo>
                  <a:lnTo>
                    <a:pt x="516978" y="337820"/>
                  </a:lnTo>
                  <a:lnTo>
                    <a:pt x="511822" y="354228"/>
                  </a:lnTo>
                  <a:lnTo>
                    <a:pt x="513676" y="353060"/>
                  </a:lnTo>
                  <a:lnTo>
                    <a:pt x="517563" y="340360"/>
                  </a:lnTo>
                  <a:lnTo>
                    <a:pt x="517042" y="335280"/>
                  </a:lnTo>
                  <a:lnTo>
                    <a:pt x="516407" y="332740"/>
                  </a:lnTo>
                  <a:lnTo>
                    <a:pt x="517664" y="331470"/>
                  </a:lnTo>
                  <a:lnTo>
                    <a:pt x="518922" y="330200"/>
                  </a:lnTo>
                  <a:lnTo>
                    <a:pt x="521119" y="328930"/>
                  </a:lnTo>
                  <a:lnTo>
                    <a:pt x="525932" y="321310"/>
                  </a:lnTo>
                  <a:lnTo>
                    <a:pt x="527304" y="316230"/>
                  </a:lnTo>
                  <a:lnTo>
                    <a:pt x="528701" y="307340"/>
                  </a:lnTo>
                  <a:lnTo>
                    <a:pt x="528662" y="304800"/>
                  </a:lnTo>
                  <a:lnTo>
                    <a:pt x="528104" y="302260"/>
                  </a:lnTo>
                  <a:lnTo>
                    <a:pt x="527227" y="299720"/>
                  </a:lnTo>
                  <a:lnTo>
                    <a:pt x="526478" y="298450"/>
                  </a:lnTo>
                  <a:lnTo>
                    <a:pt x="525729" y="297180"/>
                  </a:lnTo>
                  <a:lnTo>
                    <a:pt x="525868" y="297180"/>
                  </a:lnTo>
                  <a:lnTo>
                    <a:pt x="526199" y="295910"/>
                  </a:lnTo>
                  <a:lnTo>
                    <a:pt x="528421" y="295910"/>
                  </a:lnTo>
                  <a:lnTo>
                    <a:pt x="530034" y="294640"/>
                  </a:lnTo>
                  <a:lnTo>
                    <a:pt x="530656" y="294640"/>
                  </a:lnTo>
                  <a:lnTo>
                    <a:pt x="532472" y="293370"/>
                  </a:lnTo>
                  <a:lnTo>
                    <a:pt x="534022" y="293370"/>
                  </a:lnTo>
                  <a:lnTo>
                    <a:pt x="535647" y="290830"/>
                  </a:lnTo>
                  <a:lnTo>
                    <a:pt x="536905" y="289560"/>
                  </a:lnTo>
                  <a:lnTo>
                    <a:pt x="537908" y="289560"/>
                  </a:lnTo>
                  <a:lnTo>
                    <a:pt x="538416" y="288290"/>
                  </a:lnTo>
                  <a:lnTo>
                    <a:pt x="538734" y="287020"/>
                  </a:lnTo>
                  <a:lnTo>
                    <a:pt x="538949" y="287020"/>
                  </a:lnTo>
                  <a:lnTo>
                    <a:pt x="539127" y="285750"/>
                  </a:lnTo>
                  <a:lnTo>
                    <a:pt x="539508" y="284480"/>
                  </a:lnTo>
                  <a:lnTo>
                    <a:pt x="539496" y="279400"/>
                  </a:lnTo>
                  <a:lnTo>
                    <a:pt x="539343" y="278130"/>
                  </a:lnTo>
                  <a:lnTo>
                    <a:pt x="539191" y="276860"/>
                  </a:lnTo>
                  <a:lnTo>
                    <a:pt x="538899" y="275590"/>
                  </a:lnTo>
                  <a:lnTo>
                    <a:pt x="538568" y="274320"/>
                  </a:lnTo>
                  <a:lnTo>
                    <a:pt x="536867" y="276860"/>
                  </a:lnTo>
                  <a:lnTo>
                    <a:pt x="536435" y="278130"/>
                  </a:lnTo>
                  <a:lnTo>
                    <a:pt x="534962" y="279400"/>
                  </a:lnTo>
                  <a:lnTo>
                    <a:pt x="534390" y="280670"/>
                  </a:lnTo>
                  <a:lnTo>
                    <a:pt x="533196" y="280670"/>
                  </a:lnTo>
                  <a:lnTo>
                    <a:pt x="532599" y="281940"/>
                  </a:lnTo>
                  <a:lnTo>
                    <a:pt x="532041" y="281940"/>
                  </a:lnTo>
                  <a:lnTo>
                    <a:pt x="531406" y="280670"/>
                  </a:lnTo>
                  <a:lnTo>
                    <a:pt x="526186" y="280670"/>
                  </a:lnTo>
                  <a:lnTo>
                    <a:pt x="527570" y="279400"/>
                  </a:lnTo>
                  <a:lnTo>
                    <a:pt x="528916" y="279400"/>
                  </a:lnTo>
                  <a:lnTo>
                    <a:pt x="531876" y="278130"/>
                  </a:lnTo>
                  <a:lnTo>
                    <a:pt x="533209" y="276860"/>
                  </a:lnTo>
                  <a:lnTo>
                    <a:pt x="535178" y="275590"/>
                  </a:lnTo>
                  <a:lnTo>
                    <a:pt x="535673" y="274320"/>
                  </a:lnTo>
                  <a:lnTo>
                    <a:pt x="536181" y="274320"/>
                  </a:lnTo>
                  <a:lnTo>
                    <a:pt x="536613" y="273050"/>
                  </a:lnTo>
                  <a:lnTo>
                    <a:pt x="536892" y="271780"/>
                  </a:lnTo>
                  <a:lnTo>
                    <a:pt x="537210" y="270510"/>
                  </a:lnTo>
                  <a:lnTo>
                    <a:pt x="537337" y="266700"/>
                  </a:lnTo>
                  <a:lnTo>
                    <a:pt x="537451" y="265430"/>
                  </a:lnTo>
                  <a:lnTo>
                    <a:pt x="540143" y="265430"/>
                  </a:lnTo>
                  <a:lnTo>
                    <a:pt x="540385" y="262890"/>
                  </a:lnTo>
                  <a:lnTo>
                    <a:pt x="540410" y="261620"/>
                  </a:lnTo>
                  <a:close/>
                </a:path>
              </a:pathLst>
            </a:custGeom>
            <a:solidFill>
              <a:srgbClr val="65101A"/>
            </a:solidFill>
          </p:spPr>
          <p:txBody>
            <a:bodyPr wrap="square" lIns="0" tIns="0" rIns="0" bIns="0" rtlCol="0"/>
            <a:lstStyle/>
            <a:p>
              <a:endParaRPr/>
            </a:p>
          </p:txBody>
        </p:sp>
        <p:sp>
          <p:nvSpPr>
            <p:cNvPr id="200" name="object 200"/>
            <p:cNvSpPr/>
            <p:nvPr/>
          </p:nvSpPr>
          <p:spPr>
            <a:xfrm>
              <a:off x="525221" y="6084290"/>
              <a:ext cx="353695" cy="269875"/>
            </a:xfrm>
            <a:custGeom>
              <a:avLst/>
              <a:gdLst/>
              <a:ahLst/>
              <a:cxnLst/>
              <a:rect l="l" t="t" r="r" b="b"/>
              <a:pathLst>
                <a:path w="353694" h="269875">
                  <a:moveTo>
                    <a:pt x="1485" y="90779"/>
                  </a:moveTo>
                  <a:lnTo>
                    <a:pt x="1155" y="90893"/>
                  </a:lnTo>
                  <a:lnTo>
                    <a:pt x="685" y="91122"/>
                  </a:lnTo>
                  <a:lnTo>
                    <a:pt x="1181" y="91084"/>
                  </a:lnTo>
                  <a:lnTo>
                    <a:pt x="1384" y="90893"/>
                  </a:lnTo>
                  <a:close/>
                </a:path>
                <a:path w="353694" h="269875">
                  <a:moveTo>
                    <a:pt x="8343" y="82918"/>
                  </a:moveTo>
                  <a:lnTo>
                    <a:pt x="6794" y="79971"/>
                  </a:lnTo>
                  <a:lnTo>
                    <a:pt x="6743" y="80111"/>
                  </a:lnTo>
                  <a:lnTo>
                    <a:pt x="5727" y="79971"/>
                  </a:lnTo>
                  <a:lnTo>
                    <a:pt x="3810" y="79590"/>
                  </a:lnTo>
                  <a:lnTo>
                    <a:pt x="2946" y="79362"/>
                  </a:lnTo>
                  <a:lnTo>
                    <a:pt x="2260" y="79095"/>
                  </a:lnTo>
                  <a:lnTo>
                    <a:pt x="1562" y="79070"/>
                  </a:lnTo>
                  <a:lnTo>
                    <a:pt x="215" y="79070"/>
                  </a:lnTo>
                  <a:lnTo>
                    <a:pt x="38" y="79121"/>
                  </a:lnTo>
                  <a:lnTo>
                    <a:pt x="0" y="79400"/>
                  </a:lnTo>
                  <a:lnTo>
                    <a:pt x="101" y="79527"/>
                  </a:lnTo>
                  <a:lnTo>
                    <a:pt x="1143" y="79870"/>
                  </a:lnTo>
                  <a:lnTo>
                    <a:pt x="2044" y="79971"/>
                  </a:lnTo>
                  <a:lnTo>
                    <a:pt x="4838" y="80162"/>
                  </a:lnTo>
                  <a:lnTo>
                    <a:pt x="6223" y="80441"/>
                  </a:lnTo>
                  <a:lnTo>
                    <a:pt x="8293" y="82918"/>
                  </a:lnTo>
                  <a:close/>
                </a:path>
                <a:path w="353694" h="269875">
                  <a:moveTo>
                    <a:pt x="10883" y="105206"/>
                  </a:moveTo>
                  <a:lnTo>
                    <a:pt x="10160" y="105232"/>
                  </a:lnTo>
                  <a:lnTo>
                    <a:pt x="9512" y="105156"/>
                  </a:lnTo>
                  <a:lnTo>
                    <a:pt x="9042" y="105079"/>
                  </a:lnTo>
                  <a:lnTo>
                    <a:pt x="8458" y="105003"/>
                  </a:lnTo>
                  <a:lnTo>
                    <a:pt x="8102" y="104940"/>
                  </a:lnTo>
                  <a:lnTo>
                    <a:pt x="8407" y="105143"/>
                  </a:lnTo>
                  <a:lnTo>
                    <a:pt x="8991" y="105321"/>
                  </a:lnTo>
                  <a:lnTo>
                    <a:pt x="9144" y="105371"/>
                  </a:lnTo>
                  <a:lnTo>
                    <a:pt x="9537" y="105473"/>
                  </a:lnTo>
                  <a:lnTo>
                    <a:pt x="9842" y="105422"/>
                  </a:lnTo>
                  <a:lnTo>
                    <a:pt x="10185" y="105359"/>
                  </a:lnTo>
                  <a:lnTo>
                    <a:pt x="10668" y="105257"/>
                  </a:lnTo>
                  <a:lnTo>
                    <a:pt x="10883" y="105206"/>
                  </a:lnTo>
                  <a:close/>
                </a:path>
                <a:path w="353694" h="269875">
                  <a:moveTo>
                    <a:pt x="11671" y="89192"/>
                  </a:moveTo>
                  <a:lnTo>
                    <a:pt x="11303" y="88963"/>
                  </a:lnTo>
                  <a:lnTo>
                    <a:pt x="10998" y="88747"/>
                  </a:lnTo>
                  <a:lnTo>
                    <a:pt x="10756" y="88569"/>
                  </a:lnTo>
                  <a:lnTo>
                    <a:pt x="10236" y="88201"/>
                  </a:lnTo>
                  <a:lnTo>
                    <a:pt x="9956" y="87998"/>
                  </a:lnTo>
                  <a:lnTo>
                    <a:pt x="10121" y="88201"/>
                  </a:lnTo>
                  <a:lnTo>
                    <a:pt x="10426" y="88468"/>
                  </a:lnTo>
                  <a:lnTo>
                    <a:pt x="10668" y="88684"/>
                  </a:lnTo>
                  <a:lnTo>
                    <a:pt x="10807" y="88798"/>
                  </a:lnTo>
                  <a:lnTo>
                    <a:pt x="10960" y="88938"/>
                  </a:lnTo>
                  <a:lnTo>
                    <a:pt x="11137" y="89077"/>
                  </a:lnTo>
                  <a:lnTo>
                    <a:pt x="11315" y="89103"/>
                  </a:lnTo>
                  <a:lnTo>
                    <a:pt x="11493" y="89141"/>
                  </a:lnTo>
                  <a:lnTo>
                    <a:pt x="11671" y="89192"/>
                  </a:lnTo>
                  <a:close/>
                </a:path>
                <a:path w="353694" h="269875">
                  <a:moveTo>
                    <a:pt x="15697" y="240728"/>
                  </a:moveTo>
                  <a:lnTo>
                    <a:pt x="13995" y="241401"/>
                  </a:lnTo>
                  <a:lnTo>
                    <a:pt x="12941" y="241668"/>
                  </a:lnTo>
                  <a:lnTo>
                    <a:pt x="11722" y="241833"/>
                  </a:lnTo>
                  <a:lnTo>
                    <a:pt x="9664" y="241744"/>
                  </a:lnTo>
                  <a:lnTo>
                    <a:pt x="8140" y="241325"/>
                  </a:lnTo>
                  <a:lnTo>
                    <a:pt x="381" y="231000"/>
                  </a:lnTo>
                  <a:lnTo>
                    <a:pt x="190" y="230911"/>
                  </a:lnTo>
                  <a:lnTo>
                    <a:pt x="50" y="231495"/>
                  </a:lnTo>
                  <a:lnTo>
                    <a:pt x="38" y="231889"/>
                  </a:lnTo>
                  <a:lnTo>
                    <a:pt x="165" y="233045"/>
                  </a:lnTo>
                  <a:lnTo>
                    <a:pt x="6400" y="241236"/>
                  </a:lnTo>
                  <a:lnTo>
                    <a:pt x="7899" y="242023"/>
                  </a:lnTo>
                  <a:lnTo>
                    <a:pt x="9575" y="242392"/>
                  </a:lnTo>
                  <a:lnTo>
                    <a:pt x="11772" y="242328"/>
                  </a:lnTo>
                  <a:lnTo>
                    <a:pt x="12433" y="242201"/>
                  </a:lnTo>
                  <a:lnTo>
                    <a:pt x="13614" y="241871"/>
                  </a:lnTo>
                  <a:lnTo>
                    <a:pt x="14503" y="241477"/>
                  </a:lnTo>
                  <a:lnTo>
                    <a:pt x="15176" y="241096"/>
                  </a:lnTo>
                  <a:lnTo>
                    <a:pt x="15697" y="240728"/>
                  </a:lnTo>
                  <a:close/>
                </a:path>
                <a:path w="353694" h="269875">
                  <a:moveTo>
                    <a:pt x="18630" y="262077"/>
                  </a:moveTo>
                  <a:lnTo>
                    <a:pt x="18135" y="261975"/>
                  </a:lnTo>
                  <a:lnTo>
                    <a:pt x="16941" y="261937"/>
                  </a:lnTo>
                  <a:lnTo>
                    <a:pt x="16459" y="261848"/>
                  </a:lnTo>
                  <a:lnTo>
                    <a:pt x="15646" y="261772"/>
                  </a:lnTo>
                  <a:lnTo>
                    <a:pt x="14795" y="261569"/>
                  </a:lnTo>
                  <a:lnTo>
                    <a:pt x="14478" y="261531"/>
                  </a:lnTo>
                  <a:lnTo>
                    <a:pt x="14185" y="261416"/>
                  </a:lnTo>
                  <a:lnTo>
                    <a:pt x="12941" y="261099"/>
                  </a:lnTo>
                  <a:lnTo>
                    <a:pt x="11633" y="260438"/>
                  </a:lnTo>
                  <a:lnTo>
                    <a:pt x="6400" y="249872"/>
                  </a:lnTo>
                  <a:lnTo>
                    <a:pt x="6248" y="249542"/>
                  </a:lnTo>
                  <a:lnTo>
                    <a:pt x="6007" y="249555"/>
                  </a:lnTo>
                  <a:lnTo>
                    <a:pt x="5918" y="249910"/>
                  </a:lnTo>
                  <a:lnTo>
                    <a:pt x="5943" y="251231"/>
                  </a:lnTo>
                  <a:lnTo>
                    <a:pt x="14046" y="261950"/>
                  </a:lnTo>
                  <a:lnTo>
                    <a:pt x="14376" y="262039"/>
                  </a:lnTo>
                  <a:lnTo>
                    <a:pt x="14706" y="262051"/>
                  </a:lnTo>
                  <a:lnTo>
                    <a:pt x="15608" y="262191"/>
                  </a:lnTo>
                  <a:lnTo>
                    <a:pt x="16433" y="262191"/>
                  </a:lnTo>
                  <a:lnTo>
                    <a:pt x="16929" y="262229"/>
                  </a:lnTo>
                  <a:lnTo>
                    <a:pt x="17335" y="262191"/>
                  </a:lnTo>
                  <a:lnTo>
                    <a:pt x="18630" y="262077"/>
                  </a:lnTo>
                  <a:close/>
                </a:path>
                <a:path w="353694" h="269875">
                  <a:moveTo>
                    <a:pt x="20561" y="178955"/>
                  </a:moveTo>
                  <a:lnTo>
                    <a:pt x="20408" y="179031"/>
                  </a:lnTo>
                  <a:lnTo>
                    <a:pt x="20180" y="179133"/>
                  </a:lnTo>
                  <a:lnTo>
                    <a:pt x="20116" y="179527"/>
                  </a:lnTo>
                  <a:lnTo>
                    <a:pt x="20066" y="179895"/>
                  </a:lnTo>
                  <a:lnTo>
                    <a:pt x="20015" y="180238"/>
                  </a:lnTo>
                  <a:lnTo>
                    <a:pt x="20320" y="180086"/>
                  </a:lnTo>
                  <a:lnTo>
                    <a:pt x="20396" y="179743"/>
                  </a:lnTo>
                  <a:lnTo>
                    <a:pt x="20485" y="179362"/>
                  </a:lnTo>
                  <a:lnTo>
                    <a:pt x="20561" y="178955"/>
                  </a:lnTo>
                  <a:close/>
                </a:path>
                <a:path w="353694" h="269875">
                  <a:moveTo>
                    <a:pt x="21691" y="172999"/>
                  </a:moveTo>
                  <a:lnTo>
                    <a:pt x="21437" y="173164"/>
                  </a:lnTo>
                  <a:lnTo>
                    <a:pt x="21183" y="173316"/>
                  </a:lnTo>
                  <a:lnTo>
                    <a:pt x="20967" y="173456"/>
                  </a:lnTo>
                  <a:lnTo>
                    <a:pt x="20866" y="174078"/>
                  </a:lnTo>
                  <a:lnTo>
                    <a:pt x="20777" y="174675"/>
                  </a:lnTo>
                  <a:lnTo>
                    <a:pt x="20624" y="175856"/>
                  </a:lnTo>
                  <a:lnTo>
                    <a:pt x="21031" y="175450"/>
                  </a:lnTo>
                  <a:lnTo>
                    <a:pt x="21247" y="175247"/>
                  </a:lnTo>
                  <a:lnTo>
                    <a:pt x="21526" y="173774"/>
                  </a:lnTo>
                  <a:lnTo>
                    <a:pt x="21691" y="172999"/>
                  </a:lnTo>
                  <a:close/>
                </a:path>
                <a:path w="353694" h="269875">
                  <a:moveTo>
                    <a:pt x="22580" y="73837"/>
                  </a:moveTo>
                  <a:lnTo>
                    <a:pt x="22567" y="73558"/>
                  </a:lnTo>
                  <a:lnTo>
                    <a:pt x="22466" y="72542"/>
                  </a:lnTo>
                  <a:lnTo>
                    <a:pt x="22390" y="72224"/>
                  </a:lnTo>
                  <a:lnTo>
                    <a:pt x="22275" y="71539"/>
                  </a:lnTo>
                  <a:lnTo>
                    <a:pt x="22148" y="71158"/>
                  </a:lnTo>
                  <a:lnTo>
                    <a:pt x="22059" y="70764"/>
                  </a:lnTo>
                  <a:lnTo>
                    <a:pt x="21691" y="69951"/>
                  </a:lnTo>
                  <a:lnTo>
                    <a:pt x="21463" y="69545"/>
                  </a:lnTo>
                  <a:lnTo>
                    <a:pt x="21323" y="69354"/>
                  </a:lnTo>
                  <a:lnTo>
                    <a:pt x="21069" y="69075"/>
                  </a:lnTo>
                  <a:lnTo>
                    <a:pt x="20916" y="68884"/>
                  </a:lnTo>
                  <a:lnTo>
                    <a:pt x="20408" y="68503"/>
                  </a:lnTo>
                  <a:lnTo>
                    <a:pt x="20281" y="68453"/>
                  </a:lnTo>
                  <a:lnTo>
                    <a:pt x="19951" y="68262"/>
                  </a:lnTo>
                  <a:lnTo>
                    <a:pt x="19037" y="67970"/>
                  </a:lnTo>
                  <a:lnTo>
                    <a:pt x="18592" y="67894"/>
                  </a:lnTo>
                  <a:lnTo>
                    <a:pt x="17335" y="67741"/>
                  </a:lnTo>
                  <a:lnTo>
                    <a:pt x="16675" y="67703"/>
                  </a:lnTo>
                  <a:lnTo>
                    <a:pt x="15201" y="67564"/>
                  </a:lnTo>
                  <a:lnTo>
                    <a:pt x="14897" y="67551"/>
                  </a:lnTo>
                  <a:lnTo>
                    <a:pt x="14287" y="67513"/>
                  </a:lnTo>
                  <a:lnTo>
                    <a:pt x="14058" y="67576"/>
                  </a:lnTo>
                  <a:lnTo>
                    <a:pt x="17246" y="68643"/>
                  </a:lnTo>
                  <a:lnTo>
                    <a:pt x="18859" y="68834"/>
                  </a:lnTo>
                  <a:lnTo>
                    <a:pt x="22009" y="72326"/>
                  </a:lnTo>
                  <a:lnTo>
                    <a:pt x="22123" y="72618"/>
                  </a:lnTo>
                  <a:lnTo>
                    <a:pt x="22415" y="73583"/>
                  </a:lnTo>
                  <a:lnTo>
                    <a:pt x="22517" y="73850"/>
                  </a:lnTo>
                  <a:close/>
                </a:path>
                <a:path w="353694" h="269875">
                  <a:moveTo>
                    <a:pt x="32499" y="154927"/>
                  </a:moveTo>
                  <a:lnTo>
                    <a:pt x="32410" y="152996"/>
                  </a:lnTo>
                  <a:lnTo>
                    <a:pt x="32283" y="152996"/>
                  </a:lnTo>
                  <a:lnTo>
                    <a:pt x="32232" y="153136"/>
                  </a:lnTo>
                  <a:lnTo>
                    <a:pt x="32080" y="154051"/>
                  </a:lnTo>
                  <a:lnTo>
                    <a:pt x="31877" y="154927"/>
                  </a:lnTo>
                  <a:lnTo>
                    <a:pt x="25488" y="162623"/>
                  </a:lnTo>
                  <a:lnTo>
                    <a:pt x="25057" y="163055"/>
                  </a:lnTo>
                  <a:lnTo>
                    <a:pt x="24853" y="163296"/>
                  </a:lnTo>
                  <a:lnTo>
                    <a:pt x="24066" y="164338"/>
                  </a:lnTo>
                  <a:lnTo>
                    <a:pt x="23787" y="164846"/>
                  </a:lnTo>
                  <a:lnTo>
                    <a:pt x="23431" y="165366"/>
                  </a:lnTo>
                  <a:lnTo>
                    <a:pt x="23164" y="165950"/>
                  </a:lnTo>
                  <a:lnTo>
                    <a:pt x="22796" y="166687"/>
                  </a:lnTo>
                  <a:lnTo>
                    <a:pt x="22339" y="167779"/>
                  </a:lnTo>
                  <a:lnTo>
                    <a:pt x="21805" y="169430"/>
                  </a:lnTo>
                  <a:lnTo>
                    <a:pt x="21666" y="170002"/>
                  </a:lnTo>
                  <a:lnTo>
                    <a:pt x="22402" y="169240"/>
                  </a:lnTo>
                  <a:lnTo>
                    <a:pt x="22821" y="168859"/>
                  </a:lnTo>
                  <a:lnTo>
                    <a:pt x="23228" y="167779"/>
                  </a:lnTo>
                  <a:lnTo>
                    <a:pt x="23304" y="167271"/>
                  </a:lnTo>
                  <a:lnTo>
                    <a:pt x="23660" y="166687"/>
                  </a:lnTo>
                  <a:lnTo>
                    <a:pt x="23914" y="166370"/>
                  </a:lnTo>
                  <a:lnTo>
                    <a:pt x="24295" y="165646"/>
                  </a:lnTo>
                  <a:lnTo>
                    <a:pt x="24523" y="165303"/>
                  </a:lnTo>
                  <a:lnTo>
                    <a:pt x="28359" y="161188"/>
                  </a:lnTo>
                  <a:lnTo>
                    <a:pt x="29718" y="159854"/>
                  </a:lnTo>
                  <a:lnTo>
                    <a:pt x="30314" y="159219"/>
                  </a:lnTo>
                  <a:lnTo>
                    <a:pt x="31750" y="157365"/>
                  </a:lnTo>
                  <a:lnTo>
                    <a:pt x="32219" y="156222"/>
                  </a:lnTo>
                  <a:lnTo>
                    <a:pt x="32499" y="154927"/>
                  </a:lnTo>
                  <a:close/>
                </a:path>
                <a:path w="353694" h="269875">
                  <a:moveTo>
                    <a:pt x="33921" y="88112"/>
                  </a:moveTo>
                  <a:lnTo>
                    <a:pt x="32588" y="84874"/>
                  </a:lnTo>
                  <a:lnTo>
                    <a:pt x="32715" y="85153"/>
                  </a:lnTo>
                  <a:lnTo>
                    <a:pt x="33096" y="86067"/>
                  </a:lnTo>
                  <a:lnTo>
                    <a:pt x="33312" y="86728"/>
                  </a:lnTo>
                  <a:lnTo>
                    <a:pt x="33312" y="87490"/>
                  </a:lnTo>
                  <a:lnTo>
                    <a:pt x="33286" y="88239"/>
                  </a:lnTo>
                  <a:lnTo>
                    <a:pt x="33045" y="89090"/>
                  </a:lnTo>
                  <a:lnTo>
                    <a:pt x="32537" y="89789"/>
                  </a:lnTo>
                  <a:lnTo>
                    <a:pt x="32054" y="90487"/>
                  </a:lnTo>
                  <a:lnTo>
                    <a:pt x="31343" y="91033"/>
                  </a:lnTo>
                  <a:lnTo>
                    <a:pt x="29921" y="91630"/>
                  </a:lnTo>
                  <a:lnTo>
                    <a:pt x="29286" y="91655"/>
                  </a:lnTo>
                  <a:lnTo>
                    <a:pt x="28333" y="91465"/>
                  </a:lnTo>
                  <a:lnTo>
                    <a:pt x="28003" y="91287"/>
                  </a:lnTo>
                  <a:lnTo>
                    <a:pt x="27495" y="90982"/>
                  </a:lnTo>
                  <a:lnTo>
                    <a:pt x="27216" y="90792"/>
                  </a:lnTo>
                  <a:lnTo>
                    <a:pt x="27089" y="90728"/>
                  </a:lnTo>
                  <a:lnTo>
                    <a:pt x="26911" y="90792"/>
                  </a:lnTo>
                  <a:lnTo>
                    <a:pt x="26987" y="91160"/>
                  </a:lnTo>
                  <a:lnTo>
                    <a:pt x="27101" y="91363"/>
                  </a:lnTo>
                  <a:lnTo>
                    <a:pt x="27584" y="91884"/>
                  </a:lnTo>
                  <a:lnTo>
                    <a:pt x="27990" y="92202"/>
                  </a:lnTo>
                  <a:lnTo>
                    <a:pt x="29184" y="92532"/>
                  </a:lnTo>
                  <a:lnTo>
                    <a:pt x="29933" y="92532"/>
                  </a:lnTo>
                  <a:lnTo>
                    <a:pt x="30734" y="92265"/>
                  </a:lnTo>
                  <a:lnTo>
                    <a:pt x="30695" y="92138"/>
                  </a:lnTo>
                  <a:lnTo>
                    <a:pt x="30695" y="91833"/>
                  </a:lnTo>
                  <a:lnTo>
                    <a:pt x="30835" y="91605"/>
                  </a:lnTo>
                  <a:lnTo>
                    <a:pt x="31165" y="91401"/>
                  </a:lnTo>
                  <a:lnTo>
                    <a:pt x="31483" y="91173"/>
                  </a:lnTo>
                  <a:lnTo>
                    <a:pt x="33820" y="88861"/>
                  </a:lnTo>
                  <a:lnTo>
                    <a:pt x="33921" y="88112"/>
                  </a:lnTo>
                  <a:close/>
                </a:path>
                <a:path w="353694" h="269875">
                  <a:moveTo>
                    <a:pt x="35458" y="125971"/>
                  </a:moveTo>
                  <a:lnTo>
                    <a:pt x="34734" y="125971"/>
                  </a:lnTo>
                  <a:lnTo>
                    <a:pt x="34569" y="125971"/>
                  </a:lnTo>
                  <a:lnTo>
                    <a:pt x="33655" y="126123"/>
                  </a:lnTo>
                  <a:lnTo>
                    <a:pt x="33299" y="126149"/>
                  </a:lnTo>
                  <a:lnTo>
                    <a:pt x="32740" y="126047"/>
                  </a:lnTo>
                  <a:lnTo>
                    <a:pt x="32702" y="126187"/>
                  </a:lnTo>
                  <a:lnTo>
                    <a:pt x="33223" y="126492"/>
                  </a:lnTo>
                  <a:lnTo>
                    <a:pt x="33642" y="126580"/>
                  </a:lnTo>
                  <a:lnTo>
                    <a:pt x="34340" y="126619"/>
                  </a:lnTo>
                  <a:lnTo>
                    <a:pt x="35280" y="126631"/>
                  </a:lnTo>
                  <a:lnTo>
                    <a:pt x="35420" y="126657"/>
                  </a:lnTo>
                  <a:lnTo>
                    <a:pt x="35445" y="126149"/>
                  </a:lnTo>
                  <a:lnTo>
                    <a:pt x="35458" y="125971"/>
                  </a:lnTo>
                  <a:close/>
                </a:path>
                <a:path w="353694" h="269875">
                  <a:moveTo>
                    <a:pt x="36385" y="122174"/>
                  </a:moveTo>
                  <a:lnTo>
                    <a:pt x="36169" y="122047"/>
                  </a:lnTo>
                  <a:lnTo>
                    <a:pt x="35763" y="122377"/>
                  </a:lnTo>
                  <a:lnTo>
                    <a:pt x="35534" y="122669"/>
                  </a:lnTo>
                  <a:lnTo>
                    <a:pt x="35179" y="123202"/>
                  </a:lnTo>
                  <a:lnTo>
                    <a:pt x="34836" y="124421"/>
                  </a:lnTo>
                  <a:lnTo>
                    <a:pt x="34353" y="124167"/>
                  </a:lnTo>
                  <a:lnTo>
                    <a:pt x="33705" y="123952"/>
                  </a:lnTo>
                  <a:lnTo>
                    <a:pt x="31915" y="122643"/>
                  </a:lnTo>
                  <a:lnTo>
                    <a:pt x="30975" y="121640"/>
                  </a:lnTo>
                  <a:lnTo>
                    <a:pt x="28981" y="119380"/>
                  </a:lnTo>
                  <a:lnTo>
                    <a:pt x="34556" y="124993"/>
                  </a:lnTo>
                  <a:lnTo>
                    <a:pt x="34734" y="124993"/>
                  </a:lnTo>
                  <a:lnTo>
                    <a:pt x="34734" y="125958"/>
                  </a:lnTo>
                  <a:lnTo>
                    <a:pt x="35458" y="125958"/>
                  </a:lnTo>
                  <a:lnTo>
                    <a:pt x="35496" y="125628"/>
                  </a:lnTo>
                  <a:lnTo>
                    <a:pt x="35661" y="124764"/>
                  </a:lnTo>
                  <a:lnTo>
                    <a:pt x="35763" y="124421"/>
                  </a:lnTo>
                  <a:lnTo>
                    <a:pt x="36017" y="123545"/>
                  </a:lnTo>
                  <a:lnTo>
                    <a:pt x="36245" y="123024"/>
                  </a:lnTo>
                  <a:lnTo>
                    <a:pt x="36334" y="122643"/>
                  </a:lnTo>
                  <a:lnTo>
                    <a:pt x="36385" y="122174"/>
                  </a:lnTo>
                  <a:close/>
                </a:path>
                <a:path w="353694" h="269875">
                  <a:moveTo>
                    <a:pt x="50749" y="156324"/>
                  </a:moveTo>
                  <a:lnTo>
                    <a:pt x="50634" y="155905"/>
                  </a:lnTo>
                  <a:lnTo>
                    <a:pt x="50368" y="155295"/>
                  </a:lnTo>
                  <a:lnTo>
                    <a:pt x="50266" y="155168"/>
                  </a:lnTo>
                  <a:lnTo>
                    <a:pt x="50038" y="154787"/>
                  </a:lnTo>
                  <a:lnTo>
                    <a:pt x="49568" y="154228"/>
                  </a:lnTo>
                  <a:lnTo>
                    <a:pt x="49110" y="153822"/>
                  </a:lnTo>
                  <a:lnTo>
                    <a:pt x="47929" y="153009"/>
                  </a:lnTo>
                  <a:lnTo>
                    <a:pt x="47218" y="152628"/>
                  </a:lnTo>
                  <a:lnTo>
                    <a:pt x="46050" y="151663"/>
                  </a:lnTo>
                  <a:lnTo>
                    <a:pt x="45605" y="151066"/>
                  </a:lnTo>
                  <a:lnTo>
                    <a:pt x="45173" y="150025"/>
                  </a:lnTo>
                  <a:lnTo>
                    <a:pt x="44894" y="149161"/>
                  </a:lnTo>
                  <a:lnTo>
                    <a:pt x="44881" y="148983"/>
                  </a:lnTo>
                  <a:lnTo>
                    <a:pt x="44818" y="148640"/>
                  </a:lnTo>
                  <a:lnTo>
                    <a:pt x="44767" y="148475"/>
                  </a:lnTo>
                  <a:lnTo>
                    <a:pt x="44767" y="148297"/>
                  </a:lnTo>
                  <a:lnTo>
                    <a:pt x="44627" y="146939"/>
                  </a:lnTo>
                  <a:lnTo>
                    <a:pt x="44881" y="143446"/>
                  </a:lnTo>
                  <a:lnTo>
                    <a:pt x="44538" y="144805"/>
                  </a:lnTo>
                  <a:lnTo>
                    <a:pt x="44170" y="146888"/>
                  </a:lnTo>
                  <a:lnTo>
                    <a:pt x="44221" y="148526"/>
                  </a:lnTo>
                  <a:lnTo>
                    <a:pt x="44297" y="149085"/>
                  </a:lnTo>
                  <a:lnTo>
                    <a:pt x="44297" y="149288"/>
                  </a:lnTo>
                  <a:lnTo>
                    <a:pt x="47498" y="153746"/>
                  </a:lnTo>
                  <a:lnTo>
                    <a:pt x="48450" y="154457"/>
                  </a:lnTo>
                  <a:lnTo>
                    <a:pt x="48768" y="154724"/>
                  </a:lnTo>
                  <a:lnTo>
                    <a:pt x="49034" y="155016"/>
                  </a:lnTo>
                  <a:lnTo>
                    <a:pt x="49453" y="155206"/>
                  </a:lnTo>
                  <a:lnTo>
                    <a:pt x="50152" y="155651"/>
                  </a:lnTo>
                  <a:lnTo>
                    <a:pt x="50355" y="155854"/>
                  </a:lnTo>
                  <a:lnTo>
                    <a:pt x="50584" y="156070"/>
                  </a:lnTo>
                  <a:lnTo>
                    <a:pt x="50749" y="156324"/>
                  </a:lnTo>
                  <a:close/>
                </a:path>
                <a:path w="353694" h="269875">
                  <a:moveTo>
                    <a:pt x="58089" y="81318"/>
                  </a:moveTo>
                  <a:lnTo>
                    <a:pt x="57899" y="81191"/>
                  </a:lnTo>
                  <a:lnTo>
                    <a:pt x="57315" y="81051"/>
                  </a:lnTo>
                  <a:lnTo>
                    <a:pt x="55753" y="80708"/>
                  </a:lnTo>
                  <a:lnTo>
                    <a:pt x="53276" y="80670"/>
                  </a:lnTo>
                  <a:lnTo>
                    <a:pt x="52362" y="80746"/>
                  </a:lnTo>
                  <a:lnTo>
                    <a:pt x="50609" y="81292"/>
                  </a:lnTo>
                  <a:lnTo>
                    <a:pt x="49784" y="81788"/>
                  </a:lnTo>
                  <a:lnTo>
                    <a:pt x="49276" y="82410"/>
                  </a:lnTo>
                  <a:lnTo>
                    <a:pt x="49136" y="82550"/>
                  </a:lnTo>
                  <a:lnTo>
                    <a:pt x="49047" y="82727"/>
                  </a:lnTo>
                  <a:lnTo>
                    <a:pt x="48844" y="83032"/>
                  </a:lnTo>
                  <a:lnTo>
                    <a:pt x="48729" y="83172"/>
                  </a:lnTo>
                  <a:lnTo>
                    <a:pt x="48564" y="83642"/>
                  </a:lnTo>
                  <a:lnTo>
                    <a:pt x="48425" y="83896"/>
                  </a:lnTo>
                  <a:lnTo>
                    <a:pt x="48285" y="84594"/>
                  </a:lnTo>
                  <a:lnTo>
                    <a:pt x="48247" y="84861"/>
                  </a:lnTo>
                  <a:lnTo>
                    <a:pt x="48615" y="84213"/>
                  </a:lnTo>
                  <a:lnTo>
                    <a:pt x="48691" y="84010"/>
                  </a:lnTo>
                  <a:lnTo>
                    <a:pt x="48869" y="83794"/>
                  </a:lnTo>
                  <a:lnTo>
                    <a:pt x="49085" y="83388"/>
                  </a:lnTo>
                  <a:lnTo>
                    <a:pt x="49212" y="83286"/>
                  </a:lnTo>
                  <a:lnTo>
                    <a:pt x="49428" y="83045"/>
                  </a:lnTo>
                  <a:lnTo>
                    <a:pt x="49517" y="82892"/>
                  </a:lnTo>
                  <a:lnTo>
                    <a:pt x="49669" y="82791"/>
                  </a:lnTo>
                  <a:lnTo>
                    <a:pt x="50177" y="82308"/>
                  </a:lnTo>
                  <a:lnTo>
                    <a:pt x="50914" y="81965"/>
                  </a:lnTo>
                  <a:lnTo>
                    <a:pt x="51689" y="81800"/>
                  </a:lnTo>
                  <a:lnTo>
                    <a:pt x="52476" y="81610"/>
                  </a:lnTo>
                  <a:lnTo>
                    <a:pt x="53327" y="81584"/>
                  </a:lnTo>
                  <a:lnTo>
                    <a:pt x="55651" y="81610"/>
                  </a:lnTo>
                  <a:lnTo>
                    <a:pt x="56642" y="81724"/>
                  </a:lnTo>
                  <a:lnTo>
                    <a:pt x="57861" y="81661"/>
                  </a:lnTo>
                  <a:lnTo>
                    <a:pt x="58064" y="81572"/>
                  </a:lnTo>
                  <a:lnTo>
                    <a:pt x="58089" y="81318"/>
                  </a:lnTo>
                  <a:close/>
                </a:path>
                <a:path w="353694" h="269875">
                  <a:moveTo>
                    <a:pt x="61315" y="238048"/>
                  </a:moveTo>
                  <a:lnTo>
                    <a:pt x="60833" y="238480"/>
                  </a:lnTo>
                  <a:lnTo>
                    <a:pt x="60363" y="239153"/>
                  </a:lnTo>
                  <a:lnTo>
                    <a:pt x="59893" y="239826"/>
                  </a:lnTo>
                  <a:lnTo>
                    <a:pt x="59334" y="240741"/>
                  </a:lnTo>
                  <a:lnTo>
                    <a:pt x="59016" y="241858"/>
                  </a:lnTo>
                  <a:lnTo>
                    <a:pt x="58928" y="242252"/>
                  </a:lnTo>
                  <a:lnTo>
                    <a:pt x="58864" y="243078"/>
                  </a:lnTo>
                  <a:lnTo>
                    <a:pt x="58915" y="243319"/>
                  </a:lnTo>
                  <a:lnTo>
                    <a:pt x="59055" y="243827"/>
                  </a:lnTo>
                  <a:lnTo>
                    <a:pt x="59296" y="243903"/>
                  </a:lnTo>
                  <a:lnTo>
                    <a:pt x="59423" y="243890"/>
                  </a:lnTo>
                  <a:lnTo>
                    <a:pt x="59639" y="243319"/>
                  </a:lnTo>
                  <a:lnTo>
                    <a:pt x="59651" y="243116"/>
                  </a:lnTo>
                  <a:lnTo>
                    <a:pt x="59753" y="242722"/>
                  </a:lnTo>
                  <a:lnTo>
                    <a:pt x="59804" y="242417"/>
                  </a:lnTo>
                  <a:lnTo>
                    <a:pt x="60159" y="241109"/>
                  </a:lnTo>
                  <a:lnTo>
                    <a:pt x="60553" y="240169"/>
                  </a:lnTo>
                  <a:lnTo>
                    <a:pt x="61150" y="238645"/>
                  </a:lnTo>
                  <a:lnTo>
                    <a:pt x="61315" y="238048"/>
                  </a:lnTo>
                  <a:close/>
                </a:path>
                <a:path w="353694" h="269875">
                  <a:moveTo>
                    <a:pt x="61810" y="242443"/>
                  </a:moveTo>
                  <a:lnTo>
                    <a:pt x="61607" y="242417"/>
                  </a:lnTo>
                  <a:lnTo>
                    <a:pt x="60871" y="246570"/>
                  </a:lnTo>
                  <a:lnTo>
                    <a:pt x="59855" y="249745"/>
                  </a:lnTo>
                  <a:lnTo>
                    <a:pt x="59550" y="250647"/>
                  </a:lnTo>
                  <a:lnTo>
                    <a:pt x="59258" y="251345"/>
                  </a:lnTo>
                  <a:lnTo>
                    <a:pt x="59194" y="251548"/>
                  </a:lnTo>
                  <a:lnTo>
                    <a:pt x="58915" y="252158"/>
                  </a:lnTo>
                  <a:lnTo>
                    <a:pt x="58712" y="252679"/>
                  </a:lnTo>
                  <a:lnTo>
                    <a:pt x="58712" y="252907"/>
                  </a:lnTo>
                  <a:lnTo>
                    <a:pt x="58915" y="253047"/>
                  </a:lnTo>
                  <a:lnTo>
                    <a:pt x="59105" y="252945"/>
                  </a:lnTo>
                  <a:lnTo>
                    <a:pt x="59893" y="251891"/>
                  </a:lnTo>
                  <a:lnTo>
                    <a:pt x="59982" y="251688"/>
                  </a:lnTo>
                  <a:lnTo>
                    <a:pt x="60350" y="250977"/>
                  </a:lnTo>
                  <a:lnTo>
                    <a:pt x="60833" y="249669"/>
                  </a:lnTo>
                  <a:lnTo>
                    <a:pt x="61302" y="248183"/>
                  </a:lnTo>
                  <a:lnTo>
                    <a:pt x="61569" y="246367"/>
                  </a:lnTo>
                  <a:lnTo>
                    <a:pt x="61683" y="244932"/>
                  </a:lnTo>
                  <a:lnTo>
                    <a:pt x="61798" y="243497"/>
                  </a:lnTo>
                  <a:lnTo>
                    <a:pt x="61810" y="242443"/>
                  </a:lnTo>
                  <a:close/>
                </a:path>
                <a:path w="353694" h="269875">
                  <a:moveTo>
                    <a:pt x="63296" y="134899"/>
                  </a:moveTo>
                  <a:lnTo>
                    <a:pt x="55740" y="124282"/>
                  </a:lnTo>
                  <a:lnTo>
                    <a:pt x="55384" y="124079"/>
                  </a:lnTo>
                  <a:lnTo>
                    <a:pt x="54660" y="123825"/>
                  </a:lnTo>
                  <a:lnTo>
                    <a:pt x="55029" y="124091"/>
                  </a:lnTo>
                  <a:lnTo>
                    <a:pt x="56210" y="124904"/>
                  </a:lnTo>
                  <a:lnTo>
                    <a:pt x="62458" y="137439"/>
                  </a:lnTo>
                  <a:lnTo>
                    <a:pt x="61988" y="137668"/>
                  </a:lnTo>
                  <a:lnTo>
                    <a:pt x="61836" y="137871"/>
                  </a:lnTo>
                  <a:lnTo>
                    <a:pt x="61849" y="138087"/>
                  </a:lnTo>
                  <a:lnTo>
                    <a:pt x="61950" y="138252"/>
                  </a:lnTo>
                  <a:lnTo>
                    <a:pt x="62141" y="138328"/>
                  </a:lnTo>
                  <a:lnTo>
                    <a:pt x="62230" y="138099"/>
                  </a:lnTo>
                  <a:lnTo>
                    <a:pt x="63004" y="138112"/>
                  </a:lnTo>
                  <a:lnTo>
                    <a:pt x="63157" y="137401"/>
                  </a:lnTo>
                  <a:lnTo>
                    <a:pt x="63258" y="136842"/>
                  </a:lnTo>
                  <a:lnTo>
                    <a:pt x="63296" y="134899"/>
                  </a:lnTo>
                  <a:close/>
                </a:path>
                <a:path w="353694" h="269875">
                  <a:moveTo>
                    <a:pt x="66421" y="127787"/>
                  </a:moveTo>
                  <a:lnTo>
                    <a:pt x="66357" y="127215"/>
                  </a:lnTo>
                  <a:lnTo>
                    <a:pt x="66319" y="126644"/>
                  </a:lnTo>
                  <a:lnTo>
                    <a:pt x="66154" y="125882"/>
                  </a:lnTo>
                  <a:lnTo>
                    <a:pt x="61823" y="121272"/>
                  </a:lnTo>
                  <a:lnTo>
                    <a:pt x="60731" y="120980"/>
                  </a:lnTo>
                  <a:lnTo>
                    <a:pt x="60299" y="120789"/>
                  </a:lnTo>
                  <a:lnTo>
                    <a:pt x="59728" y="120167"/>
                  </a:lnTo>
                  <a:lnTo>
                    <a:pt x="59524" y="119608"/>
                  </a:lnTo>
                  <a:lnTo>
                    <a:pt x="59550" y="119240"/>
                  </a:lnTo>
                  <a:lnTo>
                    <a:pt x="59359" y="118160"/>
                  </a:lnTo>
                  <a:lnTo>
                    <a:pt x="59143" y="117576"/>
                  </a:lnTo>
                  <a:lnTo>
                    <a:pt x="58547" y="116192"/>
                  </a:lnTo>
                  <a:lnTo>
                    <a:pt x="58204" y="115557"/>
                  </a:lnTo>
                  <a:lnTo>
                    <a:pt x="57899" y="114922"/>
                  </a:lnTo>
                  <a:lnTo>
                    <a:pt x="54660" y="112306"/>
                  </a:lnTo>
                  <a:lnTo>
                    <a:pt x="56070" y="113423"/>
                  </a:lnTo>
                  <a:lnTo>
                    <a:pt x="56781" y="114198"/>
                  </a:lnTo>
                  <a:lnTo>
                    <a:pt x="58788" y="119202"/>
                  </a:lnTo>
                  <a:lnTo>
                    <a:pt x="58724" y="119659"/>
                  </a:lnTo>
                  <a:lnTo>
                    <a:pt x="59029" y="120611"/>
                  </a:lnTo>
                  <a:lnTo>
                    <a:pt x="59778" y="121500"/>
                  </a:lnTo>
                  <a:lnTo>
                    <a:pt x="60452" y="121805"/>
                  </a:lnTo>
                  <a:lnTo>
                    <a:pt x="61645" y="122148"/>
                  </a:lnTo>
                  <a:lnTo>
                    <a:pt x="62357" y="122313"/>
                  </a:lnTo>
                  <a:lnTo>
                    <a:pt x="63131" y="122859"/>
                  </a:lnTo>
                  <a:lnTo>
                    <a:pt x="65722" y="127317"/>
                  </a:lnTo>
                  <a:lnTo>
                    <a:pt x="65862" y="127838"/>
                  </a:lnTo>
                  <a:lnTo>
                    <a:pt x="65913" y="128193"/>
                  </a:lnTo>
                  <a:lnTo>
                    <a:pt x="66040" y="128638"/>
                  </a:lnTo>
                  <a:lnTo>
                    <a:pt x="66230" y="128727"/>
                  </a:lnTo>
                  <a:lnTo>
                    <a:pt x="66421" y="127787"/>
                  </a:lnTo>
                  <a:close/>
                </a:path>
                <a:path w="353694" h="269875">
                  <a:moveTo>
                    <a:pt x="70243" y="115951"/>
                  </a:moveTo>
                  <a:lnTo>
                    <a:pt x="70129" y="115785"/>
                  </a:lnTo>
                  <a:lnTo>
                    <a:pt x="68503" y="115697"/>
                  </a:lnTo>
                  <a:lnTo>
                    <a:pt x="67754" y="115354"/>
                  </a:lnTo>
                  <a:lnTo>
                    <a:pt x="65278" y="112483"/>
                  </a:lnTo>
                  <a:lnTo>
                    <a:pt x="64046" y="110782"/>
                  </a:lnTo>
                  <a:lnTo>
                    <a:pt x="63334" y="109918"/>
                  </a:lnTo>
                  <a:lnTo>
                    <a:pt x="61976" y="109283"/>
                  </a:lnTo>
                  <a:lnTo>
                    <a:pt x="61506" y="109220"/>
                  </a:lnTo>
                  <a:lnTo>
                    <a:pt x="61112" y="109220"/>
                  </a:lnTo>
                  <a:lnTo>
                    <a:pt x="60706" y="109245"/>
                  </a:lnTo>
                  <a:lnTo>
                    <a:pt x="60363" y="109334"/>
                  </a:lnTo>
                  <a:lnTo>
                    <a:pt x="60096" y="109435"/>
                  </a:lnTo>
                  <a:lnTo>
                    <a:pt x="59829" y="109537"/>
                  </a:lnTo>
                  <a:lnTo>
                    <a:pt x="59626" y="109639"/>
                  </a:lnTo>
                  <a:lnTo>
                    <a:pt x="59296" y="109867"/>
                  </a:lnTo>
                  <a:lnTo>
                    <a:pt x="59893" y="109715"/>
                  </a:lnTo>
                  <a:lnTo>
                    <a:pt x="60159" y="109677"/>
                  </a:lnTo>
                  <a:lnTo>
                    <a:pt x="60426" y="109613"/>
                  </a:lnTo>
                  <a:lnTo>
                    <a:pt x="60744" y="109588"/>
                  </a:lnTo>
                  <a:lnTo>
                    <a:pt x="61099" y="109613"/>
                  </a:lnTo>
                  <a:lnTo>
                    <a:pt x="65049" y="113855"/>
                  </a:lnTo>
                  <a:lnTo>
                    <a:pt x="66001" y="115036"/>
                  </a:lnTo>
                  <a:lnTo>
                    <a:pt x="66332" y="115379"/>
                  </a:lnTo>
                  <a:lnTo>
                    <a:pt x="67017" y="115912"/>
                  </a:lnTo>
                  <a:lnTo>
                    <a:pt x="67348" y="116116"/>
                  </a:lnTo>
                  <a:lnTo>
                    <a:pt x="68364" y="116484"/>
                  </a:lnTo>
                  <a:lnTo>
                    <a:pt x="68922" y="116446"/>
                  </a:lnTo>
                  <a:lnTo>
                    <a:pt x="69303" y="116395"/>
                  </a:lnTo>
                  <a:lnTo>
                    <a:pt x="69786" y="116268"/>
                  </a:lnTo>
                  <a:lnTo>
                    <a:pt x="70205" y="116027"/>
                  </a:lnTo>
                  <a:close/>
                </a:path>
                <a:path w="353694" h="269875">
                  <a:moveTo>
                    <a:pt x="86588" y="42760"/>
                  </a:moveTo>
                  <a:lnTo>
                    <a:pt x="82727" y="53987"/>
                  </a:lnTo>
                  <a:lnTo>
                    <a:pt x="82854" y="54800"/>
                  </a:lnTo>
                  <a:lnTo>
                    <a:pt x="83007" y="55333"/>
                  </a:lnTo>
                  <a:lnTo>
                    <a:pt x="83235" y="56070"/>
                  </a:lnTo>
                  <a:lnTo>
                    <a:pt x="83464" y="56273"/>
                  </a:lnTo>
                  <a:lnTo>
                    <a:pt x="83781" y="56184"/>
                  </a:lnTo>
                  <a:lnTo>
                    <a:pt x="83845" y="55918"/>
                  </a:lnTo>
                  <a:lnTo>
                    <a:pt x="83858" y="54381"/>
                  </a:lnTo>
                  <a:lnTo>
                    <a:pt x="83972" y="52400"/>
                  </a:lnTo>
                  <a:lnTo>
                    <a:pt x="85699" y="44818"/>
                  </a:lnTo>
                  <a:lnTo>
                    <a:pt x="86588" y="42760"/>
                  </a:lnTo>
                  <a:close/>
                </a:path>
                <a:path w="353694" h="269875">
                  <a:moveTo>
                    <a:pt x="102006" y="226415"/>
                  </a:moveTo>
                  <a:lnTo>
                    <a:pt x="101206" y="225044"/>
                  </a:lnTo>
                  <a:lnTo>
                    <a:pt x="101066" y="224942"/>
                  </a:lnTo>
                  <a:lnTo>
                    <a:pt x="100825" y="224917"/>
                  </a:lnTo>
                  <a:lnTo>
                    <a:pt x="100622" y="224917"/>
                  </a:lnTo>
                  <a:lnTo>
                    <a:pt x="100431" y="225183"/>
                  </a:lnTo>
                  <a:lnTo>
                    <a:pt x="100355" y="225323"/>
                  </a:lnTo>
                  <a:lnTo>
                    <a:pt x="100330" y="225488"/>
                  </a:lnTo>
                  <a:lnTo>
                    <a:pt x="100368" y="225640"/>
                  </a:lnTo>
                  <a:lnTo>
                    <a:pt x="100418" y="225780"/>
                  </a:lnTo>
                  <a:lnTo>
                    <a:pt x="100482" y="225920"/>
                  </a:lnTo>
                  <a:lnTo>
                    <a:pt x="100571" y="226047"/>
                  </a:lnTo>
                  <a:lnTo>
                    <a:pt x="100812" y="226377"/>
                  </a:lnTo>
                  <a:lnTo>
                    <a:pt x="101028" y="226682"/>
                  </a:lnTo>
                  <a:lnTo>
                    <a:pt x="101269" y="226999"/>
                  </a:lnTo>
                  <a:lnTo>
                    <a:pt x="101473" y="227291"/>
                  </a:lnTo>
                  <a:lnTo>
                    <a:pt x="101663" y="227533"/>
                  </a:lnTo>
                  <a:lnTo>
                    <a:pt x="101828" y="227507"/>
                  </a:lnTo>
                  <a:lnTo>
                    <a:pt x="101942" y="227215"/>
                  </a:lnTo>
                  <a:lnTo>
                    <a:pt x="101968" y="226809"/>
                  </a:lnTo>
                  <a:lnTo>
                    <a:pt x="102006" y="226415"/>
                  </a:lnTo>
                  <a:close/>
                </a:path>
                <a:path w="353694" h="269875">
                  <a:moveTo>
                    <a:pt x="102171" y="230746"/>
                  </a:moveTo>
                  <a:lnTo>
                    <a:pt x="101968" y="229577"/>
                  </a:lnTo>
                  <a:lnTo>
                    <a:pt x="101803" y="229565"/>
                  </a:lnTo>
                  <a:lnTo>
                    <a:pt x="101701" y="230759"/>
                  </a:lnTo>
                  <a:lnTo>
                    <a:pt x="101257" y="233083"/>
                  </a:lnTo>
                  <a:lnTo>
                    <a:pt x="98526" y="238671"/>
                  </a:lnTo>
                  <a:lnTo>
                    <a:pt x="98183" y="239077"/>
                  </a:lnTo>
                  <a:lnTo>
                    <a:pt x="97878" y="239331"/>
                  </a:lnTo>
                  <a:lnTo>
                    <a:pt x="97675" y="239572"/>
                  </a:lnTo>
                  <a:lnTo>
                    <a:pt x="97231" y="239991"/>
                  </a:lnTo>
                  <a:lnTo>
                    <a:pt x="97129" y="240245"/>
                  </a:lnTo>
                  <a:lnTo>
                    <a:pt x="97218" y="240385"/>
                  </a:lnTo>
                  <a:lnTo>
                    <a:pt x="97307" y="240525"/>
                  </a:lnTo>
                  <a:lnTo>
                    <a:pt x="102095" y="233197"/>
                  </a:lnTo>
                  <a:lnTo>
                    <a:pt x="102171" y="230746"/>
                  </a:lnTo>
                  <a:close/>
                </a:path>
                <a:path w="353694" h="269875">
                  <a:moveTo>
                    <a:pt x="156248" y="63931"/>
                  </a:moveTo>
                  <a:lnTo>
                    <a:pt x="156171" y="63779"/>
                  </a:lnTo>
                  <a:lnTo>
                    <a:pt x="155854" y="63703"/>
                  </a:lnTo>
                  <a:lnTo>
                    <a:pt x="155486" y="63677"/>
                  </a:lnTo>
                  <a:lnTo>
                    <a:pt x="154952" y="63855"/>
                  </a:lnTo>
                  <a:lnTo>
                    <a:pt x="154647" y="64046"/>
                  </a:lnTo>
                  <a:lnTo>
                    <a:pt x="154355" y="64376"/>
                  </a:lnTo>
                  <a:lnTo>
                    <a:pt x="154076" y="64706"/>
                  </a:lnTo>
                  <a:lnTo>
                    <a:pt x="153885" y="65176"/>
                  </a:lnTo>
                  <a:lnTo>
                    <a:pt x="153898" y="65659"/>
                  </a:lnTo>
                  <a:lnTo>
                    <a:pt x="153898" y="66154"/>
                  </a:lnTo>
                  <a:lnTo>
                    <a:pt x="155486" y="67233"/>
                  </a:lnTo>
                  <a:lnTo>
                    <a:pt x="155613" y="67170"/>
                  </a:lnTo>
                  <a:lnTo>
                    <a:pt x="155206" y="66840"/>
                  </a:lnTo>
                  <a:lnTo>
                    <a:pt x="155003" y="66395"/>
                  </a:lnTo>
                  <a:lnTo>
                    <a:pt x="154800" y="65963"/>
                  </a:lnTo>
                  <a:lnTo>
                    <a:pt x="154990" y="65481"/>
                  </a:lnTo>
                  <a:lnTo>
                    <a:pt x="155282" y="65151"/>
                  </a:lnTo>
                  <a:lnTo>
                    <a:pt x="155575" y="64808"/>
                  </a:lnTo>
                  <a:lnTo>
                    <a:pt x="155841" y="64706"/>
                  </a:lnTo>
                  <a:lnTo>
                    <a:pt x="155994" y="64541"/>
                  </a:lnTo>
                  <a:lnTo>
                    <a:pt x="156171" y="64427"/>
                  </a:lnTo>
                  <a:lnTo>
                    <a:pt x="156248" y="64262"/>
                  </a:lnTo>
                  <a:lnTo>
                    <a:pt x="156248" y="63931"/>
                  </a:lnTo>
                  <a:close/>
                </a:path>
                <a:path w="353694" h="269875">
                  <a:moveTo>
                    <a:pt x="161480" y="69176"/>
                  </a:moveTo>
                  <a:lnTo>
                    <a:pt x="161328" y="68453"/>
                  </a:lnTo>
                  <a:lnTo>
                    <a:pt x="161137" y="68249"/>
                  </a:lnTo>
                  <a:lnTo>
                    <a:pt x="160972" y="68275"/>
                  </a:lnTo>
                  <a:lnTo>
                    <a:pt x="160858" y="68503"/>
                  </a:lnTo>
                  <a:lnTo>
                    <a:pt x="160680" y="68707"/>
                  </a:lnTo>
                  <a:lnTo>
                    <a:pt x="160528" y="68935"/>
                  </a:lnTo>
                  <a:lnTo>
                    <a:pt x="160299" y="69100"/>
                  </a:lnTo>
                  <a:lnTo>
                    <a:pt x="160172" y="69240"/>
                  </a:lnTo>
                  <a:lnTo>
                    <a:pt x="160020" y="69418"/>
                  </a:lnTo>
                  <a:lnTo>
                    <a:pt x="159931" y="69557"/>
                  </a:lnTo>
                  <a:lnTo>
                    <a:pt x="159829" y="69875"/>
                  </a:lnTo>
                  <a:lnTo>
                    <a:pt x="159816" y="70027"/>
                  </a:lnTo>
                  <a:lnTo>
                    <a:pt x="159956" y="70180"/>
                  </a:lnTo>
                  <a:lnTo>
                    <a:pt x="160147" y="70307"/>
                  </a:lnTo>
                  <a:lnTo>
                    <a:pt x="160337" y="70307"/>
                  </a:lnTo>
                  <a:lnTo>
                    <a:pt x="160515" y="70319"/>
                  </a:lnTo>
                  <a:lnTo>
                    <a:pt x="160769" y="70256"/>
                  </a:lnTo>
                  <a:lnTo>
                    <a:pt x="161417" y="69735"/>
                  </a:lnTo>
                  <a:lnTo>
                    <a:pt x="161480" y="69176"/>
                  </a:lnTo>
                  <a:close/>
                </a:path>
                <a:path w="353694" h="269875">
                  <a:moveTo>
                    <a:pt x="165938" y="62395"/>
                  </a:moveTo>
                  <a:lnTo>
                    <a:pt x="165862" y="62255"/>
                  </a:lnTo>
                  <a:lnTo>
                    <a:pt x="165544" y="62166"/>
                  </a:lnTo>
                  <a:lnTo>
                    <a:pt x="165176" y="62141"/>
                  </a:lnTo>
                  <a:lnTo>
                    <a:pt x="164909" y="62242"/>
                  </a:lnTo>
                  <a:lnTo>
                    <a:pt x="164642" y="62318"/>
                  </a:lnTo>
                  <a:lnTo>
                    <a:pt x="164338" y="62509"/>
                  </a:lnTo>
                  <a:lnTo>
                    <a:pt x="164045" y="62839"/>
                  </a:lnTo>
                  <a:lnTo>
                    <a:pt x="163766" y="63169"/>
                  </a:lnTo>
                  <a:lnTo>
                    <a:pt x="163576" y="63639"/>
                  </a:lnTo>
                  <a:lnTo>
                    <a:pt x="163588" y="64122"/>
                  </a:lnTo>
                  <a:lnTo>
                    <a:pt x="163588" y="64617"/>
                  </a:lnTo>
                  <a:lnTo>
                    <a:pt x="165176" y="65697"/>
                  </a:lnTo>
                  <a:lnTo>
                    <a:pt x="165303" y="65646"/>
                  </a:lnTo>
                  <a:lnTo>
                    <a:pt x="164896" y="65303"/>
                  </a:lnTo>
                  <a:lnTo>
                    <a:pt x="164490" y="64427"/>
                  </a:lnTo>
                  <a:lnTo>
                    <a:pt x="164680" y="63944"/>
                  </a:lnTo>
                  <a:lnTo>
                    <a:pt x="165265" y="63284"/>
                  </a:lnTo>
                  <a:lnTo>
                    <a:pt x="165531" y="63169"/>
                  </a:lnTo>
                  <a:lnTo>
                    <a:pt x="165684" y="63004"/>
                  </a:lnTo>
                  <a:lnTo>
                    <a:pt x="165862" y="62890"/>
                  </a:lnTo>
                  <a:lnTo>
                    <a:pt x="165938" y="62725"/>
                  </a:lnTo>
                  <a:lnTo>
                    <a:pt x="165938" y="62395"/>
                  </a:lnTo>
                  <a:close/>
                </a:path>
                <a:path w="353694" h="269875">
                  <a:moveTo>
                    <a:pt x="171170" y="67640"/>
                  </a:moveTo>
                  <a:lnTo>
                    <a:pt x="171094" y="67284"/>
                  </a:lnTo>
                  <a:lnTo>
                    <a:pt x="171018" y="66916"/>
                  </a:lnTo>
                  <a:lnTo>
                    <a:pt x="170827" y="66713"/>
                  </a:lnTo>
                  <a:lnTo>
                    <a:pt x="170662" y="66738"/>
                  </a:lnTo>
                  <a:lnTo>
                    <a:pt x="170548" y="66967"/>
                  </a:lnTo>
                  <a:lnTo>
                    <a:pt x="170383" y="67170"/>
                  </a:lnTo>
                  <a:lnTo>
                    <a:pt x="170218" y="67386"/>
                  </a:lnTo>
                  <a:lnTo>
                    <a:pt x="169989" y="67564"/>
                  </a:lnTo>
                  <a:lnTo>
                    <a:pt x="169862" y="67703"/>
                  </a:lnTo>
                  <a:lnTo>
                    <a:pt x="169710" y="67881"/>
                  </a:lnTo>
                  <a:lnTo>
                    <a:pt x="169621" y="68021"/>
                  </a:lnTo>
                  <a:lnTo>
                    <a:pt x="169519" y="68338"/>
                  </a:lnTo>
                  <a:lnTo>
                    <a:pt x="169506" y="68491"/>
                  </a:lnTo>
                  <a:lnTo>
                    <a:pt x="169646" y="68630"/>
                  </a:lnTo>
                  <a:lnTo>
                    <a:pt x="169849" y="68757"/>
                  </a:lnTo>
                  <a:lnTo>
                    <a:pt x="170027" y="68770"/>
                  </a:lnTo>
                  <a:lnTo>
                    <a:pt x="170205" y="68770"/>
                  </a:lnTo>
                  <a:lnTo>
                    <a:pt x="170459" y="68719"/>
                  </a:lnTo>
                  <a:lnTo>
                    <a:pt x="170675" y="68541"/>
                  </a:lnTo>
                  <a:lnTo>
                    <a:pt x="171107" y="68199"/>
                  </a:lnTo>
                  <a:lnTo>
                    <a:pt x="171170" y="67640"/>
                  </a:lnTo>
                  <a:close/>
                </a:path>
                <a:path w="353694" h="269875">
                  <a:moveTo>
                    <a:pt x="175628" y="60845"/>
                  </a:moveTo>
                  <a:lnTo>
                    <a:pt x="175552" y="60706"/>
                  </a:lnTo>
                  <a:lnTo>
                    <a:pt x="175234" y="60617"/>
                  </a:lnTo>
                  <a:lnTo>
                    <a:pt x="174866" y="60591"/>
                  </a:lnTo>
                  <a:lnTo>
                    <a:pt x="174599" y="60693"/>
                  </a:lnTo>
                  <a:lnTo>
                    <a:pt x="174332" y="60769"/>
                  </a:lnTo>
                  <a:lnTo>
                    <a:pt x="174015" y="60960"/>
                  </a:lnTo>
                  <a:lnTo>
                    <a:pt x="173736" y="61290"/>
                  </a:lnTo>
                  <a:lnTo>
                    <a:pt x="173456" y="61620"/>
                  </a:lnTo>
                  <a:lnTo>
                    <a:pt x="173253" y="62090"/>
                  </a:lnTo>
                  <a:lnTo>
                    <a:pt x="173278" y="63068"/>
                  </a:lnTo>
                  <a:lnTo>
                    <a:pt x="173520" y="63538"/>
                  </a:lnTo>
                  <a:lnTo>
                    <a:pt x="173824" y="63779"/>
                  </a:lnTo>
                  <a:lnTo>
                    <a:pt x="174129" y="64033"/>
                  </a:lnTo>
                  <a:lnTo>
                    <a:pt x="174434" y="64109"/>
                  </a:lnTo>
                  <a:lnTo>
                    <a:pt x="174650" y="64135"/>
                  </a:lnTo>
                  <a:lnTo>
                    <a:pt x="174866" y="64147"/>
                  </a:lnTo>
                  <a:lnTo>
                    <a:pt x="175031" y="64008"/>
                  </a:lnTo>
                  <a:lnTo>
                    <a:pt x="174586" y="63754"/>
                  </a:lnTo>
                  <a:lnTo>
                    <a:pt x="174383" y="63309"/>
                  </a:lnTo>
                  <a:lnTo>
                    <a:pt x="174167" y="62877"/>
                  </a:lnTo>
                  <a:lnTo>
                    <a:pt x="174371" y="62395"/>
                  </a:lnTo>
                  <a:lnTo>
                    <a:pt x="174663" y="62064"/>
                  </a:lnTo>
                  <a:lnTo>
                    <a:pt x="174942" y="61734"/>
                  </a:lnTo>
                  <a:lnTo>
                    <a:pt x="175221" y="61620"/>
                  </a:lnTo>
                  <a:lnTo>
                    <a:pt x="175374" y="61468"/>
                  </a:lnTo>
                  <a:lnTo>
                    <a:pt x="175552" y="61341"/>
                  </a:lnTo>
                  <a:lnTo>
                    <a:pt x="175628" y="61175"/>
                  </a:lnTo>
                  <a:lnTo>
                    <a:pt x="175628" y="60845"/>
                  </a:lnTo>
                  <a:close/>
                </a:path>
                <a:path w="353694" h="269875">
                  <a:moveTo>
                    <a:pt x="180860" y="66090"/>
                  </a:moveTo>
                  <a:lnTo>
                    <a:pt x="180784" y="65747"/>
                  </a:lnTo>
                  <a:lnTo>
                    <a:pt x="180708" y="65379"/>
                  </a:lnTo>
                  <a:lnTo>
                    <a:pt x="180505" y="65176"/>
                  </a:lnTo>
                  <a:lnTo>
                    <a:pt x="180352" y="65201"/>
                  </a:lnTo>
                  <a:lnTo>
                    <a:pt x="180225" y="65430"/>
                  </a:lnTo>
                  <a:lnTo>
                    <a:pt x="180060" y="65633"/>
                  </a:lnTo>
                  <a:lnTo>
                    <a:pt x="179895" y="65849"/>
                  </a:lnTo>
                  <a:lnTo>
                    <a:pt x="179679" y="66014"/>
                  </a:lnTo>
                  <a:lnTo>
                    <a:pt x="179514" y="66205"/>
                  </a:lnTo>
                  <a:lnTo>
                    <a:pt x="179387" y="66344"/>
                  </a:lnTo>
                  <a:lnTo>
                    <a:pt x="179298" y="66484"/>
                  </a:lnTo>
                  <a:lnTo>
                    <a:pt x="179197" y="66789"/>
                  </a:lnTo>
                  <a:lnTo>
                    <a:pt x="179184" y="66954"/>
                  </a:lnTo>
                  <a:lnTo>
                    <a:pt x="179336" y="67094"/>
                  </a:lnTo>
                  <a:lnTo>
                    <a:pt x="179527" y="67221"/>
                  </a:lnTo>
                  <a:lnTo>
                    <a:pt x="179717" y="67233"/>
                  </a:lnTo>
                  <a:lnTo>
                    <a:pt x="179895" y="67233"/>
                  </a:lnTo>
                  <a:lnTo>
                    <a:pt x="180136" y="67183"/>
                  </a:lnTo>
                  <a:lnTo>
                    <a:pt x="180352" y="67005"/>
                  </a:lnTo>
                  <a:lnTo>
                    <a:pt x="180797" y="66649"/>
                  </a:lnTo>
                  <a:lnTo>
                    <a:pt x="180860" y="66090"/>
                  </a:lnTo>
                  <a:close/>
                </a:path>
                <a:path w="353694" h="269875">
                  <a:moveTo>
                    <a:pt x="185318" y="59321"/>
                  </a:moveTo>
                  <a:lnTo>
                    <a:pt x="185242" y="59169"/>
                  </a:lnTo>
                  <a:lnTo>
                    <a:pt x="184924" y="59093"/>
                  </a:lnTo>
                  <a:lnTo>
                    <a:pt x="184772" y="59067"/>
                  </a:lnTo>
                  <a:lnTo>
                    <a:pt x="184556" y="59055"/>
                  </a:lnTo>
                  <a:lnTo>
                    <a:pt x="184289" y="59156"/>
                  </a:lnTo>
                  <a:lnTo>
                    <a:pt x="184023" y="59232"/>
                  </a:lnTo>
                  <a:lnTo>
                    <a:pt x="183705" y="59423"/>
                  </a:lnTo>
                  <a:lnTo>
                    <a:pt x="183146" y="60083"/>
                  </a:lnTo>
                  <a:lnTo>
                    <a:pt x="182956" y="60553"/>
                  </a:lnTo>
                  <a:lnTo>
                    <a:pt x="182968" y="61048"/>
                  </a:lnTo>
                  <a:lnTo>
                    <a:pt x="182968" y="61531"/>
                  </a:lnTo>
                  <a:lnTo>
                    <a:pt x="183210" y="62001"/>
                  </a:lnTo>
                  <a:lnTo>
                    <a:pt x="183515" y="62242"/>
                  </a:lnTo>
                  <a:lnTo>
                    <a:pt x="183819" y="62496"/>
                  </a:lnTo>
                  <a:lnTo>
                    <a:pt x="184124" y="62585"/>
                  </a:lnTo>
                  <a:lnTo>
                    <a:pt x="184340" y="62598"/>
                  </a:lnTo>
                  <a:lnTo>
                    <a:pt x="184556" y="62623"/>
                  </a:lnTo>
                  <a:lnTo>
                    <a:pt x="184721" y="62471"/>
                  </a:lnTo>
                  <a:lnTo>
                    <a:pt x="184277" y="62217"/>
                  </a:lnTo>
                  <a:lnTo>
                    <a:pt x="183870" y="61341"/>
                  </a:lnTo>
                  <a:lnTo>
                    <a:pt x="184061" y="60858"/>
                  </a:lnTo>
                  <a:lnTo>
                    <a:pt x="184353" y="60528"/>
                  </a:lnTo>
                  <a:lnTo>
                    <a:pt x="184632" y="60198"/>
                  </a:lnTo>
                  <a:lnTo>
                    <a:pt x="184912" y="60083"/>
                  </a:lnTo>
                  <a:lnTo>
                    <a:pt x="185064" y="59931"/>
                  </a:lnTo>
                  <a:lnTo>
                    <a:pt x="185242" y="59804"/>
                  </a:lnTo>
                  <a:lnTo>
                    <a:pt x="185318" y="59651"/>
                  </a:lnTo>
                  <a:lnTo>
                    <a:pt x="185318" y="59321"/>
                  </a:lnTo>
                  <a:close/>
                </a:path>
                <a:path w="353694" h="269875">
                  <a:moveTo>
                    <a:pt x="190550" y="64541"/>
                  </a:moveTo>
                  <a:lnTo>
                    <a:pt x="190474" y="64198"/>
                  </a:lnTo>
                  <a:lnTo>
                    <a:pt x="190398" y="63830"/>
                  </a:lnTo>
                  <a:lnTo>
                    <a:pt x="190195" y="63627"/>
                  </a:lnTo>
                  <a:lnTo>
                    <a:pt x="190042" y="63652"/>
                  </a:lnTo>
                  <a:lnTo>
                    <a:pt x="189915" y="63881"/>
                  </a:lnTo>
                  <a:lnTo>
                    <a:pt x="189750" y="64084"/>
                  </a:lnTo>
                  <a:lnTo>
                    <a:pt x="189585" y="64300"/>
                  </a:lnTo>
                  <a:lnTo>
                    <a:pt x="189369" y="64465"/>
                  </a:lnTo>
                  <a:lnTo>
                    <a:pt x="189204" y="64655"/>
                  </a:lnTo>
                  <a:lnTo>
                    <a:pt x="189077" y="64795"/>
                  </a:lnTo>
                  <a:lnTo>
                    <a:pt x="188988" y="64935"/>
                  </a:lnTo>
                  <a:lnTo>
                    <a:pt x="188887" y="65239"/>
                  </a:lnTo>
                  <a:lnTo>
                    <a:pt x="188874" y="65405"/>
                  </a:lnTo>
                  <a:lnTo>
                    <a:pt x="189026" y="65544"/>
                  </a:lnTo>
                  <a:lnTo>
                    <a:pt x="189217" y="65671"/>
                  </a:lnTo>
                  <a:lnTo>
                    <a:pt x="189407" y="65684"/>
                  </a:lnTo>
                  <a:lnTo>
                    <a:pt x="189585" y="65684"/>
                  </a:lnTo>
                  <a:lnTo>
                    <a:pt x="189826" y="65633"/>
                  </a:lnTo>
                  <a:lnTo>
                    <a:pt x="190042" y="65455"/>
                  </a:lnTo>
                  <a:lnTo>
                    <a:pt x="190487" y="65100"/>
                  </a:lnTo>
                  <a:lnTo>
                    <a:pt x="190550" y="64541"/>
                  </a:lnTo>
                  <a:close/>
                </a:path>
                <a:path w="353694" h="269875">
                  <a:moveTo>
                    <a:pt x="239776" y="90690"/>
                  </a:moveTo>
                  <a:lnTo>
                    <a:pt x="239661" y="90563"/>
                  </a:lnTo>
                  <a:lnTo>
                    <a:pt x="238785" y="90601"/>
                  </a:lnTo>
                  <a:lnTo>
                    <a:pt x="238493" y="91008"/>
                  </a:lnTo>
                  <a:lnTo>
                    <a:pt x="238188" y="91389"/>
                  </a:lnTo>
                  <a:lnTo>
                    <a:pt x="238340" y="91630"/>
                  </a:lnTo>
                  <a:lnTo>
                    <a:pt x="238620" y="91821"/>
                  </a:lnTo>
                  <a:lnTo>
                    <a:pt x="238899" y="91998"/>
                  </a:lnTo>
                  <a:lnTo>
                    <a:pt x="239191" y="92062"/>
                  </a:lnTo>
                  <a:lnTo>
                    <a:pt x="239445" y="91744"/>
                  </a:lnTo>
                  <a:lnTo>
                    <a:pt x="239674" y="91414"/>
                  </a:lnTo>
                  <a:lnTo>
                    <a:pt x="239776" y="90690"/>
                  </a:lnTo>
                  <a:close/>
                </a:path>
                <a:path w="353694" h="269875">
                  <a:moveTo>
                    <a:pt x="241795" y="91262"/>
                  </a:moveTo>
                  <a:lnTo>
                    <a:pt x="241719" y="91122"/>
                  </a:lnTo>
                  <a:lnTo>
                    <a:pt x="241325" y="91160"/>
                  </a:lnTo>
                  <a:lnTo>
                    <a:pt x="240372" y="91617"/>
                  </a:lnTo>
                  <a:lnTo>
                    <a:pt x="239826" y="92036"/>
                  </a:lnTo>
                  <a:lnTo>
                    <a:pt x="238937" y="93205"/>
                  </a:lnTo>
                  <a:lnTo>
                    <a:pt x="238975" y="93726"/>
                  </a:lnTo>
                  <a:lnTo>
                    <a:pt x="239547" y="94068"/>
                  </a:lnTo>
                  <a:lnTo>
                    <a:pt x="239877" y="93980"/>
                  </a:lnTo>
                  <a:lnTo>
                    <a:pt x="240677" y="92913"/>
                  </a:lnTo>
                  <a:lnTo>
                    <a:pt x="241566" y="91567"/>
                  </a:lnTo>
                  <a:lnTo>
                    <a:pt x="241795" y="91262"/>
                  </a:lnTo>
                  <a:close/>
                </a:path>
                <a:path w="353694" h="269875">
                  <a:moveTo>
                    <a:pt x="243852" y="92265"/>
                  </a:moveTo>
                  <a:lnTo>
                    <a:pt x="243687" y="92202"/>
                  </a:lnTo>
                  <a:lnTo>
                    <a:pt x="239915" y="95478"/>
                  </a:lnTo>
                  <a:lnTo>
                    <a:pt x="239966" y="95656"/>
                  </a:lnTo>
                  <a:lnTo>
                    <a:pt x="240195" y="95885"/>
                  </a:lnTo>
                  <a:lnTo>
                    <a:pt x="240360" y="95935"/>
                  </a:lnTo>
                  <a:lnTo>
                    <a:pt x="240906" y="95681"/>
                  </a:lnTo>
                  <a:lnTo>
                    <a:pt x="241274" y="95377"/>
                  </a:lnTo>
                  <a:lnTo>
                    <a:pt x="242189" y="94284"/>
                  </a:lnTo>
                  <a:lnTo>
                    <a:pt x="242658" y="93637"/>
                  </a:lnTo>
                  <a:lnTo>
                    <a:pt x="243078" y="93141"/>
                  </a:lnTo>
                  <a:lnTo>
                    <a:pt x="243281" y="92913"/>
                  </a:lnTo>
                  <a:lnTo>
                    <a:pt x="243471" y="92697"/>
                  </a:lnTo>
                  <a:lnTo>
                    <a:pt x="243636" y="92532"/>
                  </a:lnTo>
                  <a:lnTo>
                    <a:pt x="243776" y="92379"/>
                  </a:lnTo>
                  <a:close/>
                </a:path>
                <a:path w="353694" h="269875">
                  <a:moveTo>
                    <a:pt x="246164" y="93357"/>
                  </a:moveTo>
                  <a:lnTo>
                    <a:pt x="246100" y="93205"/>
                  </a:lnTo>
                  <a:lnTo>
                    <a:pt x="245414" y="93281"/>
                  </a:lnTo>
                  <a:lnTo>
                    <a:pt x="244589" y="93751"/>
                  </a:lnTo>
                  <a:lnTo>
                    <a:pt x="243763" y="94208"/>
                  </a:lnTo>
                  <a:lnTo>
                    <a:pt x="241528" y="98018"/>
                  </a:lnTo>
                  <a:lnTo>
                    <a:pt x="241592" y="98196"/>
                  </a:lnTo>
                  <a:lnTo>
                    <a:pt x="241744" y="98272"/>
                  </a:lnTo>
                  <a:lnTo>
                    <a:pt x="241884" y="98361"/>
                  </a:lnTo>
                  <a:lnTo>
                    <a:pt x="242074" y="98336"/>
                  </a:lnTo>
                  <a:lnTo>
                    <a:pt x="242608" y="97815"/>
                  </a:lnTo>
                  <a:lnTo>
                    <a:pt x="243408" y="96558"/>
                  </a:lnTo>
                  <a:lnTo>
                    <a:pt x="243865" y="95796"/>
                  </a:lnTo>
                  <a:lnTo>
                    <a:pt x="244449" y="94932"/>
                  </a:lnTo>
                  <a:lnTo>
                    <a:pt x="245605" y="93713"/>
                  </a:lnTo>
                  <a:lnTo>
                    <a:pt x="246164" y="93357"/>
                  </a:lnTo>
                  <a:close/>
                </a:path>
                <a:path w="353694" h="269875">
                  <a:moveTo>
                    <a:pt x="247548" y="52806"/>
                  </a:moveTo>
                  <a:lnTo>
                    <a:pt x="247497" y="52552"/>
                  </a:lnTo>
                  <a:lnTo>
                    <a:pt x="247319" y="52412"/>
                  </a:lnTo>
                  <a:lnTo>
                    <a:pt x="247078" y="52336"/>
                  </a:lnTo>
                  <a:lnTo>
                    <a:pt x="246926" y="52285"/>
                  </a:lnTo>
                  <a:lnTo>
                    <a:pt x="246773" y="52260"/>
                  </a:lnTo>
                  <a:lnTo>
                    <a:pt x="246341" y="52857"/>
                  </a:lnTo>
                  <a:lnTo>
                    <a:pt x="246291" y="53174"/>
                  </a:lnTo>
                  <a:lnTo>
                    <a:pt x="246443" y="53555"/>
                  </a:lnTo>
                  <a:lnTo>
                    <a:pt x="246811" y="54000"/>
                  </a:lnTo>
                  <a:lnTo>
                    <a:pt x="247002" y="54114"/>
                  </a:lnTo>
                  <a:lnTo>
                    <a:pt x="247154" y="54063"/>
                  </a:lnTo>
                  <a:lnTo>
                    <a:pt x="247256" y="53848"/>
                  </a:lnTo>
                  <a:lnTo>
                    <a:pt x="247332" y="53619"/>
                  </a:lnTo>
                  <a:lnTo>
                    <a:pt x="247421" y="53390"/>
                  </a:lnTo>
                  <a:lnTo>
                    <a:pt x="247510" y="53187"/>
                  </a:lnTo>
                  <a:lnTo>
                    <a:pt x="247535" y="53009"/>
                  </a:lnTo>
                  <a:lnTo>
                    <a:pt x="247548" y="52806"/>
                  </a:lnTo>
                  <a:close/>
                </a:path>
                <a:path w="353694" h="269875">
                  <a:moveTo>
                    <a:pt x="250342" y="53860"/>
                  </a:moveTo>
                  <a:lnTo>
                    <a:pt x="250329" y="53606"/>
                  </a:lnTo>
                  <a:lnTo>
                    <a:pt x="250304" y="52692"/>
                  </a:lnTo>
                  <a:lnTo>
                    <a:pt x="250088" y="52400"/>
                  </a:lnTo>
                  <a:lnTo>
                    <a:pt x="249796" y="52349"/>
                  </a:lnTo>
                  <a:lnTo>
                    <a:pt x="249618" y="52336"/>
                  </a:lnTo>
                  <a:lnTo>
                    <a:pt x="249453" y="52412"/>
                  </a:lnTo>
                  <a:lnTo>
                    <a:pt x="249250" y="52539"/>
                  </a:lnTo>
                  <a:lnTo>
                    <a:pt x="249110" y="52882"/>
                  </a:lnTo>
                  <a:lnTo>
                    <a:pt x="249123" y="53708"/>
                  </a:lnTo>
                  <a:lnTo>
                    <a:pt x="249174" y="54305"/>
                  </a:lnTo>
                  <a:lnTo>
                    <a:pt x="249301" y="54838"/>
                  </a:lnTo>
                  <a:lnTo>
                    <a:pt x="249453" y="55270"/>
                  </a:lnTo>
                  <a:lnTo>
                    <a:pt x="249643" y="55765"/>
                  </a:lnTo>
                  <a:lnTo>
                    <a:pt x="249847" y="56083"/>
                  </a:lnTo>
                  <a:lnTo>
                    <a:pt x="249999" y="56045"/>
                  </a:lnTo>
                  <a:lnTo>
                    <a:pt x="250101" y="55651"/>
                  </a:lnTo>
                  <a:lnTo>
                    <a:pt x="250266" y="54673"/>
                  </a:lnTo>
                  <a:lnTo>
                    <a:pt x="250342" y="53860"/>
                  </a:lnTo>
                  <a:close/>
                </a:path>
                <a:path w="353694" h="269875">
                  <a:moveTo>
                    <a:pt x="252996" y="53022"/>
                  </a:moveTo>
                  <a:lnTo>
                    <a:pt x="252907" y="52197"/>
                  </a:lnTo>
                  <a:lnTo>
                    <a:pt x="252755" y="52095"/>
                  </a:lnTo>
                  <a:lnTo>
                    <a:pt x="252183" y="52298"/>
                  </a:lnTo>
                  <a:lnTo>
                    <a:pt x="251815" y="52654"/>
                  </a:lnTo>
                  <a:lnTo>
                    <a:pt x="251650" y="53225"/>
                  </a:lnTo>
                  <a:lnTo>
                    <a:pt x="251485" y="53911"/>
                  </a:lnTo>
                  <a:lnTo>
                    <a:pt x="251498" y="54127"/>
                  </a:lnTo>
                  <a:lnTo>
                    <a:pt x="251612" y="54737"/>
                  </a:lnTo>
                  <a:lnTo>
                    <a:pt x="251802" y="55308"/>
                  </a:lnTo>
                  <a:lnTo>
                    <a:pt x="252133" y="56019"/>
                  </a:lnTo>
                  <a:lnTo>
                    <a:pt x="252488" y="56311"/>
                  </a:lnTo>
                  <a:lnTo>
                    <a:pt x="252666" y="54127"/>
                  </a:lnTo>
                  <a:lnTo>
                    <a:pt x="252907" y="53225"/>
                  </a:lnTo>
                  <a:lnTo>
                    <a:pt x="252996" y="53022"/>
                  </a:lnTo>
                  <a:close/>
                </a:path>
                <a:path w="353694" h="269875">
                  <a:moveTo>
                    <a:pt x="255320" y="241604"/>
                  </a:moveTo>
                  <a:lnTo>
                    <a:pt x="254850" y="240360"/>
                  </a:lnTo>
                  <a:lnTo>
                    <a:pt x="254368" y="240080"/>
                  </a:lnTo>
                  <a:lnTo>
                    <a:pt x="254215" y="239991"/>
                  </a:lnTo>
                  <a:lnTo>
                    <a:pt x="253530" y="240080"/>
                  </a:lnTo>
                  <a:lnTo>
                    <a:pt x="252412" y="238887"/>
                  </a:lnTo>
                  <a:lnTo>
                    <a:pt x="252412" y="241604"/>
                  </a:lnTo>
                  <a:lnTo>
                    <a:pt x="251485" y="241719"/>
                  </a:lnTo>
                  <a:lnTo>
                    <a:pt x="251485" y="242531"/>
                  </a:lnTo>
                  <a:lnTo>
                    <a:pt x="245706" y="246456"/>
                  </a:lnTo>
                  <a:lnTo>
                    <a:pt x="245656" y="247472"/>
                  </a:lnTo>
                  <a:lnTo>
                    <a:pt x="245872" y="260146"/>
                  </a:lnTo>
                  <a:lnTo>
                    <a:pt x="245999" y="262674"/>
                  </a:lnTo>
                  <a:lnTo>
                    <a:pt x="250748" y="265163"/>
                  </a:lnTo>
                  <a:lnTo>
                    <a:pt x="235915" y="267131"/>
                  </a:lnTo>
                  <a:lnTo>
                    <a:pt x="241706" y="264325"/>
                  </a:lnTo>
                  <a:lnTo>
                    <a:pt x="241757" y="262902"/>
                  </a:lnTo>
                  <a:lnTo>
                    <a:pt x="241249" y="247472"/>
                  </a:lnTo>
                  <a:lnTo>
                    <a:pt x="241134" y="246672"/>
                  </a:lnTo>
                  <a:lnTo>
                    <a:pt x="240931" y="246608"/>
                  </a:lnTo>
                  <a:lnTo>
                    <a:pt x="240931" y="262902"/>
                  </a:lnTo>
                  <a:lnTo>
                    <a:pt x="240715" y="262661"/>
                  </a:lnTo>
                  <a:lnTo>
                    <a:pt x="240715" y="263893"/>
                  </a:lnTo>
                  <a:lnTo>
                    <a:pt x="233451" y="267398"/>
                  </a:lnTo>
                  <a:lnTo>
                    <a:pt x="223812" y="257048"/>
                  </a:lnTo>
                  <a:lnTo>
                    <a:pt x="204355" y="235191"/>
                  </a:lnTo>
                  <a:lnTo>
                    <a:pt x="151282" y="174790"/>
                  </a:lnTo>
                  <a:lnTo>
                    <a:pt x="150622" y="174066"/>
                  </a:lnTo>
                  <a:lnTo>
                    <a:pt x="151358" y="173507"/>
                  </a:lnTo>
                  <a:lnTo>
                    <a:pt x="155003" y="172593"/>
                  </a:lnTo>
                  <a:lnTo>
                    <a:pt x="158953" y="171805"/>
                  </a:lnTo>
                  <a:lnTo>
                    <a:pt x="240715" y="263893"/>
                  </a:lnTo>
                  <a:lnTo>
                    <a:pt x="240715" y="262661"/>
                  </a:lnTo>
                  <a:lnTo>
                    <a:pt x="160045" y="171805"/>
                  </a:lnTo>
                  <a:lnTo>
                    <a:pt x="159118" y="170751"/>
                  </a:lnTo>
                  <a:lnTo>
                    <a:pt x="159118" y="158584"/>
                  </a:lnTo>
                  <a:lnTo>
                    <a:pt x="232905" y="244589"/>
                  </a:lnTo>
                  <a:lnTo>
                    <a:pt x="240436" y="247294"/>
                  </a:lnTo>
                  <a:lnTo>
                    <a:pt x="240931" y="262902"/>
                  </a:lnTo>
                  <a:lnTo>
                    <a:pt x="240931" y="246608"/>
                  </a:lnTo>
                  <a:lnTo>
                    <a:pt x="234950" y="244462"/>
                  </a:lnTo>
                  <a:lnTo>
                    <a:pt x="240499" y="243814"/>
                  </a:lnTo>
                  <a:lnTo>
                    <a:pt x="251485" y="242531"/>
                  </a:lnTo>
                  <a:lnTo>
                    <a:pt x="251485" y="241719"/>
                  </a:lnTo>
                  <a:lnTo>
                    <a:pt x="233311" y="243814"/>
                  </a:lnTo>
                  <a:lnTo>
                    <a:pt x="160197" y="158584"/>
                  </a:lnTo>
                  <a:lnTo>
                    <a:pt x="153250" y="150482"/>
                  </a:lnTo>
                  <a:lnTo>
                    <a:pt x="167322" y="149910"/>
                  </a:lnTo>
                  <a:lnTo>
                    <a:pt x="252412" y="241604"/>
                  </a:lnTo>
                  <a:lnTo>
                    <a:pt x="252412" y="238887"/>
                  </a:lnTo>
                  <a:lnTo>
                    <a:pt x="169849" y="149910"/>
                  </a:lnTo>
                  <a:lnTo>
                    <a:pt x="168262" y="148196"/>
                  </a:lnTo>
                  <a:lnTo>
                    <a:pt x="167868" y="148031"/>
                  </a:lnTo>
                  <a:lnTo>
                    <a:pt x="151777" y="148691"/>
                  </a:lnTo>
                  <a:lnTo>
                    <a:pt x="151282" y="149021"/>
                  </a:lnTo>
                  <a:lnTo>
                    <a:pt x="150901" y="149910"/>
                  </a:lnTo>
                  <a:lnTo>
                    <a:pt x="150939" y="150622"/>
                  </a:lnTo>
                  <a:lnTo>
                    <a:pt x="157264" y="158000"/>
                  </a:lnTo>
                  <a:lnTo>
                    <a:pt x="157264" y="170243"/>
                  </a:lnTo>
                  <a:lnTo>
                    <a:pt x="149288" y="171881"/>
                  </a:lnTo>
                  <a:lnTo>
                    <a:pt x="148577" y="174155"/>
                  </a:lnTo>
                  <a:lnTo>
                    <a:pt x="148729" y="174790"/>
                  </a:lnTo>
                  <a:lnTo>
                    <a:pt x="149517" y="175590"/>
                  </a:lnTo>
                  <a:lnTo>
                    <a:pt x="210235" y="244627"/>
                  </a:lnTo>
                  <a:lnTo>
                    <a:pt x="220141" y="255739"/>
                  </a:lnTo>
                  <a:lnTo>
                    <a:pt x="232244" y="269138"/>
                  </a:lnTo>
                  <a:lnTo>
                    <a:pt x="233514" y="269328"/>
                  </a:lnTo>
                  <a:lnTo>
                    <a:pt x="235508" y="269328"/>
                  </a:lnTo>
                  <a:lnTo>
                    <a:pt x="248246" y="267398"/>
                  </a:lnTo>
                  <a:lnTo>
                    <a:pt x="250012" y="267131"/>
                  </a:lnTo>
                  <a:lnTo>
                    <a:pt x="252450" y="266801"/>
                  </a:lnTo>
                  <a:lnTo>
                    <a:pt x="253123" y="266407"/>
                  </a:lnTo>
                  <a:lnTo>
                    <a:pt x="253441" y="266090"/>
                  </a:lnTo>
                  <a:lnTo>
                    <a:pt x="253466" y="264617"/>
                  </a:lnTo>
                  <a:lnTo>
                    <a:pt x="253072" y="264198"/>
                  </a:lnTo>
                  <a:lnTo>
                    <a:pt x="252526" y="263994"/>
                  </a:lnTo>
                  <a:lnTo>
                    <a:pt x="252145" y="263664"/>
                  </a:lnTo>
                  <a:lnTo>
                    <a:pt x="251726" y="263296"/>
                  </a:lnTo>
                  <a:lnTo>
                    <a:pt x="249682" y="260858"/>
                  </a:lnTo>
                  <a:lnTo>
                    <a:pt x="249682" y="263664"/>
                  </a:lnTo>
                  <a:lnTo>
                    <a:pt x="246735" y="262128"/>
                  </a:lnTo>
                  <a:lnTo>
                    <a:pt x="246697" y="260146"/>
                  </a:lnTo>
                  <a:lnTo>
                    <a:pt x="249008" y="262902"/>
                  </a:lnTo>
                  <a:lnTo>
                    <a:pt x="249682" y="263664"/>
                  </a:lnTo>
                  <a:lnTo>
                    <a:pt x="249682" y="260858"/>
                  </a:lnTo>
                  <a:lnTo>
                    <a:pt x="249097" y="260146"/>
                  </a:lnTo>
                  <a:lnTo>
                    <a:pt x="247700" y="258457"/>
                  </a:lnTo>
                  <a:lnTo>
                    <a:pt x="247510" y="247472"/>
                  </a:lnTo>
                  <a:lnTo>
                    <a:pt x="253669" y="243293"/>
                  </a:lnTo>
                  <a:lnTo>
                    <a:pt x="253961" y="243217"/>
                  </a:lnTo>
                  <a:lnTo>
                    <a:pt x="254215" y="243039"/>
                  </a:lnTo>
                  <a:lnTo>
                    <a:pt x="254393" y="242798"/>
                  </a:lnTo>
                  <a:lnTo>
                    <a:pt x="254787" y="242531"/>
                  </a:lnTo>
                  <a:lnTo>
                    <a:pt x="255104" y="242316"/>
                  </a:lnTo>
                  <a:lnTo>
                    <a:pt x="255320" y="241604"/>
                  </a:lnTo>
                  <a:close/>
                </a:path>
                <a:path w="353694" h="269875">
                  <a:moveTo>
                    <a:pt x="256082" y="56438"/>
                  </a:moveTo>
                  <a:lnTo>
                    <a:pt x="255917" y="56248"/>
                  </a:lnTo>
                  <a:lnTo>
                    <a:pt x="255689" y="55841"/>
                  </a:lnTo>
                  <a:lnTo>
                    <a:pt x="255625" y="55714"/>
                  </a:lnTo>
                  <a:lnTo>
                    <a:pt x="255587" y="55562"/>
                  </a:lnTo>
                  <a:lnTo>
                    <a:pt x="255384" y="55067"/>
                  </a:lnTo>
                  <a:lnTo>
                    <a:pt x="255371" y="54394"/>
                  </a:lnTo>
                  <a:lnTo>
                    <a:pt x="255409" y="53873"/>
                  </a:lnTo>
                  <a:lnTo>
                    <a:pt x="255460" y="53340"/>
                  </a:lnTo>
                  <a:lnTo>
                    <a:pt x="255536" y="53035"/>
                  </a:lnTo>
                  <a:lnTo>
                    <a:pt x="255562" y="52616"/>
                  </a:lnTo>
                  <a:lnTo>
                    <a:pt x="255511" y="52463"/>
                  </a:lnTo>
                  <a:lnTo>
                    <a:pt x="255384" y="52336"/>
                  </a:lnTo>
                  <a:lnTo>
                    <a:pt x="255092" y="52171"/>
                  </a:lnTo>
                  <a:lnTo>
                    <a:pt x="254571" y="52552"/>
                  </a:lnTo>
                  <a:lnTo>
                    <a:pt x="254266" y="53009"/>
                  </a:lnTo>
                  <a:lnTo>
                    <a:pt x="254152" y="54470"/>
                  </a:lnTo>
                  <a:lnTo>
                    <a:pt x="254406" y="55283"/>
                  </a:lnTo>
                  <a:lnTo>
                    <a:pt x="254838" y="55803"/>
                  </a:lnTo>
                  <a:lnTo>
                    <a:pt x="254977" y="55968"/>
                  </a:lnTo>
                  <a:lnTo>
                    <a:pt x="255473" y="56502"/>
                  </a:lnTo>
                  <a:lnTo>
                    <a:pt x="256019" y="56553"/>
                  </a:lnTo>
                  <a:close/>
                </a:path>
                <a:path w="353694" h="269875">
                  <a:moveTo>
                    <a:pt x="261937" y="68440"/>
                  </a:moveTo>
                  <a:lnTo>
                    <a:pt x="261721" y="67665"/>
                  </a:lnTo>
                  <a:lnTo>
                    <a:pt x="261569" y="67614"/>
                  </a:lnTo>
                  <a:lnTo>
                    <a:pt x="261416" y="67551"/>
                  </a:lnTo>
                  <a:lnTo>
                    <a:pt x="260781" y="68072"/>
                  </a:lnTo>
                  <a:lnTo>
                    <a:pt x="260616" y="68491"/>
                  </a:lnTo>
                  <a:lnTo>
                    <a:pt x="260451" y="68897"/>
                  </a:lnTo>
                  <a:lnTo>
                    <a:pt x="260642" y="69126"/>
                  </a:lnTo>
                  <a:lnTo>
                    <a:pt x="260946" y="69278"/>
                  </a:lnTo>
                  <a:lnTo>
                    <a:pt x="261239" y="69430"/>
                  </a:lnTo>
                  <a:lnTo>
                    <a:pt x="261531" y="69430"/>
                  </a:lnTo>
                  <a:lnTo>
                    <a:pt x="261937" y="68440"/>
                  </a:lnTo>
                  <a:close/>
                </a:path>
                <a:path w="353694" h="269875">
                  <a:moveTo>
                    <a:pt x="263283" y="63119"/>
                  </a:moveTo>
                  <a:lnTo>
                    <a:pt x="263258" y="62865"/>
                  </a:lnTo>
                  <a:lnTo>
                    <a:pt x="263194" y="62369"/>
                  </a:lnTo>
                  <a:lnTo>
                    <a:pt x="262775" y="61556"/>
                  </a:lnTo>
                  <a:lnTo>
                    <a:pt x="262458" y="61556"/>
                  </a:lnTo>
                  <a:lnTo>
                    <a:pt x="261975" y="62344"/>
                  </a:lnTo>
                  <a:lnTo>
                    <a:pt x="262064" y="63017"/>
                  </a:lnTo>
                  <a:lnTo>
                    <a:pt x="262089" y="63347"/>
                  </a:lnTo>
                  <a:lnTo>
                    <a:pt x="262242" y="63538"/>
                  </a:lnTo>
                  <a:lnTo>
                    <a:pt x="262496" y="63715"/>
                  </a:lnTo>
                  <a:lnTo>
                    <a:pt x="262648" y="63703"/>
                  </a:lnTo>
                  <a:lnTo>
                    <a:pt x="262813" y="63652"/>
                  </a:lnTo>
                  <a:lnTo>
                    <a:pt x="262966" y="63588"/>
                  </a:lnTo>
                  <a:lnTo>
                    <a:pt x="263105" y="63512"/>
                  </a:lnTo>
                  <a:lnTo>
                    <a:pt x="263182" y="63385"/>
                  </a:lnTo>
                  <a:lnTo>
                    <a:pt x="263271" y="63258"/>
                  </a:lnTo>
                  <a:lnTo>
                    <a:pt x="263283" y="63119"/>
                  </a:lnTo>
                  <a:close/>
                </a:path>
                <a:path w="353694" h="269875">
                  <a:moveTo>
                    <a:pt x="264325" y="68313"/>
                  </a:moveTo>
                  <a:lnTo>
                    <a:pt x="264160" y="68186"/>
                  </a:lnTo>
                  <a:lnTo>
                    <a:pt x="264020" y="68211"/>
                  </a:lnTo>
                  <a:lnTo>
                    <a:pt x="263867" y="68224"/>
                  </a:lnTo>
                  <a:lnTo>
                    <a:pt x="263677" y="68275"/>
                  </a:lnTo>
                  <a:lnTo>
                    <a:pt x="263461" y="68376"/>
                  </a:lnTo>
                  <a:lnTo>
                    <a:pt x="263029" y="68554"/>
                  </a:lnTo>
                  <a:lnTo>
                    <a:pt x="262521" y="68935"/>
                  </a:lnTo>
                  <a:lnTo>
                    <a:pt x="262140" y="69634"/>
                  </a:lnTo>
                  <a:lnTo>
                    <a:pt x="262064" y="69837"/>
                  </a:lnTo>
                  <a:lnTo>
                    <a:pt x="262039" y="70002"/>
                  </a:lnTo>
                  <a:lnTo>
                    <a:pt x="262001" y="70167"/>
                  </a:lnTo>
                  <a:lnTo>
                    <a:pt x="262559" y="70764"/>
                  </a:lnTo>
                  <a:lnTo>
                    <a:pt x="262724" y="70739"/>
                  </a:lnTo>
                  <a:lnTo>
                    <a:pt x="263702" y="69278"/>
                  </a:lnTo>
                  <a:lnTo>
                    <a:pt x="263918" y="68935"/>
                  </a:lnTo>
                  <a:lnTo>
                    <a:pt x="264134" y="68580"/>
                  </a:lnTo>
                  <a:lnTo>
                    <a:pt x="264325" y="68313"/>
                  </a:lnTo>
                  <a:close/>
                </a:path>
                <a:path w="353694" h="269875">
                  <a:moveTo>
                    <a:pt x="266420" y="68707"/>
                  </a:moveTo>
                  <a:lnTo>
                    <a:pt x="265988" y="68745"/>
                  </a:lnTo>
                  <a:lnTo>
                    <a:pt x="265569" y="69024"/>
                  </a:lnTo>
                  <a:lnTo>
                    <a:pt x="265188" y="69316"/>
                  </a:lnTo>
                  <a:lnTo>
                    <a:pt x="264756" y="69773"/>
                  </a:lnTo>
                  <a:lnTo>
                    <a:pt x="264515" y="70218"/>
                  </a:lnTo>
                  <a:lnTo>
                    <a:pt x="264033" y="71081"/>
                  </a:lnTo>
                  <a:lnTo>
                    <a:pt x="264198" y="71424"/>
                  </a:lnTo>
                  <a:lnTo>
                    <a:pt x="264490" y="71564"/>
                  </a:lnTo>
                  <a:lnTo>
                    <a:pt x="264795" y="71729"/>
                  </a:lnTo>
                  <a:lnTo>
                    <a:pt x="265125" y="71615"/>
                  </a:lnTo>
                  <a:lnTo>
                    <a:pt x="265684" y="70599"/>
                  </a:lnTo>
                  <a:lnTo>
                    <a:pt x="265785" y="70358"/>
                  </a:lnTo>
                  <a:lnTo>
                    <a:pt x="265887" y="70142"/>
                  </a:lnTo>
                  <a:lnTo>
                    <a:pt x="265988" y="69913"/>
                  </a:lnTo>
                  <a:lnTo>
                    <a:pt x="266065" y="69659"/>
                  </a:lnTo>
                  <a:lnTo>
                    <a:pt x="266153" y="69469"/>
                  </a:lnTo>
                  <a:lnTo>
                    <a:pt x="266319" y="69062"/>
                  </a:lnTo>
                  <a:lnTo>
                    <a:pt x="266420" y="68707"/>
                  </a:lnTo>
                  <a:close/>
                </a:path>
                <a:path w="353694" h="269875">
                  <a:moveTo>
                    <a:pt x="268452" y="40068"/>
                  </a:moveTo>
                  <a:lnTo>
                    <a:pt x="268147" y="39865"/>
                  </a:lnTo>
                  <a:lnTo>
                    <a:pt x="267970" y="39789"/>
                  </a:lnTo>
                  <a:lnTo>
                    <a:pt x="267792" y="39674"/>
                  </a:lnTo>
                  <a:lnTo>
                    <a:pt x="267284" y="39382"/>
                  </a:lnTo>
                  <a:lnTo>
                    <a:pt x="266915" y="39039"/>
                  </a:lnTo>
                  <a:lnTo>
                    <a:pt x="266509" y="38569"/>
                  </a:lnTo>
                  <a:lnTo>
                    <a:pt x="265684" y="37947"/>
                  </a:lnTo>
                  <a:lnTo>
                    <a:pt x="265379" y="38049"/>
                  </a:lnTo>
                  <a:lnTo>
                    <a:pt x="265252" y="38150"/>
                  </a:lnTo>
                  <a:lnTo>
                    <a:pt x="265239" y="38404"/>
                  </a:lnTo>
                  <a:lnTo>
                    <a:pt x="265226" y="38531"/>
                  </a:lnTo>
                  <a:lnTo>
                    <a:pt x="265239" y="38696"/>
                  </a:lnTo>
                  <a:lnTo>
                    <a:pt x="265328" y="38874"/>
                  </a:lnTo>
                  <a:lnTo>
                    <a:pt x="266573" y="40119"/>
                  </a:lnTo>
                  <a:lnTo>
                    <a:pt x="266725" y="40195"/>
                  </a:lnTo>
                  <a:lnTo>
                    <a:pt x="267208" y="40309"/>
                  </a:lnTo>
                  <a:lnTo>
                    <a:pt x="267360" y="40335"/>
                  </a:lnTo>
                  <a:lnTo>
                    <a:pt x="267512" y="40322"/>
                  </a:lnTo>
                  <a:lnTo>
                    <a:pt x="267779" y="40322"/>
                  </a:lnTo>
                  <a:lnTo>
                    <a:pt x="267982" y="40284"/>
                  </a:lnTo>
                  <a:lnTo>
                    <a:pt x="268135" y="40246"/>
                  </a:lnTo>
                  <a:lnTo>
                    <a:pt x="268363" y="40182"/>
                  </a:lnTo>
                  <a:close/>
                </a:path>
                <a:path w="353694" h="269875">
                  <a:moveTo>
                    <a:pt x="270116" y="38811"/>
                  </a:moveTo>
                  <a:lnTo>
                    <a:pt x="269989" y="38671"/>
                  </a:lnTo>
                  <a:lnTo>
                    <a:pt x="269760" y="38506"/>
                  </a:lnTo>
                  <a:lnTo>
                    <a:pt x="269544" y="38366"/>
                  </a:lnTo>
                  <a:lnTo>
                    <a:pt x="269201" y="38074"/>
                  </a:lnTo>
                  <a:lnTo>
                    <a:pt x="268706" y="37655"/>
                  </a:lnTo>
                  <a:lnTo>
                    <a:pt x="268211" y="37071"/>
                  </a:lnTo>
                  <a:lnTo>
                    <a:pt x="267830" y="36550"/>
                  </a:lnTo>
                  <a:lnTo>
                    <a:pt x="267665" y="36296"/>
                  </a:lnTo>
                  <a:lnTo>
                    <a:pt x="267449" y="35979"/>
                  </a:lnTo>
                  <a:lnTo>
                    <a:pt x="267258" y="35725"/>
                  </a:lnTo>
                  <a:lnTo>
                    <a:pt x="267169" y="35585"/>
                  </a:lnTo>
                  <a:lnTo>
                    <a:pt x="266903" y="35293"/>
                  </a:lnTo>
                  <a:lnTo>
                    <a:pt x="266725" y="35242"/>
                  </a:lnTo>
                  <a:lnTo>
                    <a:pt x="266573" y="35280"/>
                  </a:lnTo>
                  <a:lnTo>
                    <a:pt x="266407" y="35331"/>
                  </a:lnTo>
                  <a:lnTo>
                    <a:pt x="266280" y="35763"/>
                  </a:lnTo>
                  <a:lnTo>
                    <a:pt x="266268" y="35928"/>
                  </a:lnTo>
                  <a:lnTo>
                    <a:pt x="266293" y="36131"/>
                  </a:lnTo>
                  <a:lnTo>
                    <a:pt x="266395" y="36385"/>
                  </a:lnTo>
                  <a:lnTo>
                    <a:pt x="269494" y="38874"/>
                  </a:lnTo>
                  <a:lnTo>
                    <a:pt x="269633" y="38874"/>
                  </a:lnTo>
                  <a:lnTo>
                    <a:pt x="269900" y="38887"/>
                  </a:lnTo>
                  <a:lnTo>
                    <a:pt x="270052" y="38874"/>
                  </a:lnTo>
                  <a:close/>
                </a:path>
                <a:path w="353694" h="269875">
                  <a:moveTo>
                    <a:pt x="275031" y="170243"/>
                  </a:moveTo>
                  <a:lnTo>
                    <a:pt x="274637" y="167957"/>
                  </a:lnTo>
                  <a:lnTo>
                    <a:pt x="273608" y="165049"/>
                  </a:lnTo>
                  <a:lnTo>
                    <a:pt x="273608" y="167551"/>
                  </a:lnTo>
                  <a:lnTo>
                    <a:pt x="273608" y="172605"/>
                  </a:lnTo>
                  <a:lnTo>
                    <a:pt x="272122" y="179984"/>
                  </a:lnTo>
                  <a:lnTo>
                    <a:pt x="268046" y="186016"/>
                  </a:lnTo>
                  <a:lnTo>
                    <a:pt x="262013" y="190093"/>
                  </a:lnTo>
                  <a:lnTo>
                    <a:pt x="254622" y="191592"/>
                  </a:lnTo>
                  <a:lnTo>
                    <a:pt x="247243" y="190093"/>
                  </a:lnTo>
                  <a:lnTo>
                    <a:pt x="241211" y="186016"/>
                  </a:lnTo>
                  <a:lnTo>
                    <a:pt x="237134" y="179984"/>
                  </a:lnTo>
                  <a:lnTo>
                    <a:pt x="235635" y="172605"/>
                  </a:lnTo>
                  <a:lnTo>
                    <a:pt x="235762" y="167551"/>
                  </a:lnTo>
                  <a:lnTo>
                    <a:pt x="237388" y="163309"/>
                  </a:lnTo>
                  <a:lnTo>
                    <a:pt x="240652" y="159715"/>
                  </a:lnTo>
                  <a:lnTo>
                    <a:pt x="242316" y="156451"/>
                  </a:lnTo>
                  <a:lnTo>
                    <a:pt x="242354" y="155956"/>
                  </a:lnTo>
                  <a:lnTo>
                    <a:pt x="242163" y="154889"/>
                  </a:lnTo>
                  <a:lnTo>
                    <a:pt x="241033" y="154533"/>
                  </a:lnTo>
                  <a:lnTo>
                    <a:pt x="238544" y="154533"/>
                  </a:lnTo>
                  <a:lnTo>
                    <a:pt x="231698" y="155028"/>
                  </a:lnTo>
                  <a:lnTo>
                    <a:pt x="222821" y="156260"/>
                  </a:lnTo>
                  <a:lnTo>
                    <a:pt x="213753" y="157772"/>
                  </a:lnTo>
                  <a:lnTo>
                    <a:pt x="200304" y="160197"/>
                  </a:lnTo>
                  <a:lnTo>
                    <a:pt x="199250" y="160197"/>
                  </a:lnTo>
                  <a:lnTo>
                    <a:pt x="198475" y="158026"/>
                  </a:lnTo>
                  <a:lnTo>
                    <a:pt x="198348" y="157480"/>
                  </a:lnTo>
                  <a:lnTo>
                    <a:pt x="198031" y="155676"/>
                  </a:lnTo>
                  <a:lnTo>
                    <a:pt x="206146" y="153682"/>
                  </a:lnTo>
                  <a:lnTo>
                    <a:pt x="220941" y="150253"/>
                  </a:lnTo>
                  <a:lnTo>
                    <a:pt x="237159" y="146939"/>
                  </a:lnTo>
                  <a:lnTo>
                    <a:pt x="249567" y="145300"/>
                  </a:lnTo>
                  <a:lnTo>
                    <a:pt x="249834" y="145288"/>
                  </a:lnTo>
                  <a:lnTo>
                    <a:pt x="254254" y="145288"/>
                  </a:lnTo>
                  <a:lnTo>
                    <a:pt x="257035" y="146253"/>
                  </a:lnTo>
                  <a:lnTo>
                    <a:pt x="260400" y="150253"/>
                  </a:lnTo>
                  <a:lnTo>
                    <a:pt x="260400" y="151091"/>
                  </a:lnTo>
                  <a:lnTo>
                    <a:pt x="260159" y="152501"/>
                  </a:lnTo>
                  <a:lnTo>
                    <a:pt x="260032" y="153517"/>
                  </a:lnTo>
                  <a:lnTo>
                    <a:pt x="260172" y="153682"/>
                  </a:lnTo>
                  <a:lnTo>
                    <a:pt x="267271" y="154139"/>
                  </a:lnTo>
                  <a:lnTo>
                    <a:pt x="267347" y="158026"/>
                  </a:lnTo>
                  <a:lnTo>
                    <a:pt x="267639" y="158432"/>
                  </a:lnTo>
                  <a:lnTo>
                    <a:pt x="268122" y="159245"/>
                  </a:lnTo>
                  <a:lnTo>
                    <a:pt x="271665" y="162826"/>
                  </a:lnTo>
                  <a:lnTo>
                    <a:pt x="273608" y="167551"/>
                  </a:lnTo>
                  <a:lnTo>
                    <a:pt x="273608" y="165049"/>
                  </a:lnTo>
                  <a:lnTo>
                    <a:pt x="272897" y="163029"/>
                  </a:lnTo>
                  <a:lnTo>
                    <a:pt x="271322" y="160489"/>
                  </a:lnTo>
                  <a:lnTo>
                    <a:pt x="269227" y="158343"/>
                  </a:lnTo>
                  <a:lnTo>
                    <a:pt x="268808" y="157657"/>
                  </a:lnTo>
                  <a:lnTo>
                    <a:pt x="268693" y="153238"/>
                  </a:lnTo>
                  <a:lnTo>
                    <a:pt x="268274" y="152781"/>
                  </a:lnTo>
                  <a:lnTo>
                    <a:pt x="267462" y="152730"/>
                  </a:lnTo>
                  <a:lnTo>
                    <a:pt x="267500" y="152501"/>
                  </a:lnTo>
                  <a:lnTo>
                    <a:pt x="268249" y="152514"/>
                  </a:lnTo>
                  <a:lnTo>
                    <a:pt x="268986" y="152501"/>
                  </a:lnTo>
                  <a:lnTo>
                    <a:pt x="269214" y="152400"/>
                  </a:lnTo>
                  <a:lnTo>
                    <a:pt x="269595" y="151993"/>
                  </a:lnTo>
                  <a:lnTo>
                    <a:pt x="269697" y="151587"/>
                  </a:lnTo>
                  <a:lnTo>
                    <a:pt x="269659" y="151091"/>
                  </a:lnTo>
                  <a:lnTo>
                    <a:pt x="269544" y="149936"/>
                  </a:lnTo>
                  <a:lnTo>
                    <a:pt x="268262" y="146672"/>
                  </a:lnTo>
                  <a:lnTo>
                    <a:pt x="268198" y="146519"/>
                  </a:lnTo>
                  <a:lnTo>
                    <a:pt x="268198" y="151091"/>
                  </a:lnTo>
                  <a:lnTo>
                    <a:pt x="266166" y="151066"/>
                  </a:lnTo>
                  <a:lnTo>
                    <a:pt x="266166" y="151853"/>
                  </a:lnTo>
                  <a:lnTo>
                    <a:pt x="265950" y="153238"/>
                  </a:lnTo>
                  <a:lnTo>
                    <a:pt x="262115" y="153035"/>
                  </a:lnTo>
                  <a:lnTo>
                    <a:pt x="262331" y="151587"/>
                  </a:lnTo>
                  <a:lnTo>
                    <a:pt x="263423" y="151726"/>
                  </a:lnTo>
                  <a:lnTo>
                    <a:pt x="264820" y="151815"/>
                  </a:lnTo>
                  <a:lnTo>
                    <a:pt x="266166" y="151853"/>
                  </a:lnTo>
                  <a:lnTo>
                    <a:pt x="266166" y="151066"/>
                  </a:lnTo>
                  <a:lnTo>
                    <a:pt x="265214" y="151053"/>
                  </a:lnTo>
                  <a:lnTo>
                    <a:pt x="261912" y="150850"/>
                  </a:lnTo>
                  <a:lnTo>
                    <a:pt x="261162" y="150558"/>
                  </a:lnTo>
                  <a:lnTo>
                    <a:pt x="261569" y="148145"/>
                  </a:lnTo>
                  <a:lnTo>
                    <a:pt x="261632" y="147688"/>
                  </a:lnTo>
                  <a:lnTo>
                    <a:pt x="262686" y="146672"/>
                  </a:lnTo>
                  <a:lnTo>
                    <a:pt x="267360" y="146862"/>
                  </a:lnTo>
                  <a:lnTo>
                    <a:pt x="268046" y="149936"/>
                  </a:lnTo>
                  <a:lnTo>
                    <a:pt x="268198" y="151091"/>
                  </a:lnTo>
                  <a:lnTo>
                    <a:pt x="268198" y="146519"/>
                  </a:lnTo>
                  <a:lnTo>
                    <a:pt x="267995" y="146011"/>
                  </a:lnTo>
                  <a:lnTo>
                    <a:pt x="266319" y="145415"/>
                  </a:lnTo>
                  <a:lnTo>
                    <a:pt x="262343" y="145249"/>
                  </a:lnTo>
                  <a:lnTo>
                    <a:pt x="261035" y="146532"/>
                  </a:lnTo>
                  <a:lnTo>
                    <a:pt x="260362" y="148145"/>
                  </a:lnTo>
                  <a:lnTo>
                    <a:pt x="259969" y="147535"/>
                  </a:lnTo>
                  <a:lnTo>
                    <a:pt x="258089" y="145288"/>
                  </a:lnTo>
                  <a:lnTo>
                    <a:pt x="257848" y="145008"/>
                  </a:lnTo>
                  <a:lnTo>
                    <a:pt x="254698" y="143865"/>
                  </a:lnTo>
                  <a:lnTo>
                    <a:pt x="249516" y="143878"/>
                  </a:lnTo>
                  <a:lnTo>
                    <a:pt x="204406" y="152628"/>
                  </a:lnTo>
                  <a:lnTo>
                    <a:pt x="196570" y="154889"/>
                  </a:lnTo>
                  <a:lnTo>
                    <a:pt x="196596" y="155676"/>
                  </a:lnTo>
                  <a:lnTo>
                    <a:pt x="196951" y="157911"/>
                  </a:lnTo>
                  <a:lnTo>
                    <a:pt x="197827" y="161607"/>
                  </a:lnTo>
                  <a:lnTo>
                    <a:pt x="200418" y="161607"/>
                  </a:lnTo>
                  <a:lnTo>
                    <a:pt x="208280" y="160197"/>
                  </a:lnTo>
                  <a:lnTo>
                    <a:pt x="213969" y="159169"/>
                  </a:lnTo>
                  <a:lnTo>
                    <a:pt x="223050" y="157657"/>
                  </a:lnTo>
                  <a:lnTo>
                    <a:pt x="231787" y="156451"/>
                  </a:lnTo>
                  <a:lnTo>
                    <a:pt x="238544" y="155956"/>
                  </a:lnTo>
                  <a:lnTo>
                    <a:pt x="239852" y="155956"/>
                  </a:lnTo>
                  <a:lnTo>
                    <a:pt x="240499" y="156070"/>
                  </a:lnTo>
                  <a:lnTo>
                    <a:pt x="240817" y="156146"/>
                  </a:lnTo>
                  <a:lnTo>
                    <a:pt x="240639" y="156616"/>
                  </a:lnTo>
                  <a:lnTo>
                    <a:pt x="239445" y="158953"/>
                  </a:lnTo>
                  <a:lnTo>
                    <a:pt x="236067" y="162712"/>
                  </a:lnTo>
                  <a:lnTo>
                    <a:pt x="234213" y="167551"/>
                  </a:lnTo>
                  <a:lnTo>
                    <a:pt x="234213" y="172605"/>
                  </a:lnTo>
                  <a:lnTo>
                    <a:pt x="235826" y="180543"/>
                  </a:lnTo>
                  <a:lnTo>
                    <a:pt x="240207" y="187032"/>
                  </a:lnTo>
                  <a:lnTo>
                    <a:pt x="246697" y="191401"/>
                  </a:lnTo>
                  <a:lnTo>
                    <a:pt x="254622" y="193014"/>
                  </a:lnTo>
                  <a:lnTo>
                    <a:pt x="263702" y="193014"/>
                  </a:lnTo>
                  <a:lnTo>
                    <a:pt x="265544" y="191592"/>
                  </a:lnTo>
                  <a:lnTo>
                    <a:pt x="271411" y="187058"/>
                  </a:lnTo>
                  <a:lnTo>
                    <a:pt x="274688" y="176872"/>
                  </a:lnTo>
                  <a:lnTo>
                    <a:pt x="275031" y="174777"/>
                  </a:lnTo>
                  <a:lnTo>
                    <a:pt x="275031" y="170243"/>
                  </a:lnTo>
                  <a:close/>
                </a:path>
                <a:path w="353694" h="269875">
                  <a:moveTo>
                    <a:pt x="294347" y="13474"/>
                  </a:moveTo>
                  <a:lnTo>
                    <a:pt x="293116" y="14249"/>
                  </a:lnTo>
                  <a:lnTo>
                    <a:pt x="292646" y="14478"/>
                  </a:lnTo>
                  <a:lnTo>
                    <a:pt x="292214" y="14630"/>
                  </a:lnTo>
                  <a:lnTo>
                    <a:pt x="291782" y="14935"/>
                  </a:lnTo>
                  <a:lnTo>
                    <a:pt x="291236" y="15240"/>
                  </a:lnTo>
                  <a:lnTo>
                    <a:pt x="290715" y="15379"/>
                  </a:lnTo>
                  <a:lnTo>
                    <a:pt x="290766" y="15621"/>
                  </a:lnTo>
                  <a:lnTo>
                    <a:pt x="291147" y="15887"/>
                  </a:lnTo>
                  <a:lnTo>
                    <a:pt x="291655" y="16065"/>
                  </a:lnTo>
                  <a:lnTo>
                    <a:pt x="292493" y="15811"/>
                  </a:lnTo>
                  <a:lnTo>
                    <a:pt x="292709" y="15709"/>
                  </a:lnTo>
                  <a:lnTo>
                    <a:pt x="292811" y="15494"/>
                  </a:lnTo>
                  <a:lnTo>
                    <a:pt x="293370" y="15265"/>
                  </a:lnTo>
                  <a:lnTo>
                    <a:pt x="293636" y="15036"/>
                  </a:lnTo>
                  <a:lnTo>
                    <a:pt x="294055" y="14478"/>
                  </a:lnTo>
                  <a:lnTo>
                    <a:pt x="294347" y="14008"/>
                  </a:lnTo>
                  <a:lnTo>
                    <a:pt x="294347" y="13474"/>
                  </a:lnTo>
                  <a:close/>
                </a:path>
                <a:path w="353694" h="269875">
                  <a:moveTo>
                    <a:pt x="294513" y="16522"/>
                  </a:moveTo>
                  <a:lnTo>
                    <a:pt x="294487" y="16268"/>
                  </a:lnTo>
                  <a:lnTo>
                    <a:pt x="294347" y="16167"/>
                  </a:lnTo>
                  <a:lnTo>
                    <a:pt x="294119" y="16268"/>
                  </a:lnTo>
                  <a:lnTo>
                    <a:pt x="293865" y="16357"/>
                  </a:lnTo>
                  <a:lnTo>
                    <a:pt x="293598" y="16459"/>
                  </a:lnTo>
                  <a:lnTo>
                    <a:pt x="293306" y="16548"/>
                  </a:lnTo>
                  <a:lnTo>
                    <a:pt x="293001" y="16675"/>
                  </a:lnTo>
                  <a:lnTo>
                    <a:pt x="292938" y="16827"/>
                  </a:lnTo>
                  <a:lnTo>
                    <a:pt x="292773" y="17056"/>
                  </a:lnTo>
                  <a:lnTo>
                    <a:pt x="292709" y="17195"/>
                  </a:lnTo>
                  <a:lnTo>
                    <a:pt x="292633" y="17348"/>
                  </a:lnTo>
                  <a:lnTo>
                    <a:pt x="292595" y="17500"/>
                  </a:lnTo>
                  <a:lnTo>
                    <a:pt x="292747" y="17665"/>
                  </a:lnTo>
                  <a:lnTo>
                    <a:pt x="292900" y="17818"/>
                  </a:lnTo>
                  <a:lnTo>
                    <a:pt x="293281" y="17881"/>
                  </a:lnTo>
                  <a:lnTo>
                    <a:pt x="294043" y="17526"/>
                  </a:lnTo>
                  <a:lnTo>
                    <a:pt x="294297" y="17157"/>
                  </a:lnTo>
                  <a:lnTo>
                    <a:pt x="294398" y="16840"/>
                  </a:lnTo>
                  <a:lnTo>
                    <a:pt x="294513" y="16522"/>
                  </a:lnTo>
                  <a:close/>
                </a:path>
                <a:path w="353694" h="269875">
                  <a:moveTo>
                    <a:pt x="296151" y="304"/>
                  </a:moveTo>
                  <a:lnTo>
                    <a:pt x="295986" y="228"/>
                  </a:lnTo>
                  <a:lnTo>
                    <a:pt x="295821" y="241"/>
                  </a:lnTo>
                  <a:lnTo>
                    <a:pt x="295592" y="279"/>
                  </a:lnTo>
                  <a:lnTo>
                    <a:pt x="295287" y="279"/>
                  </a:lnTo>
                  <a:lnTo>
                    <a:pt x="294817" y="457"/>
                  </a:lnTo>
                  <a:lnTo>
                    <a:pt x="294347" y="622"/>
                  </a:lnTo>
                  <a:lnTo>
                    <a:pt x="293776" y="787"/>
                  </a:lnTo>
                  <a:lnTo>
                    <a:pt x="292404" y="990"/>
                  </a:lnTo>
                  <a:lnTo>
                    <a:pt x="292061" y="850"/>
                  </a:lnTo>
                  <a:lnTo>
                    <a:pt x="291947" y="596"/>
                  </a:lnTo>
                  <a:lnTo>
                    <a:pt x="291947" y="889"/>
                  </a:lnTo>
                  <a:lnTo>
                    <a:pt x="292227" y="1193"/>
                  </a:lnTo>
                  <a:lnTo>
                    <a:pt x="293446" y="1333"/>
                  </a:lnTo>
                  <a:lnTo>
                    <a:pt x="293649" y="1333"/>
                  </a:lnTo>
                  <a:lnTo>
                    <a:pt x="293954" y="1930"/>
                  </a:lnTo>
                  <a:lnTo>
                    <a:pt x="294246" y="2298"/>
                  </a:lnTo>
                  <a:lnTo>
                    <a:pt x="294284" y="1866"/>
                  </a:lnTo>
                  <a:lnTo>
                    <a:pt x="294208" y="1295"/>
                  </a:lnTo>
                  <a:lnTo>
                    <a:pt x="295770" y="711"/>
                  </a:lnTo>
                  <a:lnTo>
                    <a:pt x="296087" y="406"/>
                  </a:lnTo>
                  <a:close/>
                </a:path>
                <a:path w="353694" h="269875">
                  <a:moveTo>
                    <a:pt x="296887" y="3263"/>
                  </a:moveTo>
                  <a:lnTo>
                    <a:pt x="296735" y="3187"/>
                  </a:lnTo>
                  <a:lnTo>
                    <a:pt x="296583" y="3200"/>
                  </a:lnTo>
                  <a:lnTo>
                    <a:pt x="296443" y="3225"/>
                  </a:lnTo>
                  <a:lnTo>
                    <a:pt x="296278" y="3238"/>
                  </a:lnTo>
                  <a:lnTo>
                    <a:pt x="296062" y="3276"/>
                  </a:lnTo>
                  <a:lnTo>
                    <a:pt x="295821" y="3302"/>
                  </a:lnTo>
                  <a:lnTo>
                    <a:pt x="295668" y="3327"/>
                  </a:lnTo>
                  <a:lnTo>
                    <a:pt x="295516" y="3340"/>
                  </a:lnTo>
                  <a:lnTo>
                    <a:pt x="295376" y="3441"/>
                  </a:lnTo>
                  <a:lnTo>
                    <a:pt x="294932" y="3721"/>
                  </a:lnTo>
                  <a:lnTo>
                    <a:pt x="294386" y="3911"/>
                  </a:lnTo>
                  <a:lnTo>
                    <a:pt x="293928" y="3873"/>
                  </a:lnTo>
                  <a:lnTo>
                    <a:pt x="293712" y="3873"/>
                  </a:lnTo>
                  <a:lnTo>
                    <a:pt x="293344" y="3771"/>
                  </a:lnTo>
                  <a:lnTo>
                    <a:pt x="293204" y="3873"/>
                  </a:lnTo>
                  <a:lnTo>
                    <a:pt x="293154" y="4127"/>
                  </a:lnTo>
                  <a:lnTo>
                    <a:pt x="293192" y="4279"/>
                  </a:lnTo>
                  <a:lnTo>
                    <a:pt x="293395" y="4419"/>
                  </a:lnTo>
                  <a:lnTo>
                    <a:pt x="293624" y="4559"/>
                  </a:lnTo>
                  <a:lnTo>
                    <a:pt x="294005" y="4635"/>
                  </a:lnTo>
                  <a:lnTo>
                    <a:pt x="294233" y="4648"/>
                  </a:lnTo>
                  <a:lnTo>
                    <a:pt x="294563" y="4635"/>
                  </a:lnTo>
                  <a:lnTo>
                    <a:pt x="295148" y="4584"/>
                  </a:lnTo>
                  <a:lnTo>
                    <a:pt x="295795" y="4292"/>
                  </a:lnTo>
                  <a:lnTo>
                    <a:pt x="296227" y="3975"/>
                  </a:lnTo>
                  <a:lnTo>
                    <a:pt x="296468" y="3784"/>
                  </a:lnTo>
                  <a:lnTo>
                    <a:pt x="296633" y="3619"/>
                  </a:lnTo>
                  <a:lnTo>
                    <a:pt x="296735" y="3492"/>
                  </a:lnTo>
                  <a:lnTo>
                    <a:pt x="296837" y="3352"/>
                  </a:lnTo>
                  <a:close/>
                </a:path>
                <a:path w="353694" h="269875">
                  <a:moveTo>
                    <a:pt x="305219" y="4902"/>
                  </a:moveTo>
                  <a:lnTo>
                    <a:pt x="305015" y="4737"/>
                  </a:lnTo>
                  <a:lnTo>
                    <a:pt x="304749" y="4546"/>
                  </a:lnTo>
                  <a:lnTo>
                    <a:pt x="304495" y="4394"/>
                  </a:lnTo>
                  <a:lnTo>
                    <a:pt x="304304" y="4203"/>
                  </a:lnTo>
                  <a:lnTo>
                    <a:pt x="304152" y="4076"/>
                  </a:lnTo>
                  <a:lnTo>
                    <a:pt x="303885" y="3886"/>
                  </a:lnTo>
                  <a:lnTo>
                    <a:pt x="303758" y="3848"/>
                  </a:lnTo>
                  <a:lnTo>
                    <a:pt x="303542" y="3822"/>
                  </a:lnTo>
                  <a:lnTo>
                    <a:pt x="303390" y="3873"/>
                  </a:lnTo>
                  <a:lnTo>
                    <a:pt x="303110" y="4051"/>
                  </a:lnTo>
                  <a:lnTo>
                    <a:pt x="303009" y="4343"/>
                  </a:lnTo>
                  <a:lnTo>
                    <a:pt x="303009" y="4533"/>
                  </a:lnTo>
                  <a:lnTo>
                    <a:pt x="303136" y="4762"/>
                  </a:lnTo>
                  <a:lnTo>
                    <a:pt x="303237" y="4902"/>
                  </a:lnTo>
                  <a:lnTo>
                    <a:pt x="303415" y="5029"/>
                  </a:lnTo>
                  <a:lnTo>
                    <a:pt x="303542" y="5118"/>
                  </a:lnTo>
                  <a:lnTo>
                    <a:pt x="303745" y="5219"/>
                  </a:lnTo>
                  <a:lnTo>
                    <a:pt x="303885" y="5270"/>
                  </a:lnTo>
                  <a:lnTo>
                    <a:pt x="304266" y="5334"/>
                  </a:lnTo>
                  <a:lnTo>
                    <a:pt x="304482" y="5321"/>
                  </a:lnTo>
                  <a:lnTo>
                    <a:pt x="304647" y="5270"/>
                  </a:lnTo>
                  <a:lnTo>
                    <a:pt x="304774" y="5232"/>
                  </a:lnTo>
                  <a:lnTo>
                    <a:pt x="305066" y="5130"/>
                  </a:lnTo>
                  <a:lnTo>
                    <a:pt x="305219" y="5003"/>
                  </a:lnTo>
                  <a:close/>
                </a:path>
                <a:path w="353694" h="269875">
                  <a:moveTo>
                    <a:pt x="305701" y="26949"/>
                  </a:moveTo>
                  <a:lnTo>
                    <a:pt x="305460" y="26784"/>
                  </a:lnTo>
                  <a:lnTo>
                    <a:pt x="305168" y="26631"/>
                  </a:lnTo>
                  <a:lnTo>
                    <a:pt x="304863" y="26454"/>
                  </a:lnTo>
                  <a:lnTo>
                    <a:pt x="304546" y="26276"/>
                  </a:lnTo>
                  <a:lnTo>
                    <a:pt x="304203" y="26123"/>
                  </a:lnTo>
                  <a:lnTo>
                    <a:pt x="304076" y="26085"/>
                  </a:lnTo>
                  <a:lnTo>
                    <a:pt x="303796" y="25996"/>
                  </a:lnTo>
                  <a:lnTo>
                    <a:pt x="303631" y="26009"/>
                  </a:lnTo>
                  <a:lnTo>
                    <a:pt x="303466" y="26047"/>
                  </a:lnTo>
                  <a:lnTo>
                    <a:pt x="303339" y="26149"/>
                  </a:lnTo>
                  <a:lnTo>
                    <a:pt x="303250" y="26289"/>
                  </a:lnTo>
                  <a:lnTo>
                    <a:pt x="303149" y="26428"/>
                  </a:lnTo>
                  <a:lnTo>
                    <a:pt x="303377" y="27000"/>
                  </a:lnTo>
                  <a:lnTo>
                    <a:pt x="303555" y="27152"/>
                  </a:lnTo>
                  <a:lnTo>
                    <a:pt x="303707" y="27228"/>
                  </a:lnTo>
                  <a:lnTo>
                    <a:pt x="304190" y="27444"/>
                  </a:lnTo>
                  <a:lnTo>
                    <a:pt x="304711" y="27432"/>
                  </a:lnTo>
                  <a:lnTo>
                    <a:pt x="305079" y="27355"/>
                  </a:lnTo>
                  <a:lnTo>
                    <a:pt x="305447" y="27241"/>
                  </a:lnTo>
                  <a:lnTo>
                    <a:pt x="305701" y="27114"/>
                  </a:lnTo>
                  <a:lnTo>
                    <a:pt x="305701" y="26949"/>
                  </a:lnTo>
                  <a:close/>
                </a:path>
                <a:path w="353694" h="269875">
                  <a:moveTo>
                    <a:pt x="306933" y="1955"/>
                  </a:moveTo>
                  <a:lnTo>
                    <a:pt x="306705" y="1778"/>
                  </a:lnTo>
                  <a:lnTo>
                    <a:pt x="306451" y="1625"/>
                  </a:lnTo>
                  <a:lnTo>
                    <a:pt x="306146" y="1422"/>
                  </a:lnTo>
                  <a:lnTo>
                    <a:pt x="305701" y="1155"/>
                  </a:lnTo>
                  <a:lnTo>
                    <a:pt x="305181" y="800"/>
                  </a:lnTo>
                  <a:lnTo>
                    <a:pt x="304723" y="533"/>
                  </a:lnTo>
                  <a:lnTo>
                    <a:pt x="304520" y="406"/>
                  </a:lnTo>
                  <a:lnTo>
                    <a:pt x="304355" y="317"/>
                  </a:lnTo>
                  <a:lnTo>
                    <a:pt x="303669" y="0"/>
                  </a:lnTo>
                  <a:lnTo>
                    <a:pt x="303415" y="63"/>
                  </a:lnTo>
                  <a:lnTo>
                    <a:pt x="303250" y="266"/>
                  </a:lnTo>
                  <a:lnTo>
                    <a:pt x="303060" y="520"/>
                  </a:lnTo>
                  <a:lnTo>
                    <a:pt x="303098" y="927"/>
                  </a:lnTo>
                  <a:lnTo>
                    <a:pt x="304126" y="1574"/>
                  </a:lnTo>
                  <a:lnTo>
                    <a:pt x="304647" y="1879"/>
                  </a:lnTo>
                  <a:lnTo>
                    <a:pt x="305358" y="2082"/>
                  </a:lnTo>
                  <a:lnTo>
                    <a:pt x="305930" y="2120"/>
                  </a:lnTo>
                  <a:lnTo>
                    <a:pt x="306070" y="2133"/>
                  </a:lnTo>
                  <a:lnTo>
                    <a:pt x="306324" y="2133"/>
                  </a:lnTo>
                  <a:lnTo>
                    <a:pt x="306819" y="2070"/>
                  </a:lnTo>
                  <a:close/>
                </a:path>
                <a:path w="353694" h="269875">
                  <a:moveTo>
                    <a:pt x="307924" y="25133"/>
                  </a:moveTo>
                  <a:lnTo>
                    <a:pt x="307898" y="24980"/>
                  </a:lnTo>
                  <a:lnTo>
                    <a:pt x="307441" y="24904"/>
                  </a:lnTo>
                  <a:lnTo>
                    <a:pt x="306870" y="24777"/>
                  </a:lnTo>
                  <a:lnTo>
                    <a:pt x="306298" y="24663"/>
                  </a:lnTo>
                  <a:lnTo>
                    <a:pt x="305600" y="24485"/>
                  </a:lnTo>
                  <a:lnTo>
                    <a:pt x="304634" y="24104"/>
                  </a:lnTo>
                  <a:lnTo>
                    <a:pt x="304431" y="23952"/>
                  </a:lnTo>
                  <a:lnTo>
                    <a:pt x="304241" y="23876"/>
                  </a:lnTo>
                  <a:lnTo>
                    <a:pt x="304063" y="23787"/>
                  </a:lnTo>
                  <a:lnTo>
                    <a:pt x="303898" y="23761"/>
                  </a:lnTo>
                  <a:lnTo>
                    <a:pt x="303593" y="23888"/>
                  </a:lnTo>
                  <a:lnTo>
                    <a:pt x="303466" y="24028"/>
                  </a:lnTo>
                  <a:lnTo>
                    <a:pt x="303542" y="24345"/>
                  </a:lnTo>
                  <a:lnTo>
                    <a:pt x="303606" y="24663"/>
                  </a:lnTo>
                  <a:lnTo>
                    <a:pt x="303974" y="25146"/>
                  </a:lnTo>
                  <a:lnTo>
                    <a:pt x="305409" y="25692"/>
                  </a:lnTo>
                  <a:lnTo>
                    <a:pt x="306260" y="25641"/>
                  </a:lnTo>
                  <a:lnTo>
                    <a:pt x="307505" y="25361"/>
                  </a:lnTo>
                  <a:lnTo>
                    <a:pt x="307924" y="25133"/>
                  </a:lnTo>
                  <a:close/>
                </a:path>
                <a:path w="353694" h="269875">
                  <a:moveTo>
                    <a:pt x="308660" y="23164"/>
                  </a:moveTo>
                  <a:lnTo>
                    <a:pt x="308635" y="23012"/>
                  </a:lnTo>
                  <a:lnTo>
                    <a:pt x="308089" y="22961"/>
                  </a:lnTo>
                  <a:lnTo>
                    <a:pt x="307403" y="22796"/>
                  </a:lnTo>
                  <a:lnTo>
                    <a:pt x="306717" y="22644"/>
                  </a:lnTo>
                  <a:lnTo>
                    <a:pt x="305943" y="22326"/>
                  </a:lnTo>
                  <a:lnTo>
                    <a:pt x="305396" y="21983"/>
                  </a:lnTo>
                  <a:lnTo>
                    <a:pt x="304825" y="21653"/>
                  </a:lnTo>
                  <a:lnTo>
                    <a:pt x="304546" y="21348"/>
                  </a:lnTo>
                  <a:lnTo>
                    <a:pt x="304292" y="21221"/>
                  </a:lnTo>
                  <a:lnTo>
                    <a:pt x="304088" y="21082"/>
                  </a:lnTo>
                  <a:lnTo>
                    <a:pt x="303923" y="21069"/>
                  </a:lnTo>
                  <a:lnTo>
                    <a:pt x="303784" y="21120"/>
                  </a:lnTo>
                  <a:lnTo>
                    <a:pt x="303593" y="21221"/>
                  </a:lnTo>
                  <a:lnTo>
                    <a:pt x="303517" y="21374"/>
                  </a:lnTo>
                  <a:lnTo>
                    <a:pt x="303657" y="21869"/>
                  </a:lnTo>
                  <a:lnTo>
                    <a:pt x="303745" y="22072"/>
                  </a:lnTo>
                  <a:lnTo>
                    <a:pt x="304114" y="22529"/>
                  </a:lnTo>
                  <a:lnTo>
                    <a:pt x="304380" y="22796"/>
                  </a:lnTo>
                  <a:lnTo>
                    <a:pt x="304774" y="23025"/>
                  </a:lnTo>
                  <a:lnTo>
                    <a:pt x="305549" y="23495"/>
                  </a:lnTo>
                  <a:lnTo>
                    <a:pt x="306603" y="23622"/>
                  </a:lnTo>
                  <a:lnTo>
                    <a:pt x="307378" y="23520"/>
                  </a:lnTo>
                  <a:lnTo>
                    <a:pt x="307517" y="23495"/>
                  </a:lnTo>
                  <a:lnTo>
                    <a:pt x="307644" y="23482"/>
                  </a:lnTo>
                  <a:lnTo>
                    <a:pt x="308317" y="23342"/>
                  </a:lnTo>
                  <a:lnTo>
                    <a:pt x="308660" y="23164"/>
                  </a:lnTo>
                  <a:close/>
                </a:path>
                <a:path w="353694" h="269875">
                  <a:moveTo>
                    <a:pt x="318427" y="66078"/>
                  </a:moveTo>
                  <a:lnTo>
                    <a:pt x="318312" y="65049"/>
                  </a:lnTo>
                  <a:lnTo>
                    <a:pt x="318236" y="64871"/>
                  </a:lnTo>
                  <a:lnTo>
                    <a:pt x="317944" y="64846"/>
                  </a:lnTo>
                  <a:lnTo>
                    <a:pt x="317741" y="64643"/>
                  </a:lnTo>
                  <a:lnTo>
                    <a:pt x="317906" y="64249"/>
                  </a:lnTo>
                  <a:lnTo>
                    <a:pt x="317398" y="63627"/>
                  </a:lnTo>
                  <a:lnTo>
                    <a:pt x="317055" y="63703"/>
                  </a:lnTo>
                  <a:lnTo>
                    <a:pt x="316687" y="64084"/>
                  </a:lnTo>
                  <a:lnTo>
                    <a:pt x="316674" y="64477"/>
                  </a:lnTo>
                  <a:lnTo>
                    <a:pt x="317144" y="64871"/>
                  </a:lnTo>
                  <a:lnTo>
                    <a:pt x="317436" y="65316"/>
                  </a:lnTo>
                  <a:lnTo>
                    <a:pt x="317576" y="65620"/>
                  </a:lnTo>
                  <a:lnTo>
                    <a:pt x="318033" y="66001"/>
                  </a:lnTo>
                  <a:lnTo>
                    <a:pt x="318287" y="66154"/>
                  </a:lnTo>
                  <a:lnTo>
                    <a:pt x="318427" y="66078"/>
                  </a:lnTo>
                  <a:close/>
                </a:path>
                <a:path w="353694" h="269875">
                  <a:moveTo>
                    <a:pt x="320052" y="63919"/>
                  </a:moveTo>
                  <a:lnTo>
                    <a:pt x="319938" y="63614"/>
                  </a:lnTo>
                  <a:lnTo>
                    <a:pt x="319709" y="63423"/>
                  </a:lnTo>
                  <a:lnTo>
                    <a:pt x="319544" y="63449"/>
                  </a:lnTo>
                  <a:lnTo>
                    <a:pt x="319354" y="63614"/>
                  </a:lnTo>
                  <a:lnTo>
                    <a:pt x="319239" y="63919"/>
                  </a:lnTo>
                  <a:lnTo>
                    <a:pt x="319100" y="64389"/>
                  </a:lnTo>
                  <a:lnTo>
                    <a:pt x="319303" y="64338"/>
                  </a:lnTo>
                  <a:lnTo>
                    <a:pt x="319506" y="64338"/>
                  </a:lnTo>
                  <a:lnTo>
                    <a:pt x="319633" y="64363"/>
                  </a:lnTo>
                  <a:lnTo>
                    <a:pt x="319786" y="64338"/>
                  </a:lnTo>
                  <a:lnTo>
                    <a:pt x="320052" y="63919"/>
                  </a:lnTo>
                  <a:close/>
                </a:path>
                <a:path w="353694" h="269875">
                  <a:moveTo>
                    <a:pt x="326885" y="67208"/>
                  </a:moveTo>
                  <a:close/>
                </a:path>
                <a:path w="353694" h="269875">
                  <a:moveTo>
                    <a:pt x="327329" y="67919"/>
                  </a:moveTo>
                  <a:lnTo>
                    <a:pt x="327279" y="67576"/>
                  </a:lnTo>
                  <a:lnTo>
                    <a:pt x="326872" y="67322"/>
                  </a:lnTo>
                  <a:lnTo>
                    <a:pt x="326707" y="67322"/>
                  </a:lnTo>
                  <a:lnTo>
                    <a:pt x="326288" y="67500"/>
                  </a:lnTo>
                  <a:lnTo>
                    <a:pt x="326123" y="68110"/>
                  </a:lnTo>
                  <a:lnTo>
                    <a:pt x="326555" y="68364"/>
                  </a:lnTo>
                  <a:lnTo>
                    <a:pt x="326809" y="68351"/>
                  </a:lnTo>
                  <a:lnTo>
                    <a:pt x="327025" y="68262"/>
                  </a:lnTo>
                  <a:lnTo>
                    <a:pt x="327329" y="67919"/>
                  </a:lnTo>
                  <a:close/>
                </a:path>
                <a:path w="353694" h="269875">
                  <a:moveTo>
                    <a:pt x="327761" y="69240"/>
                  </a:moveTo>
                  <a:lnTo>
                    <a:pt x="326936" y="68795"/>
                  </a:lnTo>
                  <a:lnTo>
                    <a:pt x="325716" y="68795"/>
                  </a:lnTo>
                  <a:lnTo>
                    <a:pt x="325577" y="69062"/>
                  </a:lnTo>
                  <a:lnTo>
                    <a:pt x="325577" y="69735"/>
                  </a:lnTo>
                  <a:lnTo>
                    <a:pt x="325716" y="70002"/>
                  </a:lnTo>
                  <a:lnTo>
                    <a:pt x="326326" y="70002"/>
                  </a:lnTo>
                  <a:lnTo>
                    <a:pt x="326936" y="70002"/>
                  </a:lnTo>
                  <a:lnTo>
                    <a:pt x="327761" y="69570"/>
                  </a:lnTo>
                  <a:lnTo>
                    <a:pt x="327761" y="69240"/>
                  </a:lnTo>
                  <a:close/>
                </a:path>
                <a:path w="353694" h="269875">
                  <a:moveTo>
                    <a:pt x="328866" y="71323"/>
                  </a:moveTo>
                  <a:lnTo>
                    <a:pt x="328066" y="70878"/>
                  </a:lnTo>
                  <a:lnTo>
                    <a:pt x="327558" y="70739"/>
                  </a:lnTo>
                  <a:lnTo>
                    <a:pt x="326910" y="70739"/>
                  </a:lnTo>
                  <a:lnTo>
                    <a:pt x="325386" y="71120"/>
                  </a:lnTo>
                  <a:lnTo>
                    <a:pt x="325247" y="71488"/>
                  </a:lnTo>
                  <a:lnTo>
                    <a:pt x="325475" y="72110"/>
                  </a:lnTo>
                  <a:lnTo>
                    <a:pt x="325767" y="72263"/>
                  </a:lnTo>
                  <a:lnTo>
                    <a:pt x="327139" y="71920"/>
                  </a:lnTo>
                  <a:lnTo>
                    <a:pt x="327647" y="71729"/>
                  </a:lnTo>
                  <a:lnTo>
                    <a:pt x="328066" y="71602"/>
                  </a:lnTo>
                  <a:lnTo>
                    <a:pt x="328485" y="71450"/>
                  </a:lnTo>
                  <a:lnTo>
                    <a:pt x="328815" y="71437"/>
                  </a:lnTo>
                  <a:close/>
                </a:path>
                <a:path w="353694" h="269875">
                  <a:moveTo>
                    <a:pt x="346671" y="28409"/>
                  </a:moveTo>
                  <a:lnTo>
                    <a:pt x="346544" y="28168"/>
                  </a:lnTo>
                  <a:lnTo>
                    <a:pt x="345998" y="27927"/>
                  </a:lnTo>
                  <a:lnTo>
                    <a:pt x="345668" y="27990"/>
                  </a:lnTo>
                  <a:lnTo>
                    <a:pt x="345643" y="28409"/>
                  </a:lnTo>
                  <a:lnTo>
                    <a:pt x="345401" y="28168"/>
                  </a:lnTo>
                  <a:lnTo>
                    <a:pt x="345211" y="28219"/>
                  </a:lnTo>
                  <a:lnTo>
                    <a:pt x="345122" y="28867"/>
                  </a:lnTo>
                  <a:lnTo>
                    <a:pt x="345287" y="29044"/>
                  </a:lnTo>
                  <a:lnTo>
                    <a:pt x="345579" y="29159"/>
                  </a:lnTo>
                  <a:lnTo>
                    <a:pt x="345782" y="29184"/>
                  </a:lnTo>
                  <a:lnTo>
                    <a:pt x="346367" y="29095"/>
                  </a:lnTo>
                  <a:lnTo>
                    <a:pt x="346557" y="28752"/>
                  </a:lnTo>
                  <a:lnTo>
                    <a:pt x="346671" y="28409"/>
                  </a:lnTo>
                  <a:close/>
                </a:path>
                <a:path w="353694" h="269875">
                  <a:moveTo>
                    <a:pt x="346887" y="32575"/>
                  </a:moveTo>
                  <a:lnTo>
                    <a:pt x="346875" y="32423"/>
                  </a:lnTo>
                  <a:lnTo>
                    <a:pt x="346252" y="31940"/>
                  </a:lnTo>
                  <a:lnTo>
                    <a:pt x="345681" y="32029"/>
                  </a:lnTo>
                  <a:lnTo>
                    <a:pt x="345414" y="32054"/>
                  </a:lnTo>
                  <a:lnTo>
                    <a:pt x="345224" y="32207"/>
                  </a:lnTo>
                  <a:lnTo>
                    <a:pt x="345097" y="32486"/>
                  </a:lnTo>
                  <a:lnTo>
                    <a:pt x="345135" y="32626"/>
                  </a:lnTo>
                  <a:lnTo>
                    <a:pt x="345287" y="32931"/>
                  </a:lnTo>
                  <a:lnTo>
                    <a:pt x="345389" y="33058"/>
                  </a:lnTo>
                  <a:lnTo>
                    <a:pt x="345592" y="33223"/>
                  </a:lnTo>
                  <a:lnTo>
                    <a:pt x="345871" y="33223"/>
                  </a:lnTo>
                  <a:lnTo>
                    <a:pt x="346227" y="33159"/>
                  </a:lnTo>
                  <a:lnTo>
                    <a:pt x="346887" y="32740"/>
                  </a:lnTo>
                  <a:lnTo>
                    <a:pt x="346887" y="32575"/>
                  </a:lnTo>
                  <a:close/>
                </a:path>
                <a:path w="353694" h="269875">
                  <a:moveTo>
                    <a:pt x="346913" y="30594"/>
                  </a:moveTo>
                  <a:lnTo>
                    <a:pt x="346849" y="30403"/>
                  </a:lnTo>
                  <a:lnTo>
                    <a:pt x="346659" y="30200"/>
                  </a:lnTo>
                  <a:lnTo>
                    <a:pt x="346443" y="30022"/>
                  </a:lnTo>
                  <a:lnTo>
                    <a:pt x="346163" y="29883"/>
                  </a:lnTo>
                  <a:lnTo>
                    <a:pt x="345782" y="29883"/>
                  </a:lnTo>
                  <a:lnTo>
                    <a:pt x="345592" y="29984"/>
                  </a:lnTo>
                  <a:lnTo>
                    <a:pt x="345452" y="30111"/>
                  </a:lnTo>
                  <a:lnTo>
                    <a:pt x="345414" y="30289"/>
                  </a:lnTo>
                  <a:lnTo>
                    <a:pt x="345414" y="30810"/>
                  </a:lnTo>
                  <a:lnTo>
                    <a:pt x="345516" y="31076"/>
                  </a:lnTo>
                  <a:lnTo>
                    <a:pt x="345909" y="31089"/>
                  </a:lnTo>
                  <a:lnTo>
                    <a:pt x="346113" y="31089"/>
                  </a:lnTo>
                  <a:lnTo>
                    <a:pt x="346316" y="31000"/>
                  </a:lnTo>
                  <a:lnTo>
                    <a:pt x="346481" y="30911"/>
                  </a:lnTo>
                  <a:lnTo>
                    <a:pt x="346646" y="30810"/>
                  </a:lnTo>
                  <a:lnTo>
                    <a:pt x="346875" y="30695"/>
                  </a:lnTo>
                  <a:close/>
                </a:path>
                <a:path w="353694" h="269875">
                  <a:moveTo>
                    <a:pt x="351155" y="16560"/>
                  </a:moveTo>
                  <a:close/>
                </a:path>
                <a:path w="353694" h="269875">
                  <a:moveTo>
                    <a:pt x="351713" y="17691"/>
                  </a:moveTo>
                  <a:lnTo>
                    <a:pt x="351116" y="17056"/>
                  </a:lnTo>
                  <a:lnTo>
                    <a:pt x="350875" y="16967"/>
                  </a:lnTo>
                  <a:lnTo>
                    <a:pt x="350316" y="16941"/>
                  </a:lnTo>
                  <a:lnTo>
                    <a:pt x="350227" y="17221"/>
                  </a:lnTo>
                  <a:lnTo>
                    <a:pt x="350215" y="17551"/>
                  </a:lnTo>
                  <a:lnTo>
                    <a:pt x="350215" y="17894"/>
                  </a:lnTo>
                  <a:lnTo>
                    <a:pt x="350329" y="18148"/>
                  </a:lnTo>
                  <a:lnTo>
                    <a:pt x="350710" y="18161"/>
                  </a:lnTo>
                  <a:lnTo>
                    <a:pt x="350888" y="18148"/>
                  </a:lnTo>
                  <a:lnTo>
                    <a:pt x="351078" y="18084"/>
                  </a:lnTo>
                  <a:lnTo>
                    <a:pt x="351269" y="17995"/>
                  </a:lnTo>
                  <a:lnTo>
                    <a:pt x="351447" y="17932"/>
                  </a:lnTo>
                  <a:lnTo>
                    <a:pt x="351637" y="17843"/>
                  </a:lnTo>
                  <a:lnTo>
                    <a:pt x="351713" y="17691"/>
                  </a:lnTo>
                  <a:close/>
                </a:path>
                <a:path w="353694" h="269875">
                  <a:moveTo>
                    <a:pt x="351802" y="15748"/>
                  </a:moveTo>
                  <a:lnTo>
                    <a:pt x="351751" y="15519"/>
                  </a:lnTo>
                  <a:lnTo>
                    <a:pt x="351421" y="15417"/>
                  </a:lnTo>
                  <a:lnTo>
                    <a:pt x="351205" y="15392"/>
                  </a:lnTo>
                  <a:lnTo>
                    <a:pt x="351078" y="15481"/>
                  </a:lnTo>
                  <a:lnTo>
                    <a:pt x="351040" y="15621"/>
                  </a:lnTo>
                  <a:lnTo>
                    <a:pt x="350989" y="15760"/>
                  </a:lnTo>
                  <a:lnTo>
                    <a:pt x="351015" y="15913"/>
                  </a:lnTo>
                  <a:lnTo>
                    <a:pt x="351053" y="16090"/>
                  </a:lnTo>
                  <a:lnTo>
                    <a:pt x="351104" y="16268"/>
                  </a:lnTo>
                  <a:lnTo>
                    <a:pt x="351129" y="16421"/>
                  </a:lnTo>
                  <a:lnTo>
                    <a:pt x="351256" y="16471"/>
                  </a:lnTo>
                  <a:lnTo>
                    <a:pt x="351459" y="16408"/>
                  </a:lnTo>
                  <a:lnTo>
                    <a:pt x="351624" y="16357"/>
                  </a:lnTo>
                  <a:lnTo>
                    <a:pt x="351802" y="16090"/>
                  </a:lnTo>
                  <a:lnTo>
                    <a:pt x="351802" y="15748"/>
                  </a:lnTo>
                  <a:close/>
                </a:path>
                <a:path w="353694" h="269875">
                  <a:moveTo>
                    <a:pt x="352221" y="19481"/>
                  </a:moveTo>
                  <a:lnTo>
                    <a:pt x="351726" y="18910"/>
                  </a:lnTo>
                  <a:lnTo>
                    <a:pt x="351434" y="18757"/>
                  </a:lnTo>
                  <a:lnTo>
                    <a:pt x="351155" y="18719"/>
                  </a:lnTo>
                  <a:lnTo>
                    <a:pt x="350875" y="18669"/>
                  </a:lnTo>
                  <a:lnTo>
                    <a:pt x="350596" y="18694"/>
                  </a:lnTo>
                  <a:lnTo>
                    <a:pt x="350367" y="18783"/>
                  </a:lnTo>
                  <a:lnTo>
                    <a:pt x="349923" y="18935"/>
                  </a:lnTo>
                  <a:lnTo>
                    <a:pt x="349719" y="19177"/>
                  </a:lnTo>
                  <a:lnTo>
                    <a:pt x="349605" y="19431"/>
                  </a:lnTo>
                  <a:lnTo>
                    <a:pt x="349580" y="19608"/>
                  </a:lnTo>
                  <a:lnTo>
                    <a:pt x="349631" y="19837"/>
                  </a:lnTo>
                  <a:lnTo>
                    <a:pt x="349796" y="19850"/>
                  </a:lnTo>
                  <a:lnTo>
                    <a:pt x="349973" y="19837"/>
                  </a:lnTo>
                  <a:lnTo>
                    <a:pt x="350100" y="19989"/>
                  </a:lnTo>
                  <a:lnTo>
                    <a:pt x="350316" y="20066"/>
                  </a:lnTo>
                  <a:lnTo>
                    <a:pt x="350494" y="20015"/>
                  </a:lnTo>
                  <a:lnTo>
                    <a:pt x="350761" y="19913"/>
                  </a:lnTo>
                  <a:lnTo>
                    <a:pt x="351028" y="19837"/>
                  </a:lnTo>
                  <a:lnTo>
                    <a:pt x="351256" y="19710"/>
                  </a:lnTo>
                  <a:lnTo>
                    <a:pt x="351751" y="19710"/>
                  </a:lnTo>
                  <a:lnTo>
                    <a:pt x="352018" y="19900"/>
                  </a:lnTo>
                  <a:lnTo>
                    <a:pt x="352145" y="19824"/>
                  </a:lnTo>
                  <a:lnTo>
                    <a:pt x="352221" y="19481"/>
                  </a:lnTo>
                  <a:close/>
                </a:path>
                <a:path w="353694" h="269875">
                  <a:moveTo>
                    <a:pt x="353187" y="22110"/>
                  </a:moveTo>
                  <a:lnTo>
                    <a:pt x="353021" y="21628"/>
                  </a:lnTo>
                  <a:lnTo>
                    <a:pt x="352450" y="21221"/>
                  </a:lnTo>
                  <a:lnTo>
                    <a:pt x="352171" y="21018"/>
                  </a:lnTo>
                  <a:lnTo>
                    <a:pt x="351790" y="20840"/>
                  </a:lnTo>
                  <a:lnTo>
                    <a:pt x="350939" y="20739"/>
                  </a:lnTo>
                  <a:lnTo>
                    <a:pt x="350481" y="20815"/>
                  </a:lnTo>
                  <a:lnTo>
                    <a:pt x="350126" y="20993"/>
                  </a:lnTo>
                  <a:lnTo>
                    <a:pt x="349402" y="21336"/>
                  </a:lnTo>
                  <a:lnTo>
                    <a:pt x="349148" y="21780"/>
                  </a:lnTo>
                  <a:lnTo>
                    <a:pt x="349046" y="22034"/>
                  </a:lnTo>
                  <a:lnTo>
                    <a:pt x="348970" y="22313"/>
                  </a:lnTo>
                  <a:lnTo>
                    <a:pt x="349046" y="22466"/>
                  </a:lnTo>
                  <a:lnTo>
                    <a:pt x="349313" y="22656"/>
                  </a:lnTo>
                  <a:lnTo>
                    <a:pt x="349478" y="22682"/>
                  </a:lnTo>
                  <a:lnTo>
                    <a:pt x="349923" y="22504"/>
                  </a:lnTo>
                  <a:lnTo>
                    <a:pt x="350189" y="22288"/>
                  </a:lnTo>
                  <a:lnTo>
                    <a:pt x="350621" y="22085"/>
                  </a:lnTo>
                  <a:lnTo>
                    <a:pt x="351053" y="21869"/>
                  </a:lnTo>
                  <a:lnTo>
                    <a:pt x="351612" y="21755"/>
                  </a:lnTo>
                  <a:lnTo>
                    <a:pt x="352145" y="21882"/>
                  </a:lnTo>
                  <a:lnTo>
                    <a:pt x="352679" y="21971"/>
                  </a:lnTo>
                  <a:lnTo>
                    <a:pt x="353072" y="22212"/>
                  </a:lnTo>
                  <a:close/>
                </a:path>
              </a:pathLst>
            </a:custGeom>
            <a:solidFill>
              <a:srgbClr val="65101A"/>
            </a:solidFill>
          </p:spPr>
          <p:txBody>
            <a:bodyPr wrap="square" lIns="0" tIns="0" rIns="0" bIns="0" rtlCol="0"/>
            <a:lstStyle/>
            <a:p>
              <a:endParaRPr/>
            </a:p>
          </p:txBody>
        </p:sp>
        <p:sp>
          <p:nvSpPr>
            <p:cNvPr id="201" name="object 201"/>
            <p:cNvSpPr/>
            <p:nvPr/>
          </p:nvSpPr>
          <p:spPr>
            <a:xfrm>
              <a:off x="466305" y="6091491"/>
              <a:ext cx="301625" cy="299085"/>
            </a:xfrm>
            <a:custGeom>
              <a:avLst/>
              <a:gdLst/>
              <a:ahLst/>
              <a:cxnLst/>
              <a:rect l="l" t="t" r="r" b="b"/>
              <a:pathLst>
                <a:path w="301625" h="299085">
                  <a:moveTo>
                    <a:pt x="6299" y="183553"/>
                  </a:moveTo>
                  <a:lnTo>
                    <a:pt x="5842" y="182854"/>
                  </a:lnTo>
                  <a:lnTo>
                    <a:pt x="6299" y="183553"/>
                  </a:lnTo>
                  <a:close/>
                </a:path>
                <a:path w="301625" h="299085">
                  <a:moveTo>
                    <a:pt x="9448" y="230670"/>
                  </a:moveTo>
                  <a:lnTo>
                    <a:pt x="50" y="221500"/>
                  </a:lnTo>
                  <a:lnTo>
                    <a:pt x="254" y="221805"/>
                  </a:lnTo>
                  <a:lnTo>
                    <a:pt x="1155" y="222618"/>
                  </a:lnTo>
                  <a:lnTo>
                    <a:pt x="5981" y="226568"/>
                  </a:lnTo>
                  <a:lnTo>
                    <a:pt x="8509" y="229692"/>
                  </a:lnTo>
                  <a:lnTo>
                    <a:pt x="8699" y="230911"/>
                  </a:lnTo>
                  <a:lnTo>
                    <a:pt x="8674" y="231952"/>
                  </a:lnTo>
                  <a:lnTo>
                    <a:pt x="8636" y="232206"/>
                  </a:lnTo>
                  <a:lnTo>
                    <a:pt x="8636" y="232524"/>
                  </a:lnTo>
                  <a:lnTo>
                    <a:pt x="8775" y="232664"/>
                  </a:lnTo>
                  <a:lnTo>
                    <a:pt x="8966" y="232486"/>
                  </a:lnTo>
                  <a:lnTo>
                    <a:pt x="9080" y="232346"/>
                  </a:lnTo>
                  <a:lnTo>
                    <a:pt x="9220" y="232092"/>
                  </a:lnTo>
                  <a:lnTo>
                    <a:pt x="9410" y="231267"/>
                  </a:lnTo>
                  <a:lnTo>
                    <a:pt x="9448" y="230670"/>
                  </a:lnTo>
                  <a:close/>
                </a:path>
                <a:path w="301625" h="299085">
                  <a:moveTo>
                    <a:pt x="18656" y="279806"/>
                  </a:moveTo>
                  <a:lnTo>
                    <a:pt x="18503" y="279336"/>
                  </a:lnTo>
                  <a:lnTo>
                    <a:pt x="18656" y="279806"/>
                  </a:lnTo>
                  <a:close/>
                </a:path>
                <a:path w="301625" h="299085">
                  <a:moveTo>
                    <a:pt x="18669" y="214337"/>
                  </a:moveTo>
                  <a:lnTo>
                    <a:pt x="18605" y="214122"/>
                  </a:lnTo>
                  <a:lnTo>
                    <a:pt x="18173" y="214655"/>
                  </a:lnTo>
                  <a:lnTo>
                    <a:pt x="18326" y="214630"/>
                  </a:lnTo>
                  <a:lnTo>
                    <a:pt x="18542" y="214566"/>
                  </a:lnTo>
                  <a:lnTo>
                    <a:pt x="18669" y="214337"/>
                  </a:lnTo>
                  <a:close/>
                </a:path>
                <a:path w="301625" h="299085">
                  <a:moveTo>
                    <a:pt x="20091" y="208876"/>
                  </a:moveTo>
                  <a:lnTo>
                    <a:pt x="19392" y="205790"/>
                  </a:lnTo>
                  <a:lnTo>
                    <a:pt x="18707" y="203911"/>
                  </a:lnTo>
                  <a:lnTo>
                    <a:pt x="17335" y="201968"/>
                  </a:lnTo>
                  <a:lnTo>
                    <a:pt x="11734" y="197383"/>
                  </a:lnTo>
                  <a:lnTo>
                    <a:pt x="10121" y="196278"/>
                  </a:lnTo>
                  <a:lnTo>
                    <a:pt x="7162" y="186474"/>
                  </a:lnTo>
                  <a:lnTo>
                    <a:pt x="7061" y="185597"/>
                  </a:lnTo>
                  <a:lnTo>
                    <a:pt x="6667" y="184200"/>
                  </a:lnTo>
                  <a:lnTo>
                    <a:pt x="6337" y="183591"/>
                  </a:lnTo>
                  <a:lnTo>
                    <a:pt x="6769" y="185597"/>
                  </a:lnTo>
                  <a:lnTo>
                    <a:pt x="6781" y="192989"/>
                  </a:lnTo>
                  <a:lnTo>
                    <a:pt x="12471" y="198767"/>
                  </a:lnTo>
                  <a:lnTo>
                    <a:pt x="14605" y="200215"/>
                  </a:lnTo>
                  <a:lnTo>
                    <a:pt x="15595" y="201002"/>
                  </a:lnTo>
                  <a:lnTo>
                    <a:pt x="16573" y="202450"/>
                  </a:lnTo>
                  <a:lnTo>
                    <a:pt x="17881" y="204317"/>
                  </a:lnTo>
                  <a:lnTo>
                    <a:pt x="18567" y="206082"/>
                  </a:lnTo>
                  <a:lnTo>
                    <a:pt x="19291" y="208876"/>
                  </a:lnTo>
                  <a:lnTo>
                    <a:pt x="19291" y="213283"/>
                  </a:lnTo>
                  <a:lnTo>
                    <a:pt x="19418" y="213321"/>
                  </a:lnTo>
                  <a:lnTo>
                    <a:pt x="19532" y="213131"/>
                  </a:lnTo>
                  <a:lnTo>
                    <a:pt x="19773" y="212496"/>
                  </a:lnTo>
                  <a:lnTo>
                    <a:pt x="19951" y="211912"/>
                  </a:lnTo>
                  <a:lnTo>
                    <a:pt x="20091" y="210121"/>
                  </a:lnTo>
                  <a:lnTo>
                    <a:pt x="20091" y="208876"/>
                  </a:lnTo>
                  <a:close/>
                </a:path>
                <a:path w="301625" h="299085">
                  <a:moveTo>
                    <a:pt x="21450" y="266611"/>
                  </a:moveTo>
                  <a:lnTo>
                    <a:pt x="20599" y="268058"/>
                  </a:lnTo>
                  <a:lnTo>
                    <a:pt x="20497" y="268389"/>
                  </a:lnTo>
                  <a:lnTo>
                    <a:pt x="20345" y="268732"/>
                  </a:lnTo>
                  <a:lnTo>
                    <a:pt x="20281" y="268909"/>
                  </a:lnTo>
                  <a:lnTo>
                    <a:pt x="20193" y="269087"/>
                  </a:lnTo>
                  <a:lnTo>
                    <a:pt x="19964" y="269913"/>
                  </a:lnTo>
                  <a:lnTo>
                    <a:pt x="19913" y="270141"/>
                  </a:lnTo>
                  <a:lnTo>
                    <a:pt x="19837" y="270357"/>
                  </a:lnTo>
                  <a:lnTo>
                    <a:pt x="19672" y="271741"/>
                  </a:lnTo>
                  <a:lnTo>
                    <a:pt x="20167" y="275018"/>
                  </a:lnTo>
                  <a:lnTo>
                    <a:pt x="20256" y="274751"/>
                  </a:lnTo>
                  <a:lnTo>
                    <a:pt x="20472" y="274256"/>
                  </a:lnTo>
                  <a:lnTo>
                    <a:pt x="20358" y="273888"/>
                  </a:lnTo>
                  <a:lnTo>
                    <a:pt x="20231" y="273202"/>
                  </a:lnTo>
                  <a:lnTo>
                    <a:pt x="20167" y="272935"/>
                  </a:lnTo>
                  <a:lnTo>
                    <a:pt x="20129" y="272669"/>
                  </a:lnTo>
                  <a:lnTo>
                    <a:pt x="20091" y="271627"/>
                  </a:lnTo>
                  <a:lnTo>
                    <a:pt x="20154" y="270649"/>
                  </a:lnTo>
                  <a:lnTo>
                    <a:pt x="20180" y="270421"/>
                  </a:lnTo>
                  <a:lnTo>
                    <a:pt x="20243" y="270205"/>
                  </a:lnTo>
                  <a:lnTo>
                    <a:pt x="20396" y="269367"/>
                  </a:lnTo>
                  <a:lnTo>
                    <a:pt x="20447" y="269176"/>
                  </a:lnTo>
                  <a:lnTo>
                    <a:pt x="20523" y="268986"/>
                  </a:lnTo>
                  <a:lnTo>
                    <a:pt x="20574" y="268808"/>
                  </a:lnTo>
                  <a:lnTo>
                    <a:pt x="20701" y="268465"/>
                  </a:lnTo>
                  <a:lnTo>
                    <a:pt x="20777" y="268135"/>
                  </a:lnTo>
                  <a:lnTo>
                    <a:pt x="20904" y="267881"/>
                  </a:lnTo>
                  <a:lnTo>
                    <a:pt x="21450" y="266611"/>
                  </a:lnTo>
                  <a:close/>
                </a:path>
                <a:path w="301625" h="299085">
                  <a:moveTo>
                    <a:pt x="27012" y="195148"/>
                  </a:moveTo>
                  <a:lnTo>
                    <a:pt x="26708" y="191795"/>
                  </a:lnTo>
                  <a:lnTo>
                    <a:pt x="26073" y="190068"/>
                  </a:lnTo>
                  <a:lnTo>
                    <a:pt x="24561" y="186931"/>
                  </a:lnTo>
                  <a:lnTo>
                    <a:pt x="23761" y="185432"/>
                  </a:lnTo>
                  <a:lnTo>
                    <a:pt x="22720" y="182664"/>
                  </a:lnTo>
                  <a:lnTo>
                    <a:pt x="22466" y="181394"/>
                  </a:lnTo>
                  <a:lnTo>
                    <a:pt x="22263" y="179006"/>
                  </a:lnTo>
                  <a:lnTo>
                    <a:pt x="22148" y="179641"/>
                  </a:lnTo>
                  <a:lnTo>
                    <a:pt x="22136" y="181419"/>
                  </a:lnTo>
                  <a:lnTo>
                    <a:pt x="22288" y="182753"/>
                  </a:lnTo>
                  <a:lnTo>
                    <a:pt x="23164" y="185686"/>
                  </a:lnTo>
                  <a:lnTo>
                    <a:pt x="23914" y="187261"/>
                  </a:lnTo>
                  <a:lnTo>
                    <a:pt x="25273" y="190398"/>
                  </a:lnTo>
                  <a:lnTo>
                    <a:pt x="25819" y="192024"/>
                  </a:lnTo>
                  <a:lnTo>
                    <a:pt x="26098" y="195097"/>
                  </a:lnTo>
                  <a:lnTo>
                    <a:pt x="25908" y="196354"/>
                  </a:lnTo>
                  <a:lnTo>
                    <a:pt x="25184" y="199199"/>
                  </a:lnTo>
                  <a:lnTo>
                    <a:pt x="24650" y="200837"/>
                  </a:lnTo>
                  <a:lnTo>
                    <a:pt x="24599" y="201091"/>
                  </a:lnTo>
                  <a:lnTo>
                    <a:pt x="24726" y="201256"/>
                  </a:lnTo>
                  <a:lnTo>
                    <a:pt x="25361" y="200444"/>
                  </a:lnTo>
                  <a:lnTo>
                    <a:pt x="26212" y="198526"/>
                  </a:lnTo>
                  <a:lnTo>
                    <a:pt x="26771" y="196507"/>
                  </a:lnTo>
                  <a:lnTo>
                    <a:pt x="27012" y="195148"/>
                  </a:lnTo>
                  <a:close/>
                </a:path>
                <a:path w="301625" h="299085">
                  <a:moveTo>
                    <a:pt x="32042" y="287845"/>
                  </a:moveTo>
                  <a:lnTo>
                    <a:pt x="26187" y="281673"/>
                  </a:lnTo>
                  <a:lnTo>
                    <a:pt x="24142" y="279831"/>
                  </a:lnTo>
                  <a:lnTo>
                    <a:pt x="23177" y="278866"/>
                  </a:lnTo>
                  <a:lnTo>
                    <a:pt x="21932" y="277253"/>
                  </a:lnTo>
                  <a:lnTo>
                    <a:pt x="21551" y="276656"/>
                  </a:lnTo>
                  <a:lnTo>
                    <a:pt x="21234" y="276047"/>
                  </a:lnTo>
                  <a:lnTo>
                    <a:pt x="21094" y="277088"/>
                  </a:lnTo>
                  <a:lnTo>
                    <a:pt x="28879" y="284911"/>
                  </a:lnTo>
                  <a:lnTo>
                    <a:pt x="30327" y="286232"/>
                  </a:lnTo>
                  <a:lnTo>
                    <a:pt x="30822" y="286956"/>
                  </a:lnTo>
                  <a:lnTo>
                    <a:pt x="31102" y="287680"/>
                  </a:lnTo>
                  <a:lnTo>
                    <a:pt x="31140" y="288175"/>
                  </a:lnTo>
                  <a:lnTo>
                    <a:pt x="31127" y="288683"/>
                  </a:lnTo>
                  <a:lnTo>
                    <a:pt x="30543" y="290664"/>
                  </a:lnTo>
                  <a:lnTo>
                    <a:pt x="29298" y="293751"/>
                  </a:lnTo>
                  <a:lnTo>
                    <a:pt x="29083" y="294728"/>
                  </a:lnTo>
                  <a:lnTo>
                    <a:pt x="28384" y="296659"/>
                  </a:lnTo>
                  <a:lnTo>
                    <a:pt x="28003" y="297395"/>
                  </a:lnTo>
                  <a:lnTo>
                    <a:pt x="27774" y="298183"/>
                  </a:lnTo>
                  <a:lnTo>
                    <a:pt x="27736" y="298500"/>
                  </a:lnTo>
                  <a:lnTo>
                    <a:pt x="27940" y="298577"/>
                  </a:lnTo>
                  <a:lnTo>
                    <a:pt x="28257" y="298005"/>
                  </a:lnTo>
                  <a:lnTo>
                    <a:pt x="31356" y="290995"/>
                  </a:lnTo>
                  <a:lnTo>
                    <a:pt x="31864" y="289433"/>
                  </a:lnTo>
                  <a:lnTo>
                    <a:pt x="32016" y="288848"/>
                  </a:lnTo>
                  <a:lnTo>
                    <a:pt x="32042" y="287845"/>
                  </a:lnTo>
                  <a:close/>
                </a:path>
                <a:path w="301625" h="299085">
                  <a:moveTo>
                    <a:pt x="57975" y="86347"/>
                  </a:moveTo>
                  <a:lnTo>
                    <a:pt x="57785" y="86321"/>
                  </a:lnTo>
                  <a:lnTo>
                    <a:pt x="57492" y="86347"/>
                  </a:lnTo>
                  <a:lnTo>
                    <a:pt x="57188" y="86385"/>
                  </a:lnTo>
                  <a:lnTo>
                    <a:pt x="56781" y="86423"/>
                  </a:lnTo>
                  <a:lnTo>
                    <a:pt x="56337" y="86474"/>
                  </a:lnTo>
                  <a:lnTo>
                    <a:pt x="56184" y="86487"/>
                  </a:lnTo>
                  <a:lnTo>
                    <a:pt x="55575" y="86753"/>
                  </a:lnTo>
                  <a:lnTo>
                    <a:pt x="55219" y="86969"/>
                  </a:lnTo>
                  <a:lnTo>
                    <a:pt x="55016" y="87083"/>
                  </a:lnTo>
                  <a:lnTo>
                    <a:pt x="55486" y="86944"/>
                  </a:lnTo>
                  <a:lnTo>
                    <a:pt x="55956" y="86842"/>
                  </a:lnTo>
                  <a:lnTo>
                    <a:pt x="56388" y="86741"/>
                  </a:lnTo>
                  <a:lnTo>
                    <a:pt x="57302" y="86537"/>
                  </a:lnTo>
                  <a:lnTo>
                    <a:pt x="57975" y="86347"/>
                  </a:lnTo>
                  <a:close/>
                </a:path>
                <a:path w="301625" h="299085">
                  <a:moveTo>
                    <a:pt x="64008" y="82918"/>
                  </a:moveTo>
                  <a:lnTo>
                    <a:pt x="63474" y="81724"/>
                  </a:lnTo>
                  <a:lnTo>
                    <a:pt x="63246" y="81534"/>
                  </a:lnTo>
                  <a:lnTo>
                    <a:pt x="63106" y="81470"/>
                  </a:lnTo>
                  <a:lnTo>
                    <a:pt x="62966" y="81584"/>
                  </a:lnTo>
                  <a:lnTo>
                    <a:pt x="63144" y="81978"/>
                  </a:lnTo>
                  <a:lnTo>
                    <a:pt x="63347" y="82321"/>
                  </a:lnTo>
                  <a:lnTo>
                    <a:pt x="63500" y="82613"/>
                  </a:lnTo>
                  <a:lnTo>
                    <a:pt x="63639" y="82981"/>
                  </a:lnTo>
                  <a:lnTo>
                    <a:pt x="63817" y="83604"/>
                  </a:lnTo>
                  <a:lnTo>
                    <a:pt x="63868" y="83858"/>
                  </a:lnTo>
                  <a:lnTo>
                    <a:pt x="63995" y="83604"/>
                  </a:lnTo>
                  <a:lnTo>
                    <a:pt x="63995" y="83261"/>
                  </a:lnTo>
                  <a:lnTo>
                    <a:pt x="64008" y="82918"/>
                  </a:lnTo>
                  <a:close/>
                </a:path>
                <a:path w="301625" h="299085">
                  <a:moveTo>
                    <a:pt x="71170" y="104724"/>
                  </a:moveTo>
                  <a:lnTo>
                    <a:pt x="71158" y="104597"/>
                  </a:lnTo>
                  <a:lnTo>
                    <a:pt x="70764" y="104533"/>
                  </a:lnTo>
                  <a:lnTo>
                    <a:pt x="70243" y="104533"/>
                  </a:lnTo>
                  <a:lnTo>
                    <a:pt x="69913" y="104495"/>
                  </a:lnTo>
                  <a:lnTo>
                    <a:pt x="68033" y="103835"/>
                  </a:lnTo>
                  <a:lnTo>
                    <a:pt x="67843" y="103720"/>
                  </a:lnTo>
                  <a:lnTo>
                    <a:pt x="67881" y="103886"/>
                  </a:lnTo>
                  <a:lnTo>
                    <a:pt x="67995" y="104013"/>
                  </a:lnTo>
                  <a:lnTo>
                    <a:pt x="68707" y="104635"/>
                  </a:lnTo>
                  <a:lnTo>
                    <a:pt x="69329" y="104902"/>
                  </a:lnTo>
                  <a:lnTo>
                    <a:pt x="69862" y="104952"/>
                  </a:lnTo>
                  <a:lnTo>
                    <a:pt x="70002" y="104952"/>
                  </a:lnTo>
                  <a:lnTo>
                    <a:pt x="70129" y="104965"/>
                  </a:lnTo>
                  <a:lnTo>
                    <a:pt x="70345" y="104965"/>
                  </a:lnTo>
                  <a:lnTo>
                    <a:pt x="70535" y="104940"/>
                  </a:lnTo>
                  <a:lnTo>
                    <a:pt x="70713" y="104927"/>
                  </a:lnTo>
                  <a:lnTo>
                    <a:pt x="70929" y="104863"/>
                  </a:lnTo>
                  <a:lnTo>
                    <a:pt x="71120" y="104787"/>
                  </a:lnTo>
                  <a:close/>
                </a:path>
                <a:path w="301625" h="299085">
                  <a:moveTo>
                    <a:pt x="72148" y="270002"/>
                  </a:moveTo>
                  <a:lnTo>
                    <a:pt x="66573" y="264553"/>
                  </a:lnTo>
                  <a:lnTo>
                    <a:pt x="66497" y="264096"/>
                  </a:lnTo>
                  <a:lnTo>
                    <a:pt x="66471" y="263639"/>
                  </a:lnTo>
                  <a:lnTo>
                    <a:pt x="66395" y="263448"/>
                  </a:lnTo>
                  <a:lnTo>
                    <a:pt x="66268" y="263423"/>
                  </a:lnTo>
                  <a:lnTo>
                    <a:pt x="66001" y="263525"/>
                  </a:lnTo>
                  <a:lnTo>
                    <a:pt x="65862" y="264071"/>
                  </a:lnTo>
                  <a:lnTo>
                    <a:pt x="65811" y="264553"/>
                  </a:lnTo>
                  <a:lnTo>
                    <a:pt x="65811" y="264744"/>
                  </a:lnTo>
                  <a:lnTo>
                    <a:pt x="71907" y="270078"/>
                  </a:lnTo>
                  <a:lnTo>
                    <a:pt x="72148" y="270065"/>
                  </a:lnTo>
                  <a:close/>
                </a:path>
                <a:path w="301625" h="299085">
                  <a:moveTo>
                    <a:pt x="72898" y="206463"/>
                  </a:moveTo>
                  <a:lnTo>
                    <a:pt x="72720" y="206184"/>
                  </a:lnTo>
                  <a:lnTo>
                    <a:pt x="72529" y="205905"/>
                  </a:lnTo>
                  <a:lnTo>
                    <a:pt x="72186" y="205473"/>
                  </a:lnTo>
                  <a:lnTo>
                    <a:pt x="71501" y="204927"/>
                  </a:lnTo>
                  <a:lnTo>
                    <a:pt x="70840" y="204368"/>
                  </a:lnTo>
                  <a:lnTo>
                    <a:pt x="69938" y="203835"/>
                  </a:lnTo>
                  <a:lnTo>
                    <a:pt x="69215" y="203454"/>
                  </a:lnTo>
                  <a:lnTo>
                    <a:pt x="68453" y="203123"/>
                  </a:lnTo>
                  <a:lnTo>
                    <a:pt x="67894" y="202933"/>
                  </a:lnTo>
                  <a:lnTo>
                    <a:pt x="68300" y="203441"/>
                  </a:lnTo>
                  <a:lnTo>
                    <a:pt x="68922" y="203923"/>
                  </a:lnTo>
                  <a:lnTo>
                    <a:pt x="69519" y="204444"/>
                  </a:lnTo>
                  <a:lnTo>
                    <a:pt x="70294" y="205079"/>
                  </a:lnTo>
                  <a:lnTo>
                    <a:pt x="70929" y="205625"/>
                  </a:lnTo>
                  <a:lnTo>
                    <a:pt x="71589" y="206146"/>
                  </a:lnTo>
                  <a:lnTo>
                    <a:pt x="71983" y="206489"/>
                  </a:lnTo>
                  <a:lnTo>
                    <a:pt x="72275" y="206641"/>
                  </a:lnTo>
                  <a:lnTo>
                    <a:pt x="72567" y="206794"/>
                  </a:lnTo>
                  <a:lnTo>
                    <a:pt x="72720" y="206794"/>
                  </a:lnTo>
                  <a:lnTo>
                    <a:pt x="72898" y="206616"/>
                  </a:lnTo>
                  <a:lnTo>
                    <a:pt x="72898" y="206463"/>
                  </a:lnTo>
                  <a:close/>
                </a:path>
                <a:path w="301625" h="299085">
                  <a:moveTo>
                    <a:pt x="74117" y="114973"/>
                  </a:moveTo>
                  <a:lnTo>
                    <a:pt x="74015" y="114350"/>
                  </a:lnTo>
                  <a:lnTo>
                    <a:pt x="73875" y="113728"/>
                  </a:lnTo>
                  <a:lnTo>
                    <a:pt x="73736" y="113550"/>
                  </a:lnTo>
                  <a:lnTo>
                    <a:pt x="73482" y="113601"/>
                  </a:lnTo>
                  <a:lnTo>
                    <a:pt x="73406" y="113817"/>
                  </a:lnTo>
                  <a:lnTo>
                    <a:pt x="73380" y="114376"/>
                  </a:lnTo>
                  <a:lnTo>
                    <a:pt x="73228" y="115887"/>
                  </a:lnTo>
                  <a:lnTo>
                    <a:pt x="72478" y="118948"/>
                  </a:lnTo>
                  <a:lnTo>
                    <a:pt x="71958" y="120840"/>
                  </a:lnTo>
                  <a:lnTo>
                    <a:pt x="72059" y="123202"/>
                  </a:lnTo>
                  <a:lnTo>
                    <a:pt x="72288" y="123863"/>
                  </a:lnTo>
                  <a:lnTo>
                    <a:pt x="72504" y="124294"/>
                  </a:lnTo>
                  <a:lnTo>
                    <a:pt x="72745" y="124701"/>
                  </a:lnTo>
                  <a:lnTo>
                    <a:pt x="72923" y="124917"/>
                  </a:lnTo>
                  <a:lnTo>
                    <a:pt x="72732" y="124206"/>
                  </a:lnTo>
                  <a:lnTo>
                    <a:pt x="72618" y="123761"/>
                  </a:lnTo>
                  <a:lnTo>
                    <a:pt x="72504" y="123151"/>
                  </a:lnTo>
                  <a:lnTo>
                    <a:pt x="72580" y="122428"/>
                  </a:lnTo>
                  <a:lnTo>
                    <a:pt x="72694" y="120980"/>
                  </a:lnTo>
                  <a:lnTo>
                    <a:pt x="73342" y="119214"/>
                  </a:lnTo>
                  <a:lnTo>
                    <a:pt x="74117" y="116052"/>
                  </a:lnTo>
                  <a:lnTo>
                    <a:pt x="74117" y="114973"/>
                  </a:lnTo>
                  <a:close/>
                </a:path>
                <a:path w="301625" h="299085">
                  <a:moveTo>
                    <a:pt x="74891" y="78943"/>
                  </a:moveTo>
                  <a:lnTo>
                    <a:pt x="74625" y="78625"/>
                  </a:lnTo>
                  <a:lnTo>
                    <a:pt x="74460" y="78435"/>
                  </a:lnTo>
                  <a:lnTo>
                    <a:pt x="74117" y="78143"/>
                  </a:lnTo>
                  <a:lnTo>
                    <a:pt x="73621" y="77736"/>
                  </a:lnTo>
                  <a:lnTo>
                    <a:pt x="72872" y="77343"/>
                  </a:lnTo>
                  <a:lnTo>
                    <a:pt x="71882" y="77114"/>
                  </a:lnTo>
                  <a:lnTo>
                    <a:pt x="71602" y="77063"/>
                  </a:lnTo>
                  <a:lnTo>
                    <a:pt x="71145" y="77012"/>
                  </a:lnTo>
                  <a:lnTo>
                    <a:pt x="70967" y="77012"/>
                  </a:lnTo>
                  <a:lnTo>
                    <a:pt x="70586" y="77038"/>
                  </a:lnTo>
                  <a:lnTo>
                    <a:pt x="70485" y="77203"/>
                  </a:lnTo>
                  <a:lnTo>
                    <a:pt x="70802" y="77343"/>
                  </a:lnTo>
                  <a:lnTo>
                    <a:pt x="71793" y="77546"/>
                  </a:lnTo>
                  <a:lnTo>
                    <a:pt x="72720" y="77774"/>
                  </a:lnTo>
                  <a:lnTo>
                    <a:pt x="73431" y="78054"/>
                  </a:lnTo>
                  <a:lnTo>
                    <a:pt x="73964" y="78371"/>
                  </a:lnTo>
                  <a:lnTo>
                    <a:pt x="74333" y="78587"/>
                  </a:lnTo>
                  <a:lnTo>
                    <a:pt x="74764" y="78905"/>
                  </a:lnTo>
                  <a:lnTo>
                    <a:pt x="74891" y="78943"/>
                  </a:lnTo>
                  <a:close/>
                </a:path>
                <a:path w="301625" h="299085">
                  <a:moveTo>
                    <a:pt x="75819" y="78435"/>
                  </a:moveTo>
                  <a:lnTo>
                    <a:pt x="75247" y="77470"/>
                  </a:lnTo>
                  <a:lnTo>
                    <a:pt x="75031" y="77609"/>
                  </a:lnTo>
                  <a:lnTo>
                    <a:pt x="74993" y="77736"/>
                  </a:lnTo>
                  <a:lnTo>
                    <a:pt x="75298" y="78155"/>
                  </a:lnTo>
                  <a:lnTo>
                    <a:pt x="75552" y="78384"/>
                  </a:lnTo>
                  <a:lnTo>
                    <a:pt x="75755" y="78587"/>
                  </a:lnTo>
                  <a:lnTo>
                    <a:pt x="75819" y="78435"/>
                  </a:lnTo>
                  <a:close/>
                </a:path>
                <a:path w="301625" h="299085">
                  <a:moveTo>
                    <a:pt x="77546" y="254876"/>
                  </a:moveTo>
                  <a:lnTo>
                    <a:pt x="77050" y="254774"/>
                  </a:lnTo>
                  <a:lnTo>
                    <a:pt x="75857" y="254736"/>
                  </a:lnTo>
                  <a:lnTo>
                    <a:pt x="75374" y="254647"/>
                  </a:lnTo>
                  <a:lnTo>
                    <a:pt x="74561" y="254571"/>
                  </a:lnTo>
                  <a:lnTo>
                    <a:pt x="73710" y="254368"/>
                  </a:lnTo>
                  <a:lnTo>
                    <a:pt x="73393" y="254330"/>
                  </a:lnTo>
                  <a:lnTo>
                    <a:pt x="73101" y="254215"/>
                  </a:lnTo>
                  <a:lnTo>
                    <a:pt x="71856" y="253898"/>
                  </a:lnTo>
                  <a:lnTo>
                    <a:pt x="70548" y="253238"/>
                  </a:lnTo>
                  <a:lnTo>
                    <a:pt x="65316" y="242671"/>
                  </a:lnTo>
                  <a:lnTo>
                    <a:pt x="65163" y="242341"/>
                  </a:lnTo>
                  <a:lnTo>
                    <a:pt x="64922" y="242354"/>
                  </a:lnTo>
                  <a:lnTo>
                    <a:pt x="64833" y="242709"/>
                  </a:lnTo>
                  <a:lnTo>
                    <a:pt x="64858" y="244030"/>
                  </a:lnTo>
                  <a:lnTo>
                    <a:pt x="72961" y="254749"/>
                  </a:lnTo>
                  <a:lnTo>
                    <a:pt x="73291" y="254838"/>
                  </a:lnTo>
                  <a:lnTo>
                    <a:pt x="73621" y="254850"/>
                  </a:lnTo>
                  <a:lnTo>
                    <a:pt x="74523" y="254990"/>
                  </a:lnTo>
                  <a:lnTo>
                    <a:pt x="75349" y="254990"/>
                  </a:lnTo>
                  <a:lnTo>
                    <a:pt x="75844" y="255028"/>
                  </a:lnTo>
                  <a:lnTo>
                    <a:pt x="76250" y="254990"/>
                  </a:lnTo>
                  <a:lnTo>
                    <a:pt x="77546" y="254876"/>
                  </a:lnTo>
                  <a:close/>
                </a:path>
                <a:path w="301625" h="299085">
                  <a:moveTo>
                    <a:pt x="78752" y="213855"/>
                  </a:moveTo>
                  <a:lnTo>
                    <a:pt x="74701" y="205676"/>
                  </a:lnTo>
                  <a:lnTo>
                    <a:pt x="74422" y="205397"/>
                  </a:lnTo>
                  <a:lnTo>
                    <a:pt x="74104" y="205181"/>
                  </a:lnTo>
                  <a:lnTo>
                    <a:pt x="73850" y="204978"/>
                  </a:lnTo>
                  <a:lnTo>
                    <a:pt x="73113" y="204520"/>
                  </a:lnTo>
                  <a:lnTo>
                    <a:pt x="72669" y="204304"/>
                  </a:lnTo>
                  <a:lnTo>
                    <a:pt x="72402" y="204203"/>
                  </a:lnTo>
                  <a:lnTo>
                    <a:pt x="73342" y="204889"/>
                  </a:lnTo>
                  <a:lnTo>
                    <a:pt x="74307" y="206057"/>
                  </a:lnTo>
                  <a:lnTo>
                    <a:pt x="75323" y="207187"/>
                  </a:lnTo>
                  <a:lnTo>
                    <a:pt x="76225" y="208889"/>
                  </a:lnTo>
                  <a:lnTo>
                    <a:pt x="77482" y="211874"/>
                  </a:lnTo>
                  <a:lnTo>
                    <a:pt x="77800" y="212839"/>
                  </a:lnTo>
                  <a:lnTo>
                    <a:pt x="78295" y="213969"/>
                  </a:lnTo>
                  <a:lnTo>
                    <a:pt x="78447" y="214147"/>
                  </a:lnTo>
                  <a:lnTo>
                    <a:pt x="78689" y="214083"/>
                  </a:lnTo>
                  <a:lnTo>
                    <a:pt x="78752" y="213855"/>
                  </a:lnTo>
                  <a:close/>
                </a:path>
                <a:path w="301625" h="299085">
                  <a:moveTo>
                    <a:pt x="80225" y="75069"/>
                  </a:moveTo>
                  <a:lnTo>
                    <a:pt x="80200" y="74612"/>
                  </a:lnTo>
                  <a:lnTo>
                    <a:pt x="80137" y="75145"/>
                  </a:lnTo>
                  <a:lnTo>
                    <a:pt x="80060" y="75666"/>
                  </a:lnTo>
                  <a:lnTo>
                    <a:pt x="79997" y="76136"/>
                  </a:lnTo>
                  <a:lnTo>
                    <a:pt x="79984" y="76263"/>
                  </a:lnTo>
                  <a:lnTo>
                    <a:pt x="80073" y="75984"/>
                  </a:lnTo>
                  <a:lnTo>
                    <a:pt x="80200" y="75552"/>
                  </a:lnTo>
                  <a:lnTo>
                    <a:pt x="80225" y="75069"/>
                  </a:lnTo>
                  <a:close/>
                </a:path>
                <a:path w="301625" h="299085">
                  <a:moveTo>
                    <a:pt x="83718" y="88734"/>
                  </a:moveTo>
                  <a:lnTo>
                    <a:pt x="83680" y="88353"/>
                  </a:lnTo>
                  <a:lnTo>
                    <a:pt x="83654" y="87985"/>
                  </a:lnTo>
                  <a:lnTo>
                    <a:pt x="83553" y="87731"/>
                  </a:lnTo>
                  <a:lnTo>
                    <a:pt x="83477" y="88011"/>
                  </a:lnTo>
                  <a:lnTo>
                    <a:pt x="83350" y="88696"/>
                  </a:lnTo>
                  <a:lnTo>
                    <a:pt x="83235" y="89115"/>
                  </a:lnTo>
                  <a:lnTo>
                    <a:pt x="83134" y="89458"/>
                  </a:lnTo>
                  <a:lnTo>
                    <a:pt x="83032" y="89801"/>
                  </a:lnTo>
                  <a:lnTo>
                    <a:pt x="82943" y="89992"/>
                  </a:lnTo>
                  <a:lnTo>
                    <a:pt x="82867" y="90208"/>
                  </a:lnTo>
                  <a:lnTo>
                    <a:pt x="82880" y="90373"/>
                  </a:lnTo>
                  <a:lnTo>
                    <a:pt x="83146" y="90309"/>
                  </a:lnTo>
                  <a:lnTo>
                    <a:pt x="83299" y="90208"/>
                  </a:lnTo>
                  <a:lnTo>
                    <a:pt x="83451" y="89979"/>
                  </a:lnTo>
                  <a:lnTo>
                    <a:pt x="83680" y="89204"/>
                  </a:lnTo>
                  <a:lnTo>
                    <a:pt x="83718" y="88734"/>
                  </a:lnTo>
                  <a:close/>
                </a:path>
                <a:path w="301625" h="299085">
                  <a:moveTo>
                    <a:pt x="84010" y="122466"/>
                  </a:moveTo>
                  <a:lnTo>
                    <a:pt x="83947" y="121716"/>
                  </a:lnTo>
                  <a:lnTo>
                    <a:pt x="83883" y="121462"/>
                  </a:lnTo>
                  <a:lnTo>
                    <a:pt x="83743" y="121170"/>
                  </a:lnTo>
                  <a:lnTo>
                    <a:pt x="83553" y="121145"/>
                  </a:lnTo>
                  <a:lnTo>
                    <a:pt x="83426" y="121500"/>
                  </a:lnTo>
                  <a:lnTo>
                    <a:pt x="83235" y="122732"/>
                  </a:lnTo>
                  <a:lnTo>
                    <a:pt x="83032" y="123837"/>
                  </a:lnTo>
                  <a:lnTo>
                    <a:pt x="81673" y="126288"/>
                  </a:lnTo>
                  <a:lnTo>
                    <a:pt x="81127" y="127165"/>
                  </a:lnTo>
                  <a:lnTo>
                    <a:pt x="80124" y="128993"/>
                  </a:lnTo>
                  <a:lnTo>
                    <a:pt x="79692" y="129971"/>
                  </a:lnTo>
                  <a:lnTo>
                    <a:pt x="79349" y="131635"/>
                  </a:lnTo>
                  <a:lnTo>
                    <a:pt x="79362" y="132308"/>
                  </a:lnTo>
                  <a:lnTo>
                    <a:pt x="79451" y="132842"/>
                  </a:lnTo>
                  <a:lnTo>
                    <a:pt x="79667" y="132321"/>
                  </a:lnTo>
                  <a:lnTo>
                    <a:pt x="79806" y="132067"/>
                  </a:lnTo>
                  <a:lnTo>
                    <a:pt x="79844" y="131737"/>
                  </a:lnTo>
                  <a:lnTo>
                    <a:pt x="79921" y="131394"/>
                  </a:lnTo>
                  <a:lnTo>
                    <a:pt x="80035" y="131025"/>
                  </a:lnTo>
                  <a:lnTo>
                    <a:pt x="80543" y="129374"/>
                  </a:lnTo>
                  <a:lnTo>
                    <a:pt x="81978" y="127622"/>
                  </a:lnTo>
                  <a:lnTo>
                    <a:pt x="83388" y="125044"/>
                  </a:lnTo>
                  <a:lnTo>
                    <a:pt x="83693" y="124282"/>
                  </a:lnTo>
                  <a:lnTo>
                    <a:pt x="83985" y="122986"/>
                  </a:lnTo>
                  <a:lnTo>
                    <a:pt x="84010" y="122466"/>
                  </a:lnTo>
                  <a:close/>
                </a:path>
                <a:path w="301625" h="299085">
                  <a:moveTo>
                    <a:pt x="84328" y="89801"/>
                  </a:moveTo>
                  <a:lnTo>
                    <a:pt x="84112" y="90119"/>
                  </a:lnTo>
                  <a:lnTo>
                    <a:pt x="83832" y="90538"/>
                  </a:lnTo>
                  <a:lnTo>
                    <a:pt x="83566" y="90957"/>
                  </a:lnTo>
                  <a:lnTo>
                    <a:pt x="83159" y="91427"/>
                  </a:lnTo>
                  <a:lnTo>
                    <a:pt x="82346" y="91960"/>
                  </a:lnTo>
                  <a:lnTo>
                    <a:pt x="82054" y="91986"/>
                  </a:lnTo>
                  <a:lnTo>
                    <a:pt x="81876" y="92011"/>
                  </a:lnTo>
                  <a:lnTo>
                    <a:pt x="81699" y="92024"/>
                  </a:lnTo>
                  <a:lnTo>
                    <a:pt x="81572" y="92176"/>
                  </a:lnTo>
                  <a:lnTo>
                    <a:pt x="81838" y="92329"/>
                  </a:lnTo>
                  <a:lnTo>
                    <a:pt x="82054" y="92392"/>
                  </a:lnTo>
                  <a:lnTo>
                    <a:pt x="82499" y="92417"/>
                  </a:lnTo>
                  <a:lnTo>
                    <a:pt x="83007" y="92075"/>
                  </a:lnTo>
                  <a:lnTo>
                    <a:pt x="83502" y="91732"/>
                  </a:lnTo>
                  <a:lnTo>
                    <a:pt x="83870" y="91147"/>
                  </a:lnTo>
                  <a:lnTo>
                    <a:pt x="84074" y="90665"/>
                  </a:lnTo>
                  <a:lnTo>
                    <a:pt x="84277" y="90182"/>
                  </a:lnTo>
                  <a:lnTo>
                    <a:pt x="84328" y="89801"/>
                  </a:lnTo>
                  <a:close/>
                </a:path>
                <a:path w="301625" h="299085">
                  <a:moveTo>
                    <a:pt x="86093" y="85547"/>
                  </a:moveTo>
                  <a:lnTo>
                    <a:pt x="85966" y="85394"/>
                  </a:lnTo>
                  <a:lnTo>
                    <a:pt x="85420" y="84975"/>
                  </a:lnTo>
                  <a:lnTo>
                    <a:pt x="85153" y="84747"/>
                  </a:lnTo>
                  <a:lnTo>
                    <a:pt x="84886" y="84442"/>
                  </a:lnTo>
                  <a:lnTo>
                    <a:pt x="84696" y="84162"/>
                  </a:lnTo>
                  <a:lnTo>
                    <a:pt x="84594" y="84023"/>
                  </a:lnTo>
                  <a:lnTo>
                    <a:pt x="84467" y="83807"/>
                  </a:lnTo>
                  <a:lnTo>
                    <a:pt x="84378" y="83654"/>
                  </a:lnTo>
                  <a:lnTo>
                    <a:pt x="84353" y="83832"/>
                  </a:lnTo>
                  <a:lnTo>
                    <a:pt x="85839" y="85686"/>
                  </a:lnTo>
                  <a:lnTo>
                    <a:pt x="85991" y="85712"/>
                  </a:lnTo>
                  <a:lnTo>
                    <a:pt x="86093" y="85547"/>
                  </a:lnTo>
                  <a:close/>
                </a:path>
                <a:path w="301625" h="299085">
                  <a:moveTo>
                    <a:pt x="90970" y="132702"/>
                  </a:moveTo>
                  <a:lnTo>
                    <a:pt x="90805" y="132664"/>
                  </a:lnTo>
                  <a:lnTo>
                    <a:pt x="90665" y="132778"/>
                  </a:lnTo>
                  <a:lnTo>
                    <a:pt x="90512" y="132892"/>
                  </a:lnTo>
                  <a:lnTo>
                    <a:pt x="90347" y="133108"/>
                  </a:lnTo>
                  <a:lnTo>
                    <a:pt x="90157" y="133502"/>
                  </a:lnTo>
                  <a:lnTo>
                    <a:pt x="89966" y="133883"/>
                  </a:lnTo>
                  <a:lnTo>
                    <a:pt x="89827" y="134366"/>
                  </a:lnTo>
                  <a:lnTo>
                    <a:pt x="89763" y="134759"/>
                  </a:lnTo>
                  <a:lnTo>
                    <a:pt x="89687" y="135153"/>
                  </a:lnTo>
                  <a:lnTo>
                    <a:pt x="89687" y="135445"/>
                  </a:lnTo>
                  <a:lnTo>
                    <a:pt x="90017" y="134835"/>
                  </a:lnTo>
                  <a:lnTo>
                    <a:pt x="90563" y="133692"/>
                  </a:lnTo>
                  <a:lnTo>
                    <a:pt x="90855" y="133108"/>
                  </a:lnTo>
                  <a:lnTo>
                    <a:pt x="90957" y="132867"/>
                  </a:lnTo>
                  <a:lnTo>
                    <a:pt x="90970" y="132702"/>
                  </a:lnTo>
                  <a:close/>
                </a:path>
                <a:path w="301625" h="299085">
                  <a:moveTo>
                    <a:pt x="94881" y="84340"/>
                  </a:moveTo>
                  <a:lnTo>
                    <a:pt x="94856" y="83693"/>
                  </a:lnTo>
                  <a:lnTo>
                    <a:pt x="94830" y="83388"/>
                  </a:lnTo>
                  <a:lnTo>
                    <a:pt x="94830" y="83261"/>
                  </a:lnTo>
                  <a:lnTo>
                    <a:pt x="94716" y="82702"/>
                  </a:lnTo>
                  <a:lnTo>
                    <a:pt x="94513" y="82232"/>
                  </a:lnTo>
                  <a:lnTo>
                    <a:pt x="94373" y="82181"/>
                  </a:lnTo>
                  <a:lnTo>
                    <a:pt x="94297" y="82410"/>
                  </a:lnTo>
                  <a:lnTo>
                    <a:pt x="94335" y="82778"/>
                  </a:lnTo>
                  <a:lnTo>
                    <a:pt x="94386" y="83299"/>
                  </a:lnTo>
                  <a:lnTo>
                    <a:pt x="94386" y="83426"/>
                  </a:lnTo>
                  <a:lnTo>
                    <a:pt x="94399" y="83566"/>
                  </a:lnTo>
                  <a:lnTo>
                    <a:pt x="94399" y="83705"/>
                  </a:lnTo>
                  <a:lnTo>
                    <a:pt x="94424" y="84302"/>
                  </a:lnTo>
                  <a:lnTo>
                    <a:pt x="94361" y="85013"/>
                  </a:lnTo>
                  <a:lnTo>
                    <a:pt x="94183" y="86156"/>
                  </a:lnTo>
                  <a:lnTo>
                    <a:pt x="94094" y="86575"/>
                  </a:lnTo>
                  <a:lnTo>
                    <a:pt x="94348" y="86207"/>
                  </a:lnTo>
                  <a:lnTo>
                    <a:pt x="94729" y="85090"/>
                  </a:lnTo>
                  <a:lnTo>
                    <a:pt x="94881" y="84340"/>
                  </a:lnTo>
                  <a:close/>
                </a:path>
                <a:path w="301625" h="299085">
                  <a:moveTo>
                    <a:pt x="95453" y="129768"/>
                  </a:moveTo>
                  <a:lnTo>
                    <a:pt x="95250" y="128727"/>
                  </a:lnTo>
                  <a:lnTo>
                    <a:pt x="94957" y="128016"/>
                  </a:lnTo>
                  <a:lnTo>
                    <a:pt x="95034" y="128435"/>
                  </a:lnTo>
                  <a:lnTo>
                    <a:pt x="95110" y="129781"/>
                  </a:lnTo>
                  <a:lnTo>
                    <a:pt x="94970" y="130721"/>
                  </a:lnTo>
                  <a:lnTo>
                    <a:pt x="94551" y="131724"/>
                  </a:lnTo>
                  <a:lnTo>
                    <a:pt x="94157" y="132740"/>
                  </a:lnTo>
                  <a:lnTo>
                    <a:pt x="93522" y="133819"/>
                  </a:lnTo>
                  <a:lnTo>
                    <a:pt x="92290" y="136080"/>
                  </a:lnTo>
                  <a:lnTo>
                    <a:pt x="91681" y="137287"/>
                  </a:lnTo>
                  <a:lnTo>
                    <a:pt x="91262" y="139268"/>
                  </a:lnTo>
                  <a:lnTo>
                    <a:pt x="91274" y="139954"/>
                  </a:lnTo>
                  <a:lnTo>
                    <a:pt x="92862" y="141998"/>
                  </a:lnTo>
                  <a:lnTo>
                    <a:pt x="92519" y="141338"/>
                  </a:lnTo>
                  <a:lnTo>
                    <a:pt x="92240" y="140690"/>
                  </a:lnTo>
                  <a:lnTo>
                    <a:pt x="92087" y="139814"/>
                  </a:lnTo>
                  <a:lnTo>
                    <a:pt x="92748" y="136525"/>
                  </a:lnTo>
                  <a:lnTo>
                    <a:pt x="94437" y="134112"/>
                  </a:lnTo>
                  <a:lnTo>
                    <a:pt x="95072" y="131902"/>
                  </a:lnTo>
                  <a:lnTo>
                    <a:pt x="95415" y="130810"/>
                  </a:lnTo>
                  <a:lnTo>
                    <a:pt x="95453" y="129768"/>
                  </a:lnTo>
                  <a:close/>
                </a:path>
                <a:path w="301625" h="299085">
                  <a:moveTo>
                    <a:pt x="98869" y="69684"/>
                  </a:moveTo>
                  <a:lnTo>
                    <a:pt x="98755" y="68999"/>
                  </a:lnTo>
                  <a:lnTo>
                    <a:pt x="98704" y="68821"/>
                  </a:lnTo>
                  <a:lnTo>
                    <a:pt x="98640" y="68681"/>
                  </a:lnTo>
                  <a:lnTo>
                    <a:pt x="98590" y="68541"/>
                  </a:lnTo>
                  <a:lnTo>
                    <a:pt x="98475" y="68364"/>
                  </a:lnTo>
                  <a:lnTo>
                    <a:pt x="98361" y="68224"/>
                  </a:lnTo>
                  <a:lnTo>
                    <a:pt x="98234" y="68237"/>
                  </a:lnTo>
                  <a:lnTo>
                    <a:pt x="98196" y="68580"/>
                  </a:lnTo>
                  <a:lnTo>
                    <a:pt x="98247" y="68808"/>
                  </a:lnTo>
                  <a:lnTo>
                    <a:pt x="98285" y="68935"/>
                  </a:lnTo>
                  <a:lnTo>
                    <a:pt x="98323" y="69100"/>
                  </a:lnTo>
                  <a:lnTo>
                    <a:pt x="98348" y="69303"/>
                  </a:lnTo>
                  <a:lnTo>
                    <a:pt x="98412" y="69659"/>
                  </a:lnTo>
                  <a:lnTo>
                    <a:pt x="98475" y="70142"/>
                  </a:lnTo>
                  <a:lnTo>
                    <a:pt x="98552" y="70637"/>
                  </a:lnTo>
                  <a:lnTo>
                    <a:pt x="98628" y="71043"/>
                  </a:lnTo>
                  <a:lnTo>
                    <a:pt x="98717" y="71335"/>
                  </a:lnTo>
                  <a:lnTo>
                    <a:pt x="98793" y="71031"/>
                  </a:lnTo>
                  <a:lnTo>
                    <a:pt x="98831" y="70624"/>
                  </a:lnTo>
                  <a:lnTo>
                    <a:pt x="98856" y="70205"/>
                  </a:lnTo>
                  <a:lnTo>
                    <a:pt x="98869" y="69684"/>
                  </a:lnTo>
                  <a:close/>
                </a:path>
                <a:path w="301625" h="299085">
                  <a:moveTo>
                    <a:pt x="98907" y="232041"/>
                  </a:moveTo>
                  <a:lnTo>
                    <a:pt x="96177" y="229285"/>
                  </a:lnTo>
                  <a:lnTo>
                    <a:pt x="96024" y="229209"/>
                  </a:lnTo>
                  <a:lnTo>
                    <a:pt x="95745" y="229095"/>
                  </a:lnTo>
                  <a:lnTo>
                    <a:pt x="95491" y="229019"/>
                  </a:lnTo>
                  <a:lnTo>
                    <a:pt x="95186" y="228930"/>
                  </a:lnTo>
                  <a:lnTo>
                    <a:pt x="95059" y="228917"/>
                  </a:lnTo>
                  <a:lnTo>
                    <a:pt x="95123" y="229069"/>
                  </a:lnTo>
                  <a:lnTo>
                    <a:pt x="95275" y="229196"/>
                  </a:lnTo>
                  <a:lnTo>
                    <a:pt x="95872" y="229730"/>
                  </a:lnTo>
                  <a:lnTo>
                    <a:pt x="96342" y="230162"/>
                  </a:lnTo>
                  <a:lnTo>
                    <a:pt x="96901" y="230733"/>
                  </a:lnTo>
                  <a:lnTo>
                    <a:pt x="98094" y="231990"/>
                  </a:lnTo>
                  <a:lnTo>
                    <a:pt x="98513" y="232308"/>
                  </a:lnTo>
                  <a:lnTo>
                    <a:pt x="98653" y="232308"/>
                  </a:lnTo>
                  <a:lnTo>
                    <a:pt x="98856" y="232168"/>
                  </a:lnTo>
                  <a:lnTo>
                    <a:pt x="98907" y="232041"/>
                  </a:lnTo>
                  <a:close/>
                </a:path>
                <a:path w="301625" h="299085">
                  <a:moveTo>
                    <a:pt x="100495" y="112674"/>
                  </a:moveTo>
                  <a:lnTo>
                    <a:pt x="100380" y="112522"/>
                  </a:lnTo>
                  <a:lnTo>
                    <a:pt x="98983" y="111404"/>
                  </a:lnTo>
                  <a:lnTo>
                    <a:pt x="98729" y="111188"/>
                  </a:lnTo>
                  <a:lnTo>
                    <a:pt x="98552" y="110998"/>
                  </a:lnTo>
                  <a:lnTo>
                    <a:pt x="98590" y="111277"/>
                  </a:lnTo>
                  <a:lnTo>
                    <a:pt x="98780" y="111582"/>
                  </a:lnTo>
                  <a:lnTo>
                    <a:pt x="98958" y="111887"/>
                  </a:lnTo>
                  <a:lnTo>
                    <a:pt x="99250" y="112242"/>
                  </a:lnTo>
                  <a:lnTo>
                    <a:pt x="99860" y="112699"/>
                  </a:lnTo>
                  <a:lnTo>
                    <a:pt x="100101" y="112801"/>
                  </a:lnTo>
                  <a:lnTo>
                    <a:pt x="100406" y="112826"/>
                  </a:lnTo>
                  <a:lnTo>
                    <a:pt x="100495" y="112674"/>
                  </a:lnTo>
                  <a:close/>
                </a:path>
                <a:path w="301625" h="299085">
                  <a:moveTo>
                    <a:pt x="101536" y="131191"/>
                  </a:moveTo>
                  <a:lnTo>
                    <a:pt x="101384" y="130962"/>
                  </a:lnTo>
                  <a:lnTo>
                    <a:pt x="100609" y="130352"/>
                  </a:lnTo>
                  <a:lnTo>
                    <a:pt x="99758" y="129667"/>
                  </a:lnTo>
                  <a:lnTo>
                    <a:pt x="99402" y="129374"/>
                  </a:lnTo>
                  <a:lnTo>
                    <a:pt x="99072" y="129057"/>
                  </a:lnTo>
                  <a:lnTo>
                    <a:pt x="98793" y="128828"/>
                  </a:lnTo>
                  <a:lnTo>
                    <a:pt x="99199" y="129565"/>
                  </a:lnTo>
                  <a:lnTo>
                    <a:pt x="99504" y="129933"/>
                  </a:lnTo>
                  <a:lnTo>
                    <a:pt x="99923" y="130390"/>
                  </a:lnTo>
                  <a:lnTo>
                    <a:pt x="100330" y="130695"/>
                  </a:lnTo>
                  <a:lnTo>
                    <a:pt x="101117" y="131330"/>
                  </a:lnTo>
                  <a:lnTo>
                    <a:pt x="101384" y="131381"/>
                  </a:lnTo>
                  <a:lnTo>
                    <a:pt x="101536" y="131191"/>
                  </a:lnTo>
                  <a:close/>
                </a:path>
                <a:path w="301625" h="299085">
                  <a:moveTo>
                    <a:pt x="109093" y="132880"/>
                  </a:moveTo>
                  <a:lnTo>
                    <a:pt x="108991" y="132549"/>
                  </a:lnTo>
                  <a:lnTo>
                    <a:pt x="108940" y="132410"/>
                  </a:lnTo>
                  <a:lnTo>
                    <a:pt x="108889" y="132219"/>
                  </a:lnTo>
                  <a:lnTo>
                    <a:pt x="108826" y="132029"/>
                  </a:lnTo>
                  <a:lnTo>
                    <a:pt x="108762" y="131800"/>
                  </a:lnTo>
                  <a:lnTo>
                    <a:pt x="108699" y="131495"/>
                  </a:lnTo>
                  <a:lnTo>
                    <a:pt x="108559" y="130911"/>
                  </a:lnTo>
                  <a:lnTo>
                    <a:pt x="108432" y="130175"/>
                  </a:lnTo>
                  <a:lnTo>
                    <a:pt x="108204" y="129019"/>
                  </a:lnTo>
                  <a:lnTo>
                    <a:pt x="108077" y="128600"/>
                  </a:lnTo>
                  <a:lnTo>
                    <a:pt x="108051" y="129628"/>
                  </a:lnTo>
                  <a:lnTo>
                    <a:pt x="108064" y="130225"/>
                  </a:lnTo>
                  <a:lnTo>
                    <a:pt x="108115" y="130975"/>
                  </a:lnTo>
                  <a:lnTo>
                    <a:pt x="108331" y="131914"/>
                  </a:lnTo>
                  <a:lnTo>
                    <a:pt x="108407" y="132168"/>
                  </a:lnTo>
                  <a:lnTo>
                    <a:pt x="108496" y="132359"/>
                  </a:lnTo>
                  <a:lnTo>
                    <a:pt x="108572" y="132562"/>
                  </a:lnTo>
                  <a:lnTo>
                    <a:pt x="108661" y="132702"/>
                  </a:lnTo>
                  <a:lnTo>
                    <a:pt x="108889" y="133007"/>
                  </a:lnTo>
                  <a:lnTo>
                    <a:pt x="109016" y="133007"/>
                  </a:lnTo>
                  <a:lnTo>
                    <a:pt x="109093" y="132880"/>
                  </a:lnTo>
                  <a:close/>
                </a:path>
                <a:path w="301625" h="299085">
                  <a:moveTo>
                    <a:pt x="111480" y="93002"/>
                  </a:moveTo>
                  <a:lnTo>
                    <a:pt x="111455" y="92875"/>
                  </a:lnTo>
                  <a:lnTo>
                    <a:pt x="111061" y="92786"/>
                  </a:lnTo>
                  <a:lnTo>
                    <a:pt x="110934" y="92786"/>
                  </a:lnTo>
                  <a:lnTo>
                    <a:pt x="110756" y="92748"/>
                  </a:lnTo>
                  <a:lnTo>
                    <a:pt x="110566" y="92710"/>
                  </a:lnTo>
                  <a:lnTo>
                    <a:pt x="110363" y="92659"/>
                  </a:lnTo>
                  <a:lnTo>
                    <a:pt x="109067" y="92252"/>
                  </a:lnTo>
                  <a:lnTo>
                    <a:pt x="107848" y="91173"/>
                  </a:lnTo>
                  <a:lnTo>
                    <a:pt x="108013" y="91579"/>
                  </a:lnTo>
                  <a:lnTo>
                    <a:pt x="108800" y="92367"/>
                  </a:lnTo>
                  <a:lnTo>
                    <a:pt x="109372" y="92811"/>
                  </a:lnTo>
                  <a:lnTo>
                    <a:pt x="109969" y="93014"/>
                  </a:lnTo>
                  <a:lnTo>
                    <a:pt x="110109" y="93052"/>
                  </a:lnTo>
                  <a:lnTo>
                    <a:pt x="110248" y="93103"/>
                  </a:lnTo>
                  <a:lnTo>
                    <a:pt x="110375" y="93129"/>
                  </a:lnTo>
                  <a:lnTo>
                    <a:pt x="110604" y="93154"/>
                  </a:lnTo>
                  <a:lnTo>
                    <a:pt x="110921" y="93192"/>
                  </a:lnTo>
                  <a:lnTo>
                    <a:pt x="111074" y="93141"/>
                  </a:lnTo>
                  <a:lnTo>
                    <a:pt x="111417" y="93065"/>
                  </a:lnTo>
                  <a:close/>
                </a:path>
                <a:path w="301625" h="299085">
                  <a:moveTo>
                    <a:pt x="118821" y="101384"/>
                  </a:moveTo>
                  <a:lnTo>
                    <a:pt x="118770" y="101142"/>
                  </a:lnTo>
                  <a:lnTo>
                    <a:pt x="118503" y="101041"/>
                  </a:lnTo>
                  <a:lnTo>
                    <a:pt x="117068" y="101523"/>
                  </a:lnTo>
                  <a:lnTo>
                    <a:pt x="116535" y="101803"/>
                  </a:lnTo>
                  <a:lnTo>
                    <a:pt x="115798" y="102412"/>
                  </a:lnTo>
                  <a:lnTo>
                    <a:pt x="115595" y="102704"/>
                  </a:lnTo>
                  <a:lnTo>
                    <a:pt x="115912" y="102539"/>
                  </a:lnTo>
                  <a:lnTo>
                    <a:pt x="116713" y="102133"/>
                  </a:lnTo>
                  <a:lnTo>
                    <a:pt x="117246" y="101942"/>
                  </a:lnTo>
                  <a:lnTo>
                    <a:pt x="118592" y="101485"/>
                  </a:lnTo>
                  <a:lnTo>
                    <a:pt x="118821" y="101384"/>
                  </a:lnTo>
                  <a:close/>
                </a:path>
                <a:path w="301625" h="299085">
                  <a:moveTo>
                    <a:pt x="121018" y="171843"/>
                  </a:moveTo>
                  <a:lnTo>
                    <a:pt x="120904" y="171272"/>
                  </a:lnTo>
                  <a:lnTo>
                    <a:pt x="120777" y="171272"/>
                  </a:lnTo>
                  <a:lnTo>
                    <a:pt x="119976" y="173863"/>
                  </a:lnTo>
                  <a:lnTo>
                    <a:pt x="119265" y="175615"/>
                  </a:lnTo>
                  <a:lnTo>
                    <a:pt x="118745" y="176669"/>
                  </a:lnTo>
                  <a:lnTo>
                    <a:pt x="117335" y="179235"/>
                  </a:lnTo>
                  <a:lnTo>
                    <a:pt x="116497" y="180644"/>
                  </a:lnTo>
                  <a:lnTo>
                    <a:pt x="115595" y="182918"/>
                  </a:lnTo>
                  <a:lnTo>
                    <a:pt x="115354" y="183718"/>
                  </a:lnTo>
                  <a:lnTo>
                    <a:pt x="115125" y="185293"/>
                  </a:lnTo>
                  <a:lnTo>
                    <a:pt x="115138" y="186067"/>
                  </a:lnTo>
                  <a:lnTo>
                    <a:pt x="115366" y="187490"/>
                  </a:lnTo>
                  <a:lnTo>
                    <a:pt x="115582" y="188125"/>
                  </a:lnTo>
                  <a:lnTo>
                    <a:pt x="116459" y="189839"/>
                  </a:lnTo>
                  <a:lnTo>
                    <a:pt x="117436" y="191096"/>
                  </a:lnTo>
                  <a:lnTo>
                    <a:pt x="116801" y="189890"/>
                  </a:lnTo>
                  <a:lnTo>
                    <a:pt x="115912" y="188048"/>
                  </a:lnTo>
                  <a:lnTo>
                    <a:pt x="115735" y="186055"/>
                  </a:lnTo>
                  <a:lnTo>
                    <a:pt x="115773" y="185343"/>
                  </a:lnTo>
                  <a:lnTo>
                    <a:pt x="116065" y="183896"/>
                  </a:lnTo>
                  <a:lnTo>
                    <a:pt x="116319" y="183184"/>
                  </a:lnTo>
                  <a:lnTo>
                    <a:pt x="117259" y="181051"/>
                  </a:lnTo>
                  <a:lnTo>
                    <a:pt x="118110" y="179692"/>
                  </a:lnTo>
                  <a:lnTo>
                    <a:pt x="119545" y="177088"/>
                  </a:lnTo>
                  <a:lnTo>
                    <a:pt x="120065" y="175971"/>
                  </a:lnTo>
                  <a:lnTo>
                    <a:pt x="120726" y="174104"/>
                  </a:lnTo>
                  <a:lnTo>
                    <a:pt x="120878" y="173355"/>
                  </a:lnTo>
                  <a:lnTo>
                    <a:pt x="121018" y="172224"/>
                  </a:lnTo>
                  <a:lnTo>
                    <a:pt x="121018" y="171843"/>
                  </a:lnTo>
                  <a:close/>
                </a:path>
                <a:path w="301625" h="299085">
                  <a:moveTo>
                    <a:pt x="124739" y="155892"/>
                  </a:moveTo>
                  <a:lnTo>
                    <a:pt x="124612" y="155765"/>
                  </a:lnTo>
                  <a:lnTo>
                    <a:pt x="124180" y="155638"/>
                  </a:lnTo>
                  <a:lnTo>
                    <a:pt x="123672" y="155511"/>
                  </a:lnTo>
                  <a:lnTo>
                    <a:pt x="122618" y="155486"/>
                  </a:lnTo>
                  <a:lnTo>
                    <a:pt x="122377" y="155498"/>
                  </a:lnTo>
                  <a:lnTo>
                    <a:pt x="116878" y="158051"/>
                  </a:lnTo>
                  <a:lnTo>
                    <a:pt x="117398" y="157899"/>
                  </a:lnTo>
                  <a:lnTo>
                    <a:pt x="118376" y="157467"/>
                  </a:lnTo>
                  <a:lnTo>
                    <a:pt x="118618" y="157378"/>
                  </a:lnTo>
                  <a:lnTo>
                    <a:pt x="119595" y="156972"/>
                  </a:lnTo>
                  <a:lnTo>
                    <a:pt x="120853" y="156616"/>
                  </a:lnTo>
                  <a:lnTo>
                    <a:pt x="122669" y="156375"/>
                  </a:lnTo>
                  <a:lnTo>
                    <a:pt x="123278" y="156337"/>
                  </a:lnTo>
                  <a:lnTo>
                    <a:pt x="123634" y="156298"/>
                  </a:lnTo>
                  <a:lnTo>
                    <a:pt x="123913" y="156298"/>
                  </a:lnTo>
                  <a:lnTo>
                    <a:pt x="124548" y="156235"/>
                  </a:lnTo>
                  <a:lnTo>
                    <a:pt x="124701" y="156133"/>
                  </a:lnTo>
                  <a:lnTo>
                    <a:pt x="124739" y="155892"/>
                  </a:lnTo>
                  <a:close/>
                </a:path>
                <a:path w="301625" h="299085">
                  <a:moveTo>
                    <a:pt x="126987" y="266839"/>
                  </a:moveTo>
                  <a:lnTo>
                    <a:pt x="126847" y="266458"/>
                  </a:lnTo>
                  <a:lnTo>
                    <a:pt x="126669" y="266141"/>
                  </a:lnTo>
                  <a:lnTo>
                    <a:pt x="126568" y="265899"/>
                  </a:lnTo>
                  <a:lnTo>
                    <a:pt x="126517" y="265772"/>
                  </a:lnTo>
                  <a:lnTo>
                    <a:pt x="126428" y="265557"/>
                  </a:lnTo>
                  <a:lnTo>
                    <a:pt x="126276" y="265468"/>
                  </a:lnTo>
                  <a:lnTo>
                    <a:pt x="126149" y="265493"/>
                  </a:lnTo>
                  <a:lnTo>
                    <a:pt x="126136" y="265658"/>
                  </a:lnTo>
                  <a:lnTo>
                    <a:pt x="126276" y="265861"/>
                  </a:lnTo>
                  <a:lnTo>
                    <a:pt x="126403" y="266077"/>
                  </a:lnTo>
                  <a:lnTo>
                    <a:pt x="126669" y="266369"/>
                  </a:lnTo>
                  <a:lnTo>
                    <a:pt x="126987" y="266839"/>
                  </a:lnTo>
                  <a:close/>
                </a:path>
                <a:path w="301625" h="299085">
                  <a:moveTo>
                    <a:pt x="127850" y="172605"/>
                  </a:moveTo>
                  <a:lnTo>
                    <a:pt x="127469" y="171462"/>
                  </a:lnTo>
                  <a:lnTo>
                    <a:pt x="127012" y="170586"/>
                  </a:lnTo>
                  <a:lnTo>
                    <a:pt x="126834" y="170446"/>
                  </a:lnTo>
                  <a:lnTo>
                    <a:pt x="126631" y="170561"/>
                  </a:lnTo>
                  <a:lnTo>
                    <a:pt x="126593" y="170688"/>
                  </a:lnTo>
                  <a:lnTo>
                    <a:pt x="127050" y="171551"/>
                  </a:lnTo>
                  <a:lnTo>
                    <a:pt x="127419" y="172643"/>
                  </a:lnTo>
                  <a:lnTo>
                    <a:pt x="127850" y="172605"/>
                  </a:lnTo>
                  <a:close/>
                </a:path>
                <a:path w="301625" h="299085">
                  <a:moveTo>
                    <a:pt x="128282" y="272529"/>
                  </a:moveTo>
                  <a:lnTo>
                    <a:pt x="128155" y="271208"/>
                  </a:lnTo>
                  <a:lnTo>
                    <a:pt x="128104" y="271614"/>
                  </a:lnTo>
                  <a:lnTo>
                    <a:pt x="128016" y="272034"/>
                  </a:lnTo>
                  <a:lnTo>
                    <a:pt x="127000" y="275412"/>
                  </a:lnTo>
                  <a:lnTo>
                    <a:pt x="124548" y="278434"/>
                  </a:lnTo>
                  <a:lnTo>
                    <a:pt x="123405" y="282117"/>
                  </a:lnTo>
                  <a:lnTo>
                    <a:pt x="123304" y="282841"/>
                  </a:lnTo>
                  <a:lnTo>
                    <a:pt x="123367" y="284149"/>
                  </a:lnTo>
                  <a:lnTo>
                    <a:pt x="123571" y="284708"/>
                  </a:lnTo>
                  <a:lnTo>
                    <a:pt x="124002" y="285534"/>
                  </a:lnTo>
                  <a:lnTo>
                    <a:pt x="124231" y="285838"/>
                  </a:lnTo>
                  <a:lnTo>
                    <a:pt x="124688" y="286296"/>
                  </a:lnTo>
                  <a:lnTo>
                    <a:pt x="124345" y="285750"/>
                  </a:lnTo>
                  <a:lnTo>
                    <a:pt x="124002" y="285026"/>
                  </a:lnTo>
                  <a:lnTo>
                    <a:pt x="123837" y="284607"/>
                  </a:lnTo>
                  <a:lnTo>
                    <a:pt x="123710" y="284086"/>
                  </a:lnTo>
                  <a:lnTo>
                    <a:pt x="123748" y="282892"/>
                  </a:lnTo>
                  <a:lnTo>
                    <a:pt x="123888" y="282232"/>
                  </a:lnTo>
                  <a:lnTo>
                    <a:pt x="124993" y="279298"/>
                  </a:lnTo>
                  <a:lnTo>
                    <a:pt x="126923" y="276910"/>
                  </a:lnTo>
                  <a:lnTo>
                    <a:pt x="128117" y="274332"/>
                  </a:lnTo>
                  <a:lnTo>
                    <a:pt x="128231" y="273570"/>
                  </a:lnTo>
                  <a:lnTo>
                    <a:pt x="128282" y="272529"/>
                  </a:lnTo>
                  <a:close/>
                </a:path>
                <a:path w="301625" h="299085">
                  <a:moveTo>
                    <a:pt x="131813" y="112128"/>
                  </a:moveTo>
                  <a:lnTo>
                    <a:pt x="131559" y="111963"/>
                  </a:lnTo>
                  <a:lnTo>
                    <a:pt x="131394" y="111963"/>
                  </a:lnTo>
                  <a:lnTo>
                    <a:pt x="131279" y="112141"/>
                  </a:lnTo>
                  <a:lnTo>
                    <a:pt x="131800" y="112915"/>
                  </a:lnTo>
                  <a:lnTo>
                    <a:pt x="131762" y="112737"/>
                  </a:lnTo>
                  <a:lnTo>
                    <a:pt x="131749" y="112585"/>
                  </a:lnTo>
                  <a:lnTo>
                    <a:pt x="131749" y="112445"/>
                  </a:lnTo>
                  <a:lnTo>
                    <a:pt x="131762" y="112318"/>
                  </a:lnTo>
                  <a:lnTo>
                    <a:pt x="131813" y="112128"/>
                  </a:lnTo>
                  <a:close/>
                </a:path>
                <a:path w="301625" h="299085">
                  <a:moveTo>
                    <a:pt x="133781" y="173723"/>
                  </a:moveTo>
                  <a:lnTo>
                    <a:pt x="133680" y="172732"/>
                  </a:lnTo>
                  <a:lnTo>
                    <a:pt x="132943" y="172262"/>
                  </a:lnTo>
                  <a:lnTo>
                    <a:pt x="133019" y="173278"/>
                  </a:lnTo>
                  <a:lnTo>
                    <a:pt x="133070" y="174993"/>
                  </a:lnTo>
                  <a:lnTo>
                    <a:pt x="132054" y="177558"/>
                  </a:lnTo>
                  <a:lnTo>
                    <a:pt x="131572" y="178866"/>
                  </a:lnTo>
                  <a:lnTo>
                    <a:pt x="130898" y="180276"/>
                  </a:lnTo>
                  <a:lnTo>
                    <a:pt x="129743" y="183146"/>
                  </a:lnTo>
                  <a:lnTo>
                    <a:pt x="129298" y="184658"/>
                  </a:lnTo>
                  <a:lnTo>
                    <a:pt x="129070" y="187388"/>
                  </a:lnTo>
                  <a:lnTo>
                    <a:pt x="129273" y="188582"/>
                  </a:lnTo>
                  <a:lnTo>
                    <a:pt x="129997" y="190601"/>
                  </a:lnTo>
                  <a:lnTo>
                    <a:pt x="129616" y="188518"/>
                  </a:lnTo>
                  <a:lnTo>
                    <a:pt x="129514" y="187375"/>
                  </a:lnTo>
                  <a:lnTo>
                    <a:pt x="129933" y="184797"/>
                  </a:lnTo>
                  <a:lnTo>
                    <a:pt x="130429" y="183400"/>
                  </a:lnTo>
                  <a:lnTo>
                    <a:pt x="131673" y="180632"/>
                  </a:lnTo>
                  <a:lnTo>
                    <a:pt x="132397" y="179247"/>
                  </a:lnTo>
                  <a:lnTo>
                    <a:pt x="133426" y="176530"/>
                  </a:lnTo>
                  <a:lnTo>
                    <a:pt x="133692" y="175336"/>
                  </a:lnTo>
                  <a:lnTo>
                    <a:pt x="133781" y="173723"/>
                  </a:lnTo>
                  <a:close/>
                </a:path>
                <a:path w="301625" h="299085">
                  <a:moveTo>
                    <a:pt x="135445" y="180035"/>
                  </a:moveTo>
                  <a:lnTo>
                    <a:pt x="135229" y="179895"/>
                  </a:lnTo>
                  <a:lnTo>
                    <a:pt x="135039" y="179984"/>
                  </a:lnTo>
                  <a:lnTo>
                    <a:pt x="134493" y="180670"/>
                  </a:lnTo>
                  <a:lnTo>
                    <a:pt x="134277" y="180987"/>
                  </a:lnTo>
                  <a:lnTo>
                    <a:pt x="133807" y="181902"/>
                  </a:lnTo>
                  <a:lnTo>
                    <a:pt x="133553" y="182486"/>
                  </a:lnTo>
                  <a:lnTo>
                    <a:pt x="133350" y="183235"/>
                  </a:lnTo>
                  <a:lnTo>
                    <a:pt x="133146" y="183984"/>
                  </a:lnTo>
                  <a:lnTo>
                    <a:pt x="133007" y="184835"/>
                  </a:lnTo>
                  <a:lnTo>
                    <a:pt x="133032" y="186537"/>
                  </a:lnTo>
                  <a:lnTo>
                    <a:pt x="133197" y="187375"/>
                  </a:lnTo>
                  <a:lnTo>
                    <a:pt x="134823" y="190131"/>
                  </a:lnTo>
                  <a:lnTo>
                    <a:pt x="134543" y="189496"/>
                  </a:lnTo>
                  <a:lnTo>
                    <a:pt x="134340" y="189064"/>
                  </a:lnTo>
                  <a:lnTo>
                    <a:pt x="134035" y="188239"/>
                  </a:lnTo>
                  <a:lnTo>
                    <a:pt x="133832" y="187236"/>
                  </a:lnTo>
                  <a:lnTo>
                    <a:pt x="133769" y="186474"/>
                  </a:lnTo>
                  <a:lnTo>
                    <a:pt x="133870" y="184937"/>
                  </a:lnTo>
                  <a:lnTo>
                    <a:pt x="134035" y="184162"/>
                  </a:lnTo>
                  <a:lnTo>
                    <a:pt x="134404" y="182778"/>
                  </a:lnTo>
                  <a:lnTo>
                    <a:pt x="134975" y="181356"/>
                  </a:lnTo>
                  <a:lnTo>
                    <a:pt x="135128" y="181025"/>
                  </a:lnTo>
                  <a:lnTo>
                    <a:pt x="135216" y="180759"/>
                  </a:lnTo>
                  <a:lnTo>
                    <a:pt x="135432" y="180251"/>
                  </a:lnTo>
                  <a:lnTo>
                    <a:pt x="135445" y="180035"/>
                  </a:lnTo>
                  <a:close/>
                </a:path>
                <a:path w="301625" h="299085">
                  <a:moveTo>
                    <a:pt x="136182" y="115874"/>
                  </a:moveTo>
                  <a:lnTo>
                    <a:pt x="135229" y="115773"/>
                  </a:lnTo>
                  <a:lnTo>
                    <a:pt x="135953" y="115900"/>
                  </a:lnTo>
                  <a:lnTo>
                    <a:pt x="136182" y="115874"/>
                  </a:lnTo>
                  <a:close/>
                </a:path>
                <a:path w="301625" h="299085">
                  <a:moveTo>
                    <a:pt x="138239" y="249110"/>
                  </a:moveTo>
                  <a:lnTo>
                    <a:pt x="137782" y="249085"/>
                  </a:lnTo>
                  <a:lnTo>
                    <a:pt x="136334" y="249377"/>
                  </a:lnTo>
                  <a:lnTo>
                    <a:pt x="127419" y="254457"/>
                  </a:lnTo>
                  <a:lnTo>
                    <a:pt x="126568" y="255485"/>
                  </a:lnTo>
                  <a:lnTo>
                    <a:pt x="126111" y="256540"/>
                  </a:lnTo>
                  <a:lnTo>
                    <a:pt x="125793" y="258318"/>
                  </a:lnTo>
                  <a:lnTo>
                    <a:pt x="125869" y="259016"/>
                  </a:lnTo>
                  <a:lnTo>
                    <a:pt x="126047" y="259740"/>
                  </a:lnTo>
                  <a:lnTo>
                    <a:pt x="126250" y="260261"/>
                  </a:lnTo>
                  <a:lnTo>
                    <a:pt x="126492" y="260642"/>
                  </a:lnTo>
                  <a:lnTo>
                    <a:pt x="126695" y="260654"/>
                  </a:lnTo>
                  <a:lnTo>
                    <a:pt x="126593" y="258953"/>
                  </a:lnTo>
                  <a:lnTo>
                    <a:pt x="126580" y="258356"/>
                  </a:lnTo>
                  <a:lnTo>
                    <a:pt x="137820" y="249224"/>
                  </a:lnTo>
                  <a:lnTo>
                    <a:pt x="138239" y="249110"/>
                  </a:lnTo>
                  <a:close/>
                </a:path>
                <a:path w="301625" h="299085">
                  <a:moveTo>
                    <a:pt x="139039" y="263601"/>
                  </a:moveTo>
                  <a:lnTo>
                    <a:pt x="138214" y="262966"/>
                  </a:lnTo>
                  <a:lnTo>
                    <a:pt x="137566" y="262585"/>
                  </a:lnTo>
                  <a:lnTo>
                    <a:pt x="137299" y="262420"/>
                  </a:lnTo>
                  <a:lnTo>
                    <a:pt x="137045" y="262483"/>
                  </a:lnTo>
                  <a:lnTo>
                    <a:pt x="136931" y="262674"/>
                  </a:lnTo>
                  <a:lnTo>
                    <a:pt x="136817" y="262877"/>
                  </a:lnTo>
                  <a:lnTo>
                    <a:pt x="136880" y="263131"/>
                  </a:lnTo>
                  <a:lnTo>
                    <a:pt x="137071" y="263245"/>
                  </a:lnTo>
                  <a:lnTo>
                    <a:pt x="137629" y="263588"/>
                  </a:lnTo>
                  <a:lnTo>
                    <a:pt x="138353" y="264121"/>
                  </a:lnTo>
                  <a:lnTo>
                    <a:pt x="139039" y="263601"/>
                  </a:lnTo>
                  <a:close/>
                </a:path>
                <a:path w="301625" h="299085">
                  <a:moveTo>
                    <a:pt x="139204" y="282879"/>
                  </a:moveTo>
                  <a:lnTo>
                    <a:pt x="138366" y="281952"/>
                  </a:lnTo>
                  <a:lnTo>
                    <a:pt x="137883" y="281330"/>
                  </a:lnTo>
                  <a:lnTo>
                    <a:pt x="137401" y="280327"/>
                  </a:lnTo>
                  <a:lnTo>
                    <a:pt x="137274" y="279082"/>
                  </a:lnTo>
                  <a:lnTo>
                    <a:pt x="136956" y="276580"/>
                  </a:lnTo>
                  <a:lnTo>
                    <a:pt x="137871" y="273392"/>
                  </a:lnTo>
                  <a:lnTo>
                    <a:pt x="137934" y="269849"/>
                  </a:lnTo>
                  <a:lnTo>
                    <a:pt x="137896" y="269189"/>
                  </a:lnTo>
                  <a:lnTo>
                    <a:pt x="134988" y="264477"/>
                  </a:lnTo>
                  <a:lnTo>
                    <a:pt x="134810" y="264579"/>
                  </a:lnTo>
                  <a:lnTo>
                    <a:pt x="135648" y="265645"/>
                  </a:lnTo>
                  <a:lnTo>
                    <a:pt x="136309" y="266560"/>
                  </a:lnTo>
                  <a:lnTo>
                    <a:pt x="136753" y="267741"/>
                  </a:lnTo>
                  <a:lnTo>
                    <a:pt x="137007" y="269265"/>
                  </a:lnTo>
                  <a:lnTo>
                    <a:pt x="137033" y="269875"/>
                  </a:lnTo>
                  <a:lnTo>
                    <a:pt x="136994" y="271881"/>
                  </a:lnTo>
                  <a:lnTo>
                    <a:pt x="136804" y="273367"/>
                  </a:lnTo>
                  <a:lnTo>
                    <a:pt x="136537" y="276339"/>
                  </a:lnTo>
                  <a:lnTo>
                    <a:pt x="136461" y="277850"/>
                  </a:lnTo>
                  <a:lnTo>
                    <a:pt x="136740" y="279171"/>
                  </a:lnTo>
                  <a:lnTo>
                    <a:pt x="136969" y="280492"/>
                  </a:lnTo>
                  <a:lnTo>
                    <a:pt x="137604" y="281533"/>
                  </a:lnTo>
                  <a:lnTo>
                    <a:pt x="138696" y="282587"/>
                  </a:lnTo>
                  <a:lnTo>
                    <a:pt x="139192" y="282905"/>
                  </a:lnTo>
                  <a:close/>
                </a:path>
                <a:path w="301625" h="299085">
                  <a:moveTo>
                    <a:pt x="143357" y="112014"/>
                  </a:moveTo>
                  <a:lnTo>
                    <a:pt x="143116" y="111975"/>
                  </a:lnTo>
                  <a:lnTo>
                    <a:pt x="142963" y="111975"/>
                  </a:lnTo>
                  <a:lnTo>
                    <a:pt x="142722" y="111925"/>
                  </a:lnTo>
                  <a:lnTo>
                    <a:pt x="142430" y="111963"/>
                  </a:lnTo>
                  <a:lnTo>
                    <a:pt x="141846" y="111988"/>
                  </a:lnTo>
                  <a:lnTo>
                    <a:pt x="141020" y="112255"/>
                  </a:lnTo>
                  <a:lnTo>
                    <a:pt x="140220" y="112788"/>
                  </a:lnTo>
                  <a:lnTo>
                    <a:pt x="139700" y="113118"/>
                  </a:lnTo>
                  <a:lnTo>
                    <a:pt x="139179" y="113538"/>
                  </a:lnTo>
                  <a:lnTo>
                    <a:pt x="138645" y="113919"/>
                  </a:lnTo>
                  <a:lnTo>
                    <a:pt x="138823" y="113880"/>
                  </a:lnTo>
                  <a:lnTo>
                    <a:pt x="139141" y="113779"/>
                  </a:lnTo>
                  <a:lnTo>
                    <a:pt x="139395" y="113728"/>
                  </a:lnTo>
                  <a:lnTo>
                    <a:pt x="139433" y="114046"/>
                  </a:lnTo>
                  <a:lnTo>
                    <a:pt x="139242" y="114363"/>
                  </a:lnTo>
                  <a:lnTo>
                    <a:pt x="139700" y="113957"/>
                  </a:lnTo>
                  <a:lnTo>
                    <a:pt x="140119" y="113550"/>
                  </a:lnTo>
                  <a:lnTo>
                    <a:pt x="140538" y="113233"/>
                  </a:lnTo>
                  <a:lnTo>
                    <a:pt x="141224" y="112661"/>
                  </a:lnTo>
                  <a:lnTo>
                    <a:pt x="141935" y="112331"/>
                  </a:lnTo>
                  <a:lnTo>
                    <a:pt x="142468" y="112217"/>
                  </a:lnTo>
                  <a:lnTo>
                    <a:pt x="142735" y="112115"/>
                  </a:lnTo>
                  <a:lnTo>
                    <a:pt x="142963" y="112128"/>
                  </a:lnTo>
                  <a:lnTo>
                    <a:pt x="143116" y="112090"/>
                  </a:lnTo>
                  <a:lnTo>
                    <a:pt x="143268" y="112064"/>
                  </a:lnTo>
                  <a:close/>
                </a:path>
                <a:path w="301625" h="299085">
                  <a:moveTo>
                    <a:pt x="143522" y="169926"/>
                  </a:moveTo>
                  <a:lnTo>
                    <a:pt x="143383" y="169697"/>
                  </a:lnTo>
                  <a:lnTo>
                    <a:pt x="143243" y="169481"/>
                  </a:lnTo>
                  <a:lnTo>
                    <a:pt x="143116" y="169265"/>
                  </a:lnTo>
                  <a:lnTo>
                    <a:pt x="142925" y="169138"/>
                  </a:lnTo>
                  <a:lnTo>
                    <a:pt x="142735" y="169265"/>
                  </a:lnTo>
                  <a:lnTo>
                    <a:pt x="142709" y="169392"/>
                  </a:lnTo>
                  <a:lnTo>
                    <a:pt x="142786" y="169519"/>
                  </a:lnTo>
                  <a:lnTo>
                    <a:pt x="142798" y="169748"/>
                  </a:lnTo>
                  <a:lnTo>
                    <a:pt x="142684" y="170154"/>
                  </a:lnTo>
                  <a:lnTo>
                    <a:pt x="143040" y="170154"/>
                  </a:lnTo>
                  <a:lnTo>
                    <a:pt x="143230" y="170141"/>
                  </a:lnTo>
                  <a:lnTo>
                    <a:pt x="143522" y="169926"/>
                  </a:lnTo>
                  <a:close/>
                </a:path>
                <a:path w="301625" h="299085">
                  <a:moveTo>
                    <a:pt x="144056" y="187667"/>
                  </a:moveTo>
                  <a:lnTo>
                    <a:pt x="142303" y="181432"/>
                  </a:lnTo>
                  <a:lnTo>
                    <a:pt x="142494" y="178371"/>
                  </a:lnTo>
                  <a:lnTo>
                    <a:pt x="142862" y="174548"/>
                  </a:lnTo>
                  <a:lnTo>
                    <a:pt x="142582" y="174472"/>
                  </a:lnTo>
                  <a:lnTo>
                    <a:pt x="141998" y="174218"/>
                  </a:lnTo>
                  <a:lnTo>
                    <a:pt x="141592" y="178320"/>
                  </a:lnTo>
                  <a:lnTo>
                    <a:pt x="141554" y="181483"/>
                  </a:lnTo>
                  <a:lnTo>
                    <a:pt x="142125" y="183908"/>
                  </a:lnTo>
                  <a:lnTo>
                    <a:pt x="142265" y="184518"/>
                  </a:lnTo>
                  <a:lnTo>
                    <a:pt x="142443" y="185064"/>
                  </a:lnTo>
                  <a:lnTo>
                    <a:pt x="143027" y="186448"/>
                  </a:lnTo>
                  <a:lnTo>
                    <a:pt x="143624" y="187312"/>
                  </a:lnTo>
                  <a:lnTo>
                    <a:pt x="144018" y="187706"/>
                  </a:lnTo>
                  <a:close/>
                </a:path>
                <a:path w="301625" h="299085">
                  <a:moveTo>
                    <a:pt x="146024" y="120878"/>
                  </a:moveTo>
                  <a:lnTo>
                    <a:pt x="145757" y="120777"/>
                  </a:lnTo>
                  <a:lnTo>
                    <a:pt x="145249" y="120650"/>
                  </a:lnTo>
                  <a:lnTo>
                    <a:pt x="145046" y="120624"/>
                  </a:lnTo>
                  <a:lnTo>
                    <a:pt x="144780" y="120599"/>
                  </a:lnTo>
                  <a:lnTo>
                    <a:pt x="144487" y="120599"/>
                  </a:lnTo>
                  <a:lnTo>
                    <a:pt x="144208" y="120688"/>
                  </a:lnTo>
                  <a:lnTo>
                    <a:pt x="143903" y="120815"/>
                  </a:lnTo>
                  <a:lnTo>
                    <a:pt x="143586" y="121005"/>
                  </a:lnTo>
                  <a:lnTo>
                    <a:pt x="143332" y="121145"/>
                  </a:lnTo>
                  <a:lnTo>
                    <a:pt x="143065" y="121310"/>
                  </a:lnTo>
                  <a:lnTo>
                    <a:pt x="142786" y="121500"/>
                  </a:lnTo>
                  <a:lnTo>
                    <a:pt x="142976" y="121412"/>
                  </a:lnTo>
                  <a:lnTo>
                    <a:pt x="143167" y="121335"/>
                  </a:lnTo>
                  <a:lnTo>
                    <a:pt x="143357" y="121272"/>
                  </a:lnTo>
                  <a:lnTo>
                    <a:pt x="144081" y="120967"/>
                  </a:lnTo>
                  <a:lnTo>
                    <a:pt x="144754" y="120929"/>
                  </a:lnTo>
                  <a:lnTo>
                    <a:pt x="145237" y="120891"/>
                  </a:lnTo>
                  <a:lnTo>
                    <a:pt x="145707" y="120929"/>
                  </a:lnTo>
                  <a:lnTo>
                    <a:pt x="146011" y="120942"/>
                  </a:lnTo>
                  <a:close/>
                </a:path>
                <a:path w="301625" h="299085">
                  <a:moveTo>
                    <a:pt x="147662" y="169456"/>
                  </a:moveTo>
                  <a:lnTo>
                    <a:pt x="147497" y="168960"/>
                  </a:lnTo>
                  <a:lnTo>
                    <a:pt x="147383" y="168643"/>
                  </a:lnTo>
                  <a:lnTo>
                    <a:pt x="147231" y="168465"/>
                  </a:lnTo>
                  <a:lnTo>
                    <a:pt x="147015" y="168541"/>
                  </a:lnTo>
                  <a:lnTo>
                    <a:pt x="146989" y="168757"/>
                  </a:lnTo>
                  <a:lnTo>
                    <a:pt x="147091" y="169062"/>
                  </a:lnTo>
                  <a:lnTo>
                    <a:pt x="147243" y="169506"/>
                  </a:lnTo>
                  <a:lnTo>
                    <a:pt x="147396" y="169481"/>
                  </a:lnTo>
                  <a:lnTo>
                    <a:pt x="147662" y="169456"/>
                  </a:lnTo>
                  <a:close/>
                </a:path>
                <a:path w="301625" h="299085">
                  <a:moveTo>
                    <a:pt x="149453" y="263410"/>
                  </a:moveTo>
                  <a:lnTo>
                    <a:pt x="147193" y="261988"/>
                  </a:lnTo>
                  <a:lnTo>
                    <a:pt x="144856" y="260959"/>
                  </a:lnTo>
                  <a:lnTo>
                    <a:pt x="143751" y="260502"/>
                  </a:lnTo>
                  <a:lnTo>
                    <a:pt x="142544" y="260553"/>
                  </a:lnTo>
                  <a:lnTo>
                    <a:pt x="142506" y="260743"/>
                  </a:lnTo>
                  <a:lnTo>
                    <a:pt x="142608" y="260946"/>
                  </a:lnTo>
                  <a:lnTo>
                    <a:pt x="142798" y="261010"/>
                  </a:lnTo>
                  <a:lnTo>
                    <a:pt x="146265" y="262331"/>
                  </a:lnTo>
                  <a:lnTo>
                    <a:pt x="149339" y="264312"/>
                  </a:lnTo>
                  <a:lnTo>
                    <a:pt x="149453" y="263410"/>
                  </a:lnTo>
                  <a:close/>
                </a:path>
                <a:path w="301625" h="299085">
                  <a:moveTo>
                    <a:pt x="153238" y="276567"/>
                  </a:moveTo>
                  <a:lnTo>
                    <a:pt x="147650" y="266852"/>
                  </a:lnTo>
                  <a:lnTo>
                    <a:pt x="146329" y="264414"/>
                  </a:lnTo>
                  <a:lnTo>
                    <a:pt x="142176" y="261531"/>
                  </a:lnTo>
                  <a:lnTo>
                    <a:pt x="141719" y="261531"/>
                  </a:lnTo>
                  <a:lnTo>
                    <a:pt x="141605" y="261683"/>
                  </a:lnTo>
                  <a:lnTo>
                    <a:pt x="141859" y="261874"/>
                  </a:lnTo>
                  <a:lnTo>
                    <a:pt x="143192" y="262572"/>
                  </a:lnTo>
                  <a:lnTo>
                    <a:pt x="143725" y="262915"/>
                  </a:lnTo>
                  <a:lnTo>
                    <a:pt x="144932" y="264058"/>
                  </a:lnTo>
                  <a:lnTo>
                    <a:pt x="145567" y="264909"/>
                  </a:lnTo>
                  <a:lnTo>
                    <a:pt x="147447" y="268376"/>
                  </a:lnTo>
                  <a:lnTo>
                    <a:pt x="148475" y="271487"/>
                  </a:lnTo>
                  <a:lnTo>
                    <a:pt x="150672" y="274713"/>
                  </a:lnTo>
                  <a:lnTo>
                    <a:pt x="151472" y="275526"/>
                  </a:lnTo>
                  <a:lnTo>
                    <a:pt x="152704" y="276390"/>
                  </a:lnTo>
                  <a:lnTo>
                    <a:pt x="153212" y="276618"/>
                  </a:lnTo>
                  <a:close/>
                </a:path>
                <a:path w="301625" h="299085">
                  <a:moveTo>
                    <a:pt x="157480" y="260858"/>
                  </a:moveTo>
                  <a:lnTo>
                    <a:pt x="157391" y="260667"/>
                  </a:lnTo>
                  <a:lnTo>
                    <a:pt x="156921" y="260515"/>
                  </a:lnTo>
                  <a:lnTo>
                    <a:pt x="155740" y="260146"/>
                  </a:lnTo>
                  <a:lnTo>
                    <a:pt x="153835" y="259575"/>
                  </a:lnTo>
                  <a:lnTo>
                    <a:pt x="151752" y="259829"/>
                  </a:lnTo>
                  <a:lnTo>
                    <a:pt x="152882" y="260146"/>
                  </a:lnTo>
                  <a:lnTo>
                    <a:pt x="154520" y="260629"/>
                  </a:lnTo>
                  <a:lnTo>
                    <a:pt x="156857" y="261353"/>
                  </a:lnTo>
                  <a:lnTo>
                    <a:pt x="157022" y="261416"/>
                  </a:lnTo>
                  <a:lnTo>
                    <a:pt x="157187" y="261467"/>
                  </a:lnTo>
                  <a:lnTo>
                    <a:pt x="157480" y="260858"/>
                  </a:lnTo>
                  <a:close/>
                </a:path>
                <a:path w="301625" h="299085">
                  <a:moveTo>
                    <a:pt x="167817" y="273748"/>
                  </a:moveTo>
                  <a:lnTo>
                    <a:pt x="160464" y="268160"/>
                  </a:lnTo>
                  <a:lnTo>
                    <a:pt x="159461" y="267716"/>
                  </a:lnTo>
                  <a:lnTo>
                    <a:pt x="157810" y="266725"/>
                  </a:lnTo>
                  <a:lnTo>
                    <a:pt x="157175" y="266166"/>
                  </a:lnTo>
                  <a:lnTo>
                    <a:pt x="156552" y="265506"/>
                  </a:lnTo>
                  <a:lnTo>
                    <a:pt x="156298" y="265430"/>
                  </a:lnTo>
                  <a:lnTo>
                    <a:pt x="162382" y="269760"/>
                  </a:lnTo>
                  <a:lnTo>
                    <a:pt x="164160" y="270738"/>
                  </a:lnTo>
                  <a:lnTo>
                    <a:pt x="165963" y="271703"/>
                  </a:lnTo>
                  <a:lnTo>
                    <a:pt x="166662" y="272732"/>
                  </a:lnTo>
                  <a:lnTo>
                    <a:pt x="167373" y="273900"/>
                  </a:lnTo>
                  <a:lnTo>
                    <a:pt x="167576" y="274167"/>
                  </a:lnTo>
                  <a:lnTo>
                    <a:pt x="167767" y="274180"/>
                  </a:lnTo>
                  <a:lnTo>
                    <a:pt x="167817" y="273748"/>
                  </a:lnTo>
                  <a:close/>
                </a:path>
                <a:path w="301625" h="299085">
                  <a:moveTo>
                    <a:pt x="171373" y="180238"/>
                  </a:moveTo>
                  <a:lnTo>
                    <a:pt x="171361" y="180073"/>
                  </a:lnTo>
                  <a:lnTo>
                    <a:pt x="171069" y="179590"/>
                  </a:lnTo>
                  <a:lnTo>
                    <a:pt x="170738" y="179146"/>
                  </a:lnTo>
                  <a:lnTo>
                    <a:pt x="170522" y="178892"/>
                  </a:lnTo>
                  <a:lnTo>
                    <a:pt x="168630" y="176593"/>
                  </a:lnTo>
                  <a:lnTo>
                    <a:pt x="167563" y="175120"/>
                  </a:lnTo>
                  <a:lnTo>
                    <a:pt x="167233" y="174523"/>
                  </a:lnTo>
                  <a:lnTo>
                    <a:pt x="167246" y="175260"/>
                  </a:lnTo>
                  <a:lnTo>
                    <a:pt x="168008" y="176987"/>
                  </a:lnTo>
                  <a:lnTo>
                    <a:pt x="168630" y="178015"/>
                  </a:lnTo>
                  <a:lnTo>
                    <a:pt x="169278" y="178790"/>
                  </a:lnTo>
                  <a:lnTo>
                    <a:pt x="169595" y="179184"/>
                  </a:lnTo>
                  <a:lnTo>
                    <a:pt x="169875" y="179476"/>
                  </a:lnTo>
                  <a:lnTo>
                    <a:pt x="170116" y="179705"/>
                  </a:lnTo>
                  <a:lnTo>
                    <a:pt x="170345" y="179933"/>
                  </a:lnTo>
                  <a:lnTo>
                    <a:pt x="170713" y="180200"/>
                  </a:lnTo>
                  <a:lnTo>
                    <a:pt x="171030" y="180403"/>
                  </a:lnTo>
                  <a:lnTo>
                    <a:pt x="171196" y="180416"/>
                  </a:lnTo>
                  <a:lnTo>
                    <a:pt x="171373" y="180238"/>
                  </a:lnTo>
                  <a:close/>
                </a:path>
                <a:path w="301625" h="299085">
                  <a:moveTo>
                    <a:pt x="231876" y="9131"/>
                  </a:moveTo>
                  <a:lnTo>
                    <a:pt x="231749" y="9029"/>
                  </a:lnTo>
                  <a:lnTo>
                    <a:pt x="231330" y="9359"/>
                  </a:lnTo>
                  <a:lnTo>
                    <a:pt x="230695" y="9575"/>
                  </a:lnTo>
                  <a:lnTo>
                    <a:pt x="230073" y="9829"/>
                  </a:lnTo>
                  <a:lnTo>
                    <a:pt x="229273" y="9944"/>
                  </a:lnTo>
                  <a:lnTo>
                    <a:pt x="227977" y="9969"/>
                  </a:lnTo>
                  <a:lnTo>
                    <a:pt x="227584" y="9893"/>
                  </a:lnTo>
                  <a:lnTo>
                    <a:pt x="227317" y="9906"/>
                  </a:lnTo>
                  <a:lnTo>
                    <a:pt x="227050" y="9906"/>
                  </a:lnTo>
                  <a:lnTo>
                    <a:pt x="226898" y="9994"/>
                  </a:lnTo>
                  <a:lnTo>
                    <a:pt x="226809" y="10134"/>
                  </a:lnTo>
                  <a:lnTo>
                    <a:pt x="226733" y="10274"/>
                  </a:lnTo>
                  <a:lnTo>
                    <a:pt x="226733" y="10464"/>
                  </a:lnTo>
                  <a:lnTo>
                    <a:pt x="227241" y="10922"/>
                  </a:lnTo>
                  <a:lnTo>
                    <a:pt x="227774" y="11176"/>
                  </a:lnTo>
                  <a:lnTo>
                    <a:pt x="229527" y="11150"/>
                  </a:lnTo>
                  <a:lnTo>
                    <a:pt x="230505" y="10731"/>
                  </a:lnTo>
                  <a:lnTo>
                    <a:pt x="231076" y="10198"/>
                  </a:lnTo>
                  <a:lnTo>
                    <a:pt x="231673" y="9677"/>
                  </a:lnTo>
                  <a:lnTo>
                    <a:pt x="231876" y="9131"/>
                  </a:lnTo>
                  <a:close/>
                </a:path>
                <a:path w="301625" h="299085">
                  <a:moveTo>
                    <a:pt x="239153" y="11849"/>
                  </a:moveTo>
                  <a:lnTo>
                    <a:pt x="237007" y="11518"/>
                  </a:lnTo>
                  <a:lnTo>
                    <a:pt x="236042" y="10820"/>
                  </a:lnTo>
                  <a:lnTo>
                    <a:pt x="235546" y="10502"/>
                  </a:lnTo>
                  <a:lnTo>
                    <a:pt x="235305" y="10198"/>
                  </a:lnTo>
                  <a:lnTo>
                    <a:pt x="235077" y="10058"/>
                  </a:lnTo>
                  <a:lnTo>
                    <a:pt x="234873" y="9893"/>
                  </a:lnTo>
                  <a:lnTo>
                    <a:pt x="234696" y="9867"/>
                  </a:lnTo>
                  <a:lnTo>
                    <a:pt x="234543" y="9931"/>
                  </a:lnTo>
                  <a:lnTo>
                    <a:pt x="234391" y="10007"/>
                  </a:lnTo>
                  <a:lnTo>
                    <a:pt x="234289" y="10147"/>
                  </a:lnTo>
                  <a:lnTo>
                    <a:pt x="234340" y="10477"/>
                  </a:lnTo>
                  <a:lnTo>
                    <a:pt x="236664" y="12306"/>
                  </a:lnTo>
                  <a:lnTo>
                    <a:pt x="237109" y="12382"/>
                  </a:lnTo>
                  <a:lnTo>
                    <a:pt x="237528" y="12369"/>
                  </a:lnTo>
                  <a:lnTo>
                    <a:pt x="237896" y="12344"/>
                  </a:lnTo>
                  <a:lnTo>
                    <a:pt x="238633" y="12268"/>
                  </a:lnTo>
                  <a:lnTo>
                    <a:pt x="239128" y="12103"/>
                  </a:lnTo>
                  <a:lnTo>
                    <a:pt x="239153" y="11849"/>
                  </a:lnTo>
                  <a:close/>
                </a:path>
                <a:path w="301625" h="299085">
                  <a:moveTo>
                    <a:pt x="242468" y="88"/>
                  </a:moveTo>
                  <a:lnTo>
                    <a:pt x="242303" y="50"/>
                  </a:lnTo>
                  <a:lnTo>
                    <a:pt x="241706" y="0"/>
                  </a:lnTo>
                  <a:lnTo>
                    <a:pt x="241312" y="0"/>
                  </a:lnTo>
                  <a:lnTo>
                    <a:pt x="241096" y="25"/>
                  </a:lnTo>
                  <a:lnTo>
                    <a:pt x="240868" y="38"/>
                  </a:lnTo>
                  <a:lnTo>
                    <a:pt x="236435" y="2984"/>
                  </a:lnTo>
                  <a:lnTo>
                    <a:pt x="236486" y="3162"/>
                  </a:lnTo>
                  <a:lnTo>
                    <a:pt x="236626" y="3251"/>
                  </a:lnTo>
                  <a:lnTo>
                    <a:pt x="236766" y="3340"/>
                  </a:lnTo>
                  <a:lnTo>
                    <a:pt x="236969" y="3340"/>
                  </a:lnTo>
                  <a:lnTo>
                    <a:pt x="237388" y="3048"/>
                  </a:lnTo>
                  <a:lnTo>
                    <a:pt x="237782" y="2730"/>
                  </a:lnTo>
                  <a:lnTo>
                    <a:pt x="238010" y="2540"/>
                  </a:lnTo>
                  <a:lnTo>
                    <a:pt x="238455" y="2222"/>
                  </a:lnTo>
                  <a:lnTo>
                    <a:pt x="238633" y="2082"/>
                  </a:lnTo>
                  <a:lnTo>
                    <a:pt x="239331" y="1587"/>
                  </a:lnTo>
                  <a:lnTo>
                    <a:pt x="240258" y="1079"/>
                  </a:lnTo>
                  <a:lnTo>
                    <a:pt x="241604" y="508"/>
                  </a:lnTo>
                  <a:lnTo>
                    <a:pt x="241769" y="457"/>
                  </a:lnTo>
                  <a:lnTo>
                    <a:pt x="242316" y="241"/>
                  </a:lnTo>
                  <a:lnTo>
                    <a:pt x="242468" y="165"/>
                  </a:lnTo>
                  <a:close/>
                </a:path>
                <a:path w="301625" h="299085">
                  <a:moveTo>
                    <a:pt x="243916" y="24714"/>
                  </a:moveTo>
                  <a:lnTo>
                    <a:pt x="243865" y="24549"/>
                  </a:lnTo>
                  <a:lnTo>
                    <a:pt x="243738" y="24269"/>
                  </a:lnTo>
                  <a:lnTo>
                    <a:pt x="243687" y="24130"/>
                  </a:lnTo>
                  <a:lnTo>
                    <a:pt x="243522" y="23787"/>
                  </a:lnTo>
                  <a:lnTo>
                    <a:pt x="243408" y="23622"/>
                  </a:lnTo>
                  <a:lnTo>
                    <a:pt x="243027" y="23012"/>
                  </a:lnTo>
                  <a:lnTo>
                    <a:pt x="242684" y="22606"/>
                  </a:lnTo>
                  <a:lnTo>
                    <a:pt x="242404" y="22288"/>
                  </a:lnTo>
                  <a:lnTo>
                    <a:pt x="242074" y="22009"/>
                  </a:lnTo>
                  <a:lnTo>
                    <a:pt x="241630" y="21628"/>
                  </a:lnTo>
                  <a:lnTo>
                    <a:pt x="241376" y="21488"/>
                  </a:lnTo>
                  <a:lnTo>
                    <a:pt x="240893" y="21183"/>
                  </a:lnTo>
                  <a:lnTo>
                    <a:pt x="240639" y="21094"/>
                  </a:lnTo>
                  <a:lnTo>
                    <a:pt x="240157" y="20891"/>
                  </a:lnTo>
                  <a:lnTo>
                    <a:pt x="239534" y="20751"/>
                  </a:lnTo>
                  <a:lnTo>
                    <a:pt x="239356" y="20726"/>
                  </a:lnTo>
                  <a:lnTo>
                    <a:pt x="239014" y="20650"/>
                  </a:lnTo>
                  <a:lnTo>
                    <a:pt x="238747" y="20688"/>
                  </a:lnTo>
                  <a:lnTo>
                    <a:pt x="238544" y="20701"/>
                  </a:lnTo>
                  <a:lnTo>
                    <a:pt x="238150" y="20751"/>
                  </a:lnTo>
                  <a:lnTo>
                    <a:pt x="238010" y="20891"/>
                  </a:lnTo>
                  <a:lnTo>
                    <a:pt x="237998" y="21056"/>
                  </a:lnTo>
                  <a:lnTo>
                    <a:pt x="237972" y="21221"/>
                  </a:lnTo>
                  <a:lnTo>
                    <a:pt x="238086" y="21386"/>
                  </a:lnTo>
                  <a:lnTo>
                    <a:pt x="238417" y="21551"/>
                  </a:lnTo>
                  <a:lnTo>
                    <a:pt x="238594" y="21628"/>
                  </a:lnTo>
                  <a:lnTo>
                    <a:pt x="238823" y="21691"/>
                  </a:lnTo>
                  <a:lnTo>
                    <a:pt x="239102" y="21805"/>
                  </a:lnTo>
                  <a:lnTo>
                    <a:pt x="239585" y="21971"/>
                  </a:lnTo>
                  <a:lnTo>
                    <a:pt x="239763" y="22021"/>
                  </a:lnTo>
                  <a:lnTo>
                    <a:pt x="239953" y="22123"/>
                  </a:lnTo>
                  <a:lnTo>
                    <a:pt x="240995" y="22542"/>
                  </a:lnTo>
                  <a:lnTo>
                    <a:pt x="241922" y="23114"/>
                  </a:lnTo>
                  <a:lnTo>
                    <a:pt x="243243" y="24244"/>
                  </a:lnTo>
                  <a:lnTo>
                    <a:pt x="243370" y="24371"/>
                  </a:lnTo>
                  <a:lnTo>
                    <a:pt x="243700" y="24650"/>
                  </a:lnTo>
                  <a:lnTo>
                    <a:pt x="243852" y="24765"/>
                  </a:lnTo>
                  <a:close/>
                </a:path>
                <a:path w="301625" h="299085">
                  <a:moveTo>
                    <a:pt x="245516" y="24841"/>
                  </a:moveTo>
                  <a:lnTo>
                    <a:pt x="244729" y="22682"/>
                  </a:lnTo>
                  <a:lnTo>
                    <a:pt x="244602" y="22555"/>
                  </a:lnTo>
                  <a:lnTo>
                    <a:pt x="244475" y="22466"/>
                  </a:lnTo>
                  <a:lnTo>
                    <a:pt x="244144" y="22352"/>
                  </a:lnTo>
                  <a:lnTo>
                    <a:pt x="244005" y="22402"/>
                  </a:lnTo>
                  <a:lnTo>
                    <a:pt x="243763" y="22644"/>
                  </a:lnTo>
                  <a:lnTo>
                    <a:pt x="243700" y="22796"/>
                  </a:lnTo>
                  <a:lnTo>
                    <a:pt x="243738" y="23075"/>
                  </a:lnTo>
                  <a:lnTo>
                    <a:pt x="243890" y="23456"/>
                  </a:lnTo>
                  <a:lnTo>
                    <a:pt x="243954" y="23622"/>
                  </a:lnTo>
                  <a:lnTo>
                    <a:pt x="244068" y="23799"/>
                  </a:lnTo>
                  <a:lnTo>
                    <a:pt x="244271" y="24193"/>
                  </a:lnTo>
                  <a:lnTo>
                    <a:pt x="245059" y="25425"/>
                  </a:lnTo>
                  <a:lnTo>
                    <a:pt x="245262" y="25730"/>
                  </a:lnTo>
                  <a:lnTo>
                    <a:pt x="245427" y="25704"/>
                  </a:lnTo>
                  <a:lnTo>
                    <a:pt x="245516" y="25336"/>
                  </a:lnTo>
                  <a:lnTo>
                    <a:pt x="245516" y="24841"/>
                  </a:lnTo>
                  <a:close/>
                </a:path>
                <a:path w="301625" h="299085">
                  <a:moveTo>
                    <a:pt x="273761" y="22593"/>
                  </a:moveTo>
                  <a:lnTo>
                    <a:pt x="273659" y="22174"/>
                  </a:lnTo>
                  <a:lnTo>
                    <a:pt x="273481" y="21348"/>
                  </a:lnTo>
                  <a:lnTo>
                    <a:pt x="273164" y="21221"/>
                  </a:lnTo>
                  <a:lnTo>
                    <a:pt x="272516" y="21374"/>
                  </a:lnTo>
                  <a:lnTo>
                    <a:pt x="272313" y="21653"/>
                  </a:lnTo>
                  <a:lnTo>
                    <a:pt x="272580" y="22821"/>
                  </a:lnTo>
                  <a:lnTo>
                    <a:pt x="272757" y="23253"/>
                  </a:lnTo>
                  <a:lnTo>
                    <a:pt x="272923" y="23609"/>
                  </a:lnTo>
                  <a:lnTo>
                    <a:pt x="273075" y="23964"/>
                  </a:lnTo>
                  <a:lnTo>
                    <a:pt x="273240" y="24244"/>
                  </a:lnTo>
                  <a:lnTo>
                    <a:pt x="273405" y="24244"/>
                  </a:lnTo>
                  <a:lnTo>
                    <a:pt x="273545" y="23964"/>
                  </a:lnTo>
                  <a:lnTo>
                    <a:pt x="273646" y="23533"/>
                  </a:lnTo>
                  <a:lnTo>
                    <a:pt x="273735" y="23126"/>
                  </a:lnTo>
                  <a:lnTo>
                    <a:pt x="273761" y="22593"/>
                  </a:lnTo>
                  <a:close/>
                </a:path>
                <a:path w="301625" h="299085">
                  <a:moveTo>
                    <a:pt x="274002" y="38201"/>
                  </a:moveTo>
                  <a:lnTo>
                    <a:pt x="273989" y="37871"/>
                  </a:lnTo>
                  <a:lnTo>
                    <a:pt x="273075" y="37680"/>
                  </a:lnTo>
                  <a:lnTo>
                    <a:pt x="272034" y="38074"/>
                  </a:lnTo>
                  <a:lnTo>
                    <a:pt x="271868" y="38201"/>
                  </a:lnTo>
                  <a:lnTo>
                    <a:pt x="271767" y="38938"/>
                  </a:lnTo>
                  <a:lnTo>
                    <a:pt x="271881" y="39116"/>
                  </a:lnTo>
                  <a:lnTo>
                    <a:pt x="272173" y="39217"/>
                  </a:lnTo>
                  <a:lnTo>
                    <a:pt x="272313" y="39192"/>
                  </a:lnTo>
                  <a:lnTo>
                    <a:pt x="272440" y="39090"/>
                  </a:lnTo>
                  <a:lnTo>
                    <a:pt x="272580" y="39090"/>
                  </a:lnTo>
                  <a:lnTo>
                    <a:pt x="274002" y="38214"/>
                  </a:lnTo>
                  <a:lnTo>
                    <a:pt x="272402" y="38214"/>
                  </a:lnTo>
                  <a:lnTo>
                    <a:pt x="274002" y="38201"/>
                  </a:lnTo>
                  <a:close/>
                </a:path>
                <a:path w="301625" h="299085">
                  <a:moveTo>
                    <a:pt x="275082" y="40513"/>
                  </a:moveTo>
                  <a:lnTo>
                    <a:pt x="275018" y="40360"/>
                  </a:lnTo>
                  <a:lnTo>
                    <a:pt x="274777" y="40322"/>
                  </a:lnTo>
                  <a:lnTo>
                    <a:pt x="273177" y="40894"/>
                  </a:lnTo>
                  <a:lnTo>
                    <a:pt x="273202" y="41160"/>
                  </a:lnTo>
                  <a:lnTo>
                    <a:pt x="273329" y="41414"/>
                  </a:lnTo>
                  <a:lnTo>
                    <a:pt x="273392" y="41554"/>
                  </a:lnTo>
                  <a:lnTo>
                    <a:pt x="273608" y="41706"/>
                  </a:lnTo>
                  <a:lnTo>
                    <a:pt x="273748" y="41770"/>
                  </a:lnTo>
                  <a:lnTo>
                    <a:pt x="274993" y="40741"/>
                  </a:lnTo>
                  <a:lnTo>
                    <a:pt x="275082" y="40513"/>
                  </a:lnTo>
                  <a:close/>
                </a:path>
                <a:path w="301625" h="299085">
                  <a:moveTo>
                    <a:pt x="276758" y="42113"/>
                  </a:moveTo>
                  <a:lnTo>
                    <a:pt x="276517" y="42011"/>
                  </a:lnTo>
                  <a:lnTo>
                    <a:pt x="276352" y="41948"/>
                  </a:lnTo>
                  <a:lnTo>
                    <a:pt x="276123" y="41922"/>
                  </a:lnTo>
                  <a:lnTo>
                    <a:pt x="275297" y="41922"/>
                  </a:lnTo>
                  <a:lnTo>
                    <a:pt x="273672" y="42913"/>
                  </a:lnTo>
                  <a:lnTo>
                    <a:pt x="273494" y="43141"/>
                  </a:lnTo>
                  <a:lnTo>
                    <a:pt x="273431" y="43281"/>
                  </a:lnTo>
                  <a:lnTo>
                    <a:pt x="273354" y="43637"/>
                  </a:lnTo>
                  <a:lnTo>
                    <a:pt x="273431" y="43776"/>
                  </a:lnTo>
                  <a:lnTo>
                    <a:pt x="273570" y="43865"/>
                  </a:lnTo>
                  <a:lnTo>
                    <a:pt x="273697" y="43967"/>
                  </a:lnTo>
                  <a:lnTo>
                    <a:pt x="273862" y="44018"/>
                  </a:lnTo>
                  <a:lnTo>
                    <a:pt x="274066" y="43954"/>
                  </a:lnTo>
                  <a:lnTo>
                    <a:pt x="274256" y="43853"/>
                  </a:lnTo>
                  <a:lnTo>
                    <a:pt x="274459" y="43738"/>
                  </a:lnTo>
                  <a:lnTo>
                    <a:pt x="274853" y="43459"/>
                  </a:lnTo>
                  <a:lnTo>
                    <a:pt x="275628" y="42849"/>
                  </a:lnTo>
                  <a:lnTo>
                    <a:pt x="276021" y="42621"/>
                  </a:lnTo>
                  <a:lnTo>
                    <a:pt x="276212" y="42506"/>
                  </a:lnTo>
                  <a:lnTo>
                    <a:pt x="276669" y="42265"/>
                  </a:lnTo>
                  <a:lnTo>
                    <a:pt x="276758" y="42113"/>
                  </a:lnTo>
                  <a:close/>
                </a:path>
                <a:path w="301625" h="299085">
                  <a:moveTo>
                    <a:pt x="280733" y="42481"/>
                  </a:moveTo>
                  <a:lnTo>
                    <a:pt x="280670" y="42329"/>
                  </a:lnTo>
                  <a:lnTo>
                    <a:pt x="280377" y="42303"/>
                  </a:lnTo>
                  <a:lnTo>
                    <a:pt x="280035" y="42418"/>
                  </a:lnTo>
                  <a:lnTo>
                    <a:pt x="279692" y="42519"/>
                  </a:lnTo>
                  <a:lnTo>
                    <a:pt x="279323" y="42760"/>
                  </a:lnTo>
                  <a:lnTo>
                    <a:pt x="279107" y="43078"/>
                  </a:lnTo>
                  <a:lnTo>
                    <a:pt x="278879" y="43370"/>
                  </a:lnTo>
                  <a:lnTo>
                    <a:pt x="278841" y="43637"/>
                  </a:lnTo>
                  <a:lnTo>
                    <a:pt x="278892" y="43815"/>
                  </a:lnTo>
                  <a:lnTo>
                    <a:pt x="278930" y="43980"/>
                  </a:lnTo>
                  <a:lnTo>
                    <a:pt x="279069" y="44069"/>
                  </a:lnTo>
                  <a:lnTo>
                    <a:pt x="279222" y="44119"/>
                  </a:lnTo>
                  <a:lnTo>
                    <a:pt x="279374" y="44170"/>
                  </a:lnTo>
                  <a:lnTo>
                    <a:pt x="279539" y="44183"/>
                  </a:lnTo>
                  <a:lnTo>
                    <a:pt x="279679" y="44132"/>
                  </a:lnTo>
                  <a:lnTo>
                    <a:pt x="279806" y="44094"/>
                  </a:lnTo>
                  <a:lnTo>
                    <a:pt x="279933" y="43980"/>
                  </a:lnTo>
                  <a:lnTo>
                    <a:pt x="280085" y="43764"/>
                  </a:lnTo>
                  <a:lnTo>
                    <a:pt x="280238" y="43561"/>
                  </a:lnTo>
                  <a:lnTo>
                    <a:pt x="280377" y="43243"/>
                  </a:lnTo>
                  <a:lnTo>
                    <a:pt x="280504" y="42976"/>
                  </a:lnTo>
                  <a:lnTo>
                    <a:pt x="280619" y="42710"/>
                  </a:lnTo>
                  <a:lnTo>
                    <a:pt x="280733" y="42481"/>
                  </a:lnTo>
                  <a:close/>
                </a:path>
                <a:path w="301625" h="299085">
                  <a:moveTo>
                    <a:pt x="283464" y="3771"/>
                  </a:moveTo>
                  <a:lnTo>
                    <a:pt x="283438" y="3606"/>
                  </a:lnTo>
                  <a:lnTo>
                    <a:pt x="283260" y="3327"/>
                  </a:lnTo>
                  <a:lnTo>
                    <a:pt x="283108" y="3238"/>
                  </a:lnTo>
                  <a:lnTo>
                    <a:pt x="282854" y="3289"/>
                  </a:lnTo>
                  <a:lnTo>
                    <a:pt x="282727" y="3314"/>
                  </a:lnTo>
                  <a:lnTo>
                    <a:pt x="282575" y="3365"/>
                  </a:lnTo>
                  <a:lnTo>
                    <a:pt x="282384" y="3479"/>
                  </a:lnTo>
                  <a:lnTo>
                    <a:pt x="282194" y="3581"/>
                  </a:lnTo>
                  <a:lnTo>
                    <a:pt x="280568" y="6273"/>
                  </a:lnTo>
                  <a:lnTo>
                    <a:pt x="280568" y="6680"/>
                  </a:lnTo>
                  <a:lnTo>
                    <a:pt x="280631" y="6807"/>
                  </a:lnTo>
                  <a:lnTo>
                    <a:pt x="280758" y="6731"/>
                  </a:lnTo>
                  <a:lnTo>
                    <a:pt x="281330" y="6057"/>
                  </a:lnTo>
                  <a:lnTo>
                    <a:pt x="281686" y="5651"/>
                  </a:lnTo>
                  <a:lnTo>
                    <a:pt x="283349" y="3987"/>
                  </a:lnTo>
                  <a:lnTo>
                    <a:pt x="283464" y="3771"/>
                  </a:lnTo>
                  <a:close/>
                </a:path>
                <a:path w="301625" h="299085">
                  <a:moveTo>
                    <a:pt x="284175" y="27597"/>
                  </a:moveTo>
                  <a:lnTo>
                    <a:pt x="282956" y="26720"/>
                  </a:lnTo>
                  <a:lnTo>
                    <a:pt x="282270" y="26238"/>
                  </a:lnTo>
                  <a:lnTo>
                    <a:pt x="281482" y="25590"/>
                  </a:lnTo>
                  <a:lnTo>
                    <a:pt x="281012" y="24968"/>
                  </a:lnTo>
                  <a:lnTo>
                    <a:pt x="280530" y="24358"/>
                  </a:lnTo>
                  <a:lnTo>
                    <a:pt x="280390" y="23888"/>
                  </a:lnTo>
                  <a:lnTo>
                    <a:pt x="280200" y="23622"/>
                  </a:lnTo>
                  <a:lnTo>
                    <a:pt x="280047" y="23342"/>
                  </a:lnTo>
                  <a:lnTo>
                    <a:pt x="279882" y="23241"/>
                  </a:lnTo>
                  <a:lnTo>
                    <a:pt x="279717" y="23253"/>
                  </a:lnTo>
                  <a:lnTo>
                    <a:pt x="279552" y="23279"/>
                  </a:lnTo>
                  <a:lnTo>
                    <a:pt x="279412" y="23406"/>
                  </a:lnTo>
                  <a:lnTo>
                    <a:pt x="279361" y="23787"/>
                  </a:lnTo>
                  <a:lnTo>
                    <a:pt x="279361" y="24244"/>
                  </a:lnTo>
                  <a:lnTo>
                    <a:pt x="279463" y="24574"/>
                  </a:lnTo>
                  <a:lnTo>
                    <a:pt x="279552" y="24904"/>
                  </a:lnTo>
                  <a:lnTo>
                    <a:pt x="279730" y="25311"/>
                  </a:lnTo>
                  <a:lnTo>
                    <a:pt x="280060" y="25717"/>
                  </a:lnTo>
                  <a:lnTo>
                    <a:pt x="280720" y="26568"/>
                  </a:lnTo>
                  <a:lnTo>
                    <a:pt x="281800" y="27101"/>
                  </a:lnTo>
                  <a:lnTo>
                    <a:pt x="283464" y="27647"/>
                  </a:lnTo>
                  <a:lnTo>
                    <a:pt x="284099" y="27749"/>
                  </a:lnTo>
                  <a:lnTo>
                    <a:pt x="284175" y="27597"/>
                  </a:lnTo>
                  <a:close/>
                </a:path>
                <a:path w="301625" h="299085">
                  <a:moveTo>
                    <a:pt x="286956" y="12903"/>
                  </a:moveTo>
                  <a:lnTo>
                    <a:pt x="286829" y="12801"/>
                  </a:lnTo>
                  <a:lnTo>
                    <a:pt x="286499" y="13004"/>
                  </a:lnTo>
                  <a:lnTo>
                    <a:pt x="285661" y="13462"/>
                  </a:lnTo>
                  <a:lnTo>
                    <a:pt x="285153" y="13716"/>
                  </a:lnTo>
                  <a:lnTo>
                    <a:pt x="284772" y="13893"/>
                  </a:lnTo>
                  <a:lnTo>
                    <a:pt x="284581" y="13970"/>
                  </a:lnTo>
                  <a:lnTo>
                    <a:pt x="284429" y="14046"/>
                  </a:lnTo>
                  <a:lnTo>
                    <a:pt x="284289" y="14109"/>
                  </a:lnTo>
                  <a:lnTo>
                    <a:pt x="284060" y="14224"/>
                  </a:lnTo>
                  <a:lnTo>
                    <a:pt x="283832" y="14401"/>
                  </a:lnTo>
                  <a:lnTo>
                    <a:pt x="283768" y="14566"/>
                  </a:lnTo>
                  <a:lnTo>
                    <a:pt x="283768" y="14897"/>
                  </a:lnTo>
                  <a:lnTo>
                    <a:pt x="283832" y="15049"/>
                  </a:lnTo>
                  <a:lnTo>
                    <a:pt x="284060" y="15138"/>
                  </a:lnTo>
                  <a:lnTo>
                    <a:pt x="284187" y="15176"/>
                  </a:lnTo>
                  <a:lnTo>
                    <a:pt x="284340" y="15214"/>
                  </a:lnTo>
                  <a:lnTo>
                    <a:pt x="284543" y="15189"/>
                  </a:lnTo>
                  <a:lnTo>
                    <a:pt x="284683" y="15176"/>
                  </a:lnTo>
                  <a:lnTo>
                    <a:pt x="284886" y="15138"/>
                  </a:lnTo>
                  <a:lnTo>
                    <a:pt x="286867" y="13284"/>
                  </a:lnTo>
                  <a:lnTo>
                    <a:pt x="286956" y="12903"/>
                  </a:lnTo>
                  <a:close/>
                </a:path>
                <a:path w="301625" h="299085">
                  <a:moveTo>
                    <a:pt x="288353" y="27063"/>
                  </a:moveTo>
                  <a:lnTo>
                    <a:pt x="284314" y="21386"/>
                  </a:lnTo>
                  <a:lnTo>
                    <a:pt x="284035" y="21297"/>
                  </a:lnTo>
                  <a:lnTo>
                    <a:pt x="283895" y="21272"/>
                  </a:lnTo>
                  <a:lnTo>
                    <a:pt x="284302" y="21729"/>
                  </a:lnTo>
                  <a:lnTo>
                    <a:pt x="284861" y="22313"/>
                  </a:lnTo>
                  <a:lnTo>
                    <a:pt x="285102" y="22656"/>
                  </a:lnTo>
                  <a:lnTo>
                    <a:pt x="285203" y="22783"/>
                  </a:lnTo>
                  <a:lnTo>
                    <a:pt x="285381" y="23063"/>
                  </a:lnTo>
                  <a:lnTo>
                    <a:pt x="285597" y="23368"/>
                  </a:lnTo>
                  <a:lnTo>
                    <a:pt x="285800" y="23723"/>
                  </a:lnTo>
                  <a:lnTo>
                    <a:pt x="285978" y="24079"/>
                  </a:lnTo>
                  <a:lnTo>
                    <a:pt x="286080" y="24295"/>
                  </a:lnTo>
                  <a:lnTo>
                    <a:pt x="286334" y="24815"/>
                  </a:lnTo>
                  <a:lnTo>
                    <a:pt x="286689" y="25654"/>
                  </a:lnTo>
                  <a:lnTo>
                    <a:pt x="287096" y="26670"/>
                  </a:lnTo>
                  <a:lnTo>
                    <a:pt x="287312" y="27330"/>
                  </a:lnTo>
                  <a:lnTo>
                    <a:pt x="287718" y="28092"/>
                  </a:lnTo>
                  <a:lnTo>
                    <a:pt x="287896" y="28206"/>
                  </a:lnTo>
                  <a:lnTo>
                    <a:pt x="288213" y="28130"/>
                  </a:lnTo>
                  <a:lnTo>
                    <a:pt x="288340" y="27965"/>
                  </a:lnTo>
                  <a:lnTo>
                    <a:pt x="288353" y="27063"/>
                  </a:lnTo>
                  <a:close/>
                </a:path>
                <a:path w="301625" h="299085">
                  <a:moveTo>
                    <a:pt x="293382" y="9550"/>
                  </a:moveTo>
                  <a:lnTo>
                    <a:pt x="293192" y="9525"/>
                  </a:lnTo>
                  <a:lnTo>
                    <a:pt x="292976" y="9613"/>
                  </a:lnTo>
                  <a:lnTo>
                    <a:pt x="292735" y="9715"/>
                  </a:lnTo>
                  <a:lnTo>
                    <a:pt x="292608" y="9779"/>
                  </a:lnTo>
                  <a:lnTo>
                    <a:pt x="292455" y="9829"/>
                  </a:lnTo>
                  <a:lnTo>
                    <a:pt x="289775" y="10693"/>
                  </a:lnTo>
                  <a:lnTo>
                    <a:pt x="289483" y="10769"/>
                  </a:lnTo>
                  <a:lnTo>
                    <a:pt x="289090" y="10845"/>
                  </a:lnTo>
                  <a:lnTo>
                    <a:pt x="288861" y="10909"/>
                  </a:lnTo>
                  <a:lnTo>
                    <a:pt x="288683" y="10934"/>
                  </a:lnTo>
                  <a:lnTo>
                    <a:pt x="288556" y="10985"/>
                  </a:lnTo>
                  <a:lnTo>
                    <a:pt x="288277" y="11074"/>
                  </a:lnTo>
                  <a:lnTo>
                    <a:pt x="288163" y="11226"/>
                  </a:lnTo>
                  <a:lnTo>
                    <a:pt x="288150" y="11391"/>
                  </a:lnTo>
                  <a:lnTo>
                    <a:pt x="288124" y="11557"/>
                  </a:lnTo>
                  <a:lnTo>
                    <a:pt x="288201" y="11709"/>
                  </a:lnTo>
                  <a:lnTo>
                    <a:pt x="288671" y="11899"/>
                  </a:lnTo>
                  <a:lnTo>
                    <a:pt x="288886" y="11950"/>
                  </a:lnTo>
                  <a:lnTo>
                    <a:pt x="289483" y="11950"/>
                  </a:lnTo>
                  <a:lnTo>
                    <a:pt x="293319" y="9677"/>
                  </a:lnTo>
                  <a:lnTo>
                    <a:pt x="293382" y="9550"/>
                  </a:lnTo>
                  <a:close/>
                </a:path>
                <a:path w="301625" h="299085">
                  <a:moveTo>
                    <a:pt x="300609" y="28460"/>
                  </a:moveTo>
                  <a:lnTo>
                    <a:pt x="300520" y="28321"/>
                  </a:lnTo>
                  <a:lnTo>
                    <a:pt x="299631" y="28790"/>
                  </a:lnTo>
                  <a:lnTo>
                    <a:pt x="297726" y="29133"/>
                  </a:lnTo>
                  <a:lnTo>
                    <a:pt x="297002" y="29184"/>
                  </a:lnTo>
                  <a:lnTo>
                    <a:pt x="296303" y="29108"/>
                  </a:lnTo>
                  <a:lnTo>
                    <a:pt x="295605" y="29032"/>
                  </a:lnTo>
                  <a:lnTo>
                    <a:pt x="294932" y="28829"/>
                  </a:lnTo>
                  <a:lnTo>
                    <a:pt x="293789" y="28244"/>
                  </a:lnTo>
                  <a:lnTo>
                    <a:pt x="293344" y="27952"/>
                  </a:lnTo>
                  <a:lnTo>
                    <a:pt x="293027" y="27673"/>
                  </a:lnTo>
                  <a:lnTo>
                    <a:pt x="292849" y="27546"/>
                  </a:lnTo>
                  <a:lnTo>
                    <a:pt x="291858" y="26670"/>
                  </a:lnTo>
                  <a:lnTo>
                    <a:pt x="291630" y="26606"/>
                  </a:lnTo>
                  <a:lnTo>
                    <a:pt x="291350" y="26784"/>
                  </a:lnTo>
                  <a:lnTo>
                    <a:pt x="291325" y="27012"/>
                  </a:lnTo>
                  <a:lnTo>
                    <a:pt x="291630" y="27660"/>
                  </a:lnTo>
                  <a:lnTo>
                    <a:pt x="295414" y="30175"/>
                  </a:lnTo>
                  <a:lnTo>
                    <a:pt x="297103" y="30175"/>
                  </a:lnTo>
                  <a:lnTo>
                    <a:pt x="297903" y="29972"/>
                  </a:lnTo>
                  <a:lnTo>
                    <a:pt x="298551" y="29705"/>
                  </a:lnTo>
                  <a:lnTo>
                    <a:pt x="299885" y="29197"/>
                  </a:lnTo>
                  <a:lnTo>
                    <a:pt x="300609" y="28460"/>
                  </a:lnTo>
                  <a:close/>
                </a:path>
                <a:path w="301625" h="299085">
                  <a:moveTo>
                    <a:pt x="301371" y="29184"/>
                  </a:moveTo>
                  <a:lnTo>
                    <a:pt x="301231" y="29095"/>
                  </a:lnTo>
                  <a:lnTo>
                    <a:pt x="300977" y="29235"/>
                  </a:lnTo>
                  <a:lnTo>
                    <a:pt x="300672" y="29349"/>
                  </a:lnTo>
                  <a:lnTo>
                    <a:pt x="300367" y="29476"/>
                  </a:lnTo>
                  <a:lnTo>
                    <a:pt x="300037" y="29565"/>
                  </a:lnTo>
                  <a:lnTo>
                    <a:pt x="299783" y="29641"/>
                  </a:lnTo>
                  <a:lnTo>
                    <a:pt x="299097" y="30200"/>
                  </a:lnTo>
                  <a:lnTo>
                    <a:pt x="299097" y="30543"/>
                  </a:lnTo>
                  <a:lnTo>
                    <a:pt x="299135" y="30683"/>
                  </a:lnTo>
                  <a:lnTo>
                    <a:pt x="299466" y="30886"/>
                  </a:lnTo>
                  <a:lnTo>
                    <a:pt x="299758" y="30937"/>
                  </a:lnTo>
                  <a:lnTo>
                    <a:pt x="300634" y="30632"/>
                  </a:lnTo>
                  <a:lnTo>
                    <a:pt x="301028" y="30226"/>
                  </a:lnTo>
                  <a:lnTo>
                    <a:pt x="301193" y="29857"/>
                  </a:lnTo>
                  <a:lnTo>
                    <a:pt x="301371" y="29489"/>
                  </a:lnTo>
                  <a:lnTo>
                    <a:pt x="301371" y="29184"/>
                  </a:lnTo>
                  <a:close/>
                </a:path>
              </a:pathLst>
            </a:custGeom>
            <a:solidFill>
              <a:srgbClr val="65101A"/>
            </a:solidFill>
          </p:spPr>
          <p:txBody>
            <a:bodyPr wrap="square" lIns="0" tIns="0" rIns="0" bIns="0" rtlCol="0"/>
            <a:lstStyle/>
            <a:p>
              <a:endParaRPr/>
            </a:p>
          </p:txBody>
        </p:sp>
        <p:sp>
          <p:nvSpPr>
            <p:cNvPr id="202" name="object 202"/>
            <p:cNvSpPr/>
            <p:nvPr/>
          </p:nvSpPr>
          <p:spPr>
            <a:xfrm>
              <a:off x="694436" y="6032106"/>
              <a:ext cx="64769" cy="104139"/>
            </a:xfrm>
            <a:custGeom>
              <a:avLst/>
              <a:gdLst/>
              <a:ahLst/>
              <a:cxnLst/>
              <a:rect l="l" t="t" r="r" b="b"/>
              <a:pathLst>
                <a:path w="64770" h="104139">
                  <a:moveTo>
                    <a:pt x="685" y="31026"/>
                  </a:moveTo>
                  <a:lnTo>
                    <a:pt x="635" y="30848"/>
                  </a:lnTo>
                  <a:lnTo>
                    <a:pt x="584" y="30657"/>
                  </a:lnTo>
                  <a:lnTo>
                    <a:pt x="292" y="30619"/>
                  </a:lnTo>
                  <a:lnTo>
                    <a:pt x="139" y="30632"/>
                  </a:lnTo>
                  <a:lnTo>
                    <a:pt x="0" y="30873"/>
                  </a:lnTo>
                  <a:lnTo>
                    <a:pt x="50" y="31013"/>
                  </a:lnTo>
                  <a:lnTo>
                    <a:pt x="139" y="31318"/>
                  </a:lnTo>
                  <a:lnTo>
                    <a:pt x="508" y="31508"/>
                  </a:lnTo>
                  <a:lnTo>
                    <a:pt x="647" y="31445"/>
                  </a:lnTo>
                  <a:lnTo>
                    <a:pt x="685" y="31026"/>
                  </a:lnTo>
                  <a:close/>
                </a:path>
                <a:path w="64770" h="104139">
                  <a:moveTo>
                    <a:pt x="3187" y="16929"/>
                  </a:moveTo>
                  <a:close/>
                </a:path>
                <a:path w="64770" h="104139">
                  <a:moveTo>
                    <a:pt x="4610" y="18224"/>
                  </a:moveTo>
                  <a:lnTo>
                    <a:pt x="4495" y="18046"/>
                  </a:lnTo>
                  <a:lnTo>
                    <a:pt x="4203" y="17805"/>
                  </a:lnTo>
                  <a:lnTo>
                    <a:pt x="4038" y="17437"/>
                  </a:lnTo>
                  <a:lnTo>
                    <a:pt x="3644" y="17792"/>
                  </a:lnTo>
                  <a:lnTo>
                    <a:pt x="3517" y="17945"/>
                  </a:lnTo>
                  <a:lnTo>
                    <a:pt x="3479" y="17754"/>
                  </a:lnTo>
                  <a:lnTo>
                    <a:pt x="3390" y="17043"/>
                  </a:lnTo>
                  <a:lnTo>
                    <a:pt x="3098" y="16929"/>
                  </a:lnTo>
                  <a:lnTo>
                    <a:pt x="2857" y="16916"/>
                  </a:lnTo>
                  <a:lnTo>
                    <a:pt x="2768" y="17195"/>
                  </a:lnTo>
                  <a:lnTo>
                    <a:pt x="2425" y="17678"/>
                  </a:lnTo>
                  <a:lnTo>
                    <a:pt x="2298" y="17792"/>
                  </a:lnTo>
                  <a:lnTo>
                    <a:pt x="2184" y="17437"/>
                  </a:lnTo>
                  <a:lnTo>
                    <a:pt x="2070" y="16167"/>
                  </a:lnTo>
                  <a:lnTo>
                    <a:pt x="1562" y="17259"/>
                  </a:lnTo>
                  <a:lnTo>
                    <a:pt x="927" y="18148"/>
                  </a:lnTo>
                  <a:lnTo>
                    <a:pt x="698" y="17805"/>
                  </a:lnTo>
                  <a:lnTo>
                    <a:pt x="495" y="17907"/>
                  </a:lnTo>
                  <a:lnTo>
                    <a:pt x="622" y="18427"/>
                  </a:lnTo>
                  <a:lnTo>
                    <a:pt x="774" y="18592"/>
                  </a:lnTo>
                  <a:lnTo>
                    <a:pt x="977" y="18770"/>
                  </a:lnTo>
                  <a:lnTo>
                    <a:pt x="1371" y="18427"/>
                  </a:lnTo>
                  <a:lnTo>
                    <a:pt x="1638" y="18148"/>
                  </a:lnTo>
                  <a:lnTo>
                    <a:pt x="1803" y="18211"/>
                  </a:lnTo>
                  <a:lnTo>
                    <a:pt x="1930" y="18973"/>
                  </a:lnTo>
                  <a:lnTo>
                    <a:pt x="2857" y="18046"/>
                  </a:lnTo>
                  <a:lnTo>
                    <a:pt x="3022" y="17792"/>
                  </a:lnTo>
                  <a:lnTo>
                    <a:pt x="3149" y="18046"/>
                  </a:lnTo>
                  <a:lnTo>
                    <a:pt x="3263" y="18300"/>
                  </a:lnTo>
                  <a:lnTo>
                    <a:pt x="3441" y="18376"/>
                  </a:lnTo>
                  <a:lnTo>
                    <a:pt x="3721" y="18148"/>
                  </a:lnTo>
                  <a:lnTo>
                    <a:pt x="3873" y="17945"/>
                  </a:lnTo>
                  <a:lnTo>
                    <a:pt x="4000" y="17805"/>
                  </a:lnTo>
                  <a:lnTo>
                    <a:pt x="4165" y="17995"/>
                  </a:lnTo>
                  <a:lnTo>
                    <a:pt x="4610" y="18224"/>
                  </a:lnTo>
                  <a:close/>
                </a:path>
                <a:path w="64770" h="104139">
                  <a:moveTo>
                    <a:pt x="4737" y="1778"/>
                  </a:moveTo>
                  <a:lnTo>
                    <a:pt x="4343" y="1028"/>
                  </a:lnTo>
                  <a:lnTo>
                    <a:pt x="3733" y="215"/>
                  </a:lnTo>
                  <a:lnTo>
                    <a:pt x="3670" y="431"/>
                  </a:lnTo>
                  <a:lnTo>
                    <a:pt x="3556" y="1168"/>
                  </a:lnTo>
                  <a:lnTo>
                    <a:pt x="3365" y="1409"/>
                  </a:lnTo>
                  <a:lnTo>
                    <a:pt x="3136" y="1409"/>
                  </a:lnTo>
                  <a:lnTo>
                    <a:pt x="2857" y="1104"/>
                  </a:lnTo>
                  <a:lnTo>
                    <a:pt x="2501" y="431"/>
                  </a:lnTo>
                  <a:lnTo>
                    <a:pt x="1892" y="1054"/>
                  </a:lnTo>
                  <a:lnTo>
                    <a:pt x="1181" y="444"/>
                  </a:lnTo>
                  <a:lnTo>
                    <a:pt x="647" y="838"/>
                  </a:lnTo>
                  <a:lnTo>
                    <a:pt x="508" y="1028"/>
                  </a:lnTo>
                  <a:lnTo>
                    <a:pt x="495" y="1409"/>
                  </a:lnTo>
                  <a:lnTo>
                    <a:pt x="647" y="1371"/>
                  </a:lnTo>
                  <a:lnTo>
                    <a:pt x="1104" y="1104"/>
                  </a:lnTo>
                  <a:lnTo>
                    <a:pt x="1651" y="1651"/>
                  </a:lnTo>
                  <a:lnTo>
                    <a:pt x="1803" y="1727"/>
                  </a:lnTo>
                  <a:lnTo>
                    <a:pt x="2095" y="1638"/>
                  </a:lnTo>
                  <a:lnTo>
                    <a:pt x="2247" y="1536"/>
                  </a:lnTo>
                  <a:lnTo>
                    <a:pt x="2362" y="1409"/>
                  </a:lnTo>
                  <a:lnTo>
                    <a:pt x="2717" y="1879"/>
                  </a:lnTo>
                  <a:lnTo>
                    <a:pt x="3276" y="2006"/>
                  </a:lnTo>
                  <a:lnTo>
                    <a:pt x="3479" y="1943"/>
                  </a:lnTo>
                  <a:lnTo>
                    <a:pt x="3695" y="1790"/>
                  </a:lnTo>
                  <a:lnTo>
                    <a:pt x="3822" y="1651"/>
                  </a:lnTo>
                  <a:lnTo>
                    <a:pt x="3924" y="1460"/>
                  </a:lnTo>
                  <a:lnTo>
                    <a:pt x="3975" y="1295"/>
                  </a:lnTo>
                  <a:lnTo>
                    <a:pt x="4013" y="1028"/>
                  </a:lnTo>
                  <a:lnTo>
                    <a:pt x="4686" y="1778"/>
                  </a:lnTo>
                  <a:close/>
                </a:path>
                <a:path w="64770" h="104139">
                  <a:moveTo>
                    <a:pt x="5054" y="14147"/>
                  </a:moveTo>
                  <a:lnTo>
                    <a:pt x="4991" y="13741"/>
                  </a:lnTo>
                  <a:lnTo>
                    <a:pt x="4699" y="13690"/>
                  </a:lnTo>
                  <a:lnTo>
                    <a:pt x="4597" y="14147"/>
                  </a:lnTo>
                  <a:lnTo>
                    <a:pt x="4470" y="13677"/>
                  </a:lnTo>
                  <a:lnTo>
                    <a:pt x="4406" y="13233"/>
                  </a:lnTo>
                  <a:lnTo>
                    <a:pt x="4419" y="12395"/>
                  </a:lnTo>
                  <a:lnTo>
                    <a:pt x="2286" y="14173"/>
                  </a:lnTo>
                  <a:lnTo>
                    <a:pt x="2032" y="13208"/>
                  </a:lnTo>
                  <a:lnTo>
                    <a:pt x="1905" y="12814"/>
                  </a:lnTo>
                  <a:lnTo>
                    <a:pt x="1651" y="12166"/>
                  </a:lnTo>
                  <a:lnTo>
                    <a:pt x="1219" y="12547"/>
                  </a:lnTo>
                  <a:lnTo>
                    <a:pt x="990" y="12865"/>
                  </a:lnTo>
                  <a:lnTo>
                    <a:pt x="749" y="13296"/>
                  </a:lnTo>
                  <a:lnTo>
                    <a:pt x="635" y="14097"/>
                  </a:lnTo>
                  <a:lnTo>
                    <a:pt x="762" y="14998"/>
                  </a:lnTo>
                  <a:lnTo>
                    <a:pt x="850" y="15201"/>
                  </a:lnTo>
                  <a:lnTo>
                    <a:pt x="977" y="13563"/>
                  </a:lnTo>
                  <a:lnTo>
                    <a:pt x="1092" y="13296"/>
                  </a:lnTo>
                  <a:lnTo>
                    <a:pt x="1409" y="12865"/>
                  </a:lnTo>
                  <a:lnTo>
                    <a:pt x="1651" y="13487"/>
                  </a:lnTo>
                  <a:lnTo>
                    <a:pt x="2006" y="15608"/>
                  </a:lnTo>
                  <a:lnTo>
                    <a:pt x="2946" y="14173"/>
                  </a:lnTo>
                  <a:lnTo>
                    <a:pt x="3314" y="13627"/>
                  </a:lnTo>
                  <a:lnTo>
                    <a:pt x="3657" y="13296"/>
                  </a:lnTo>
                  <a:lnTo>
                    <a:pt x="3810" y="13144"/>
                  </a:lnTo>
                  <a:lnTo>
                    <a:pt x="4775" y="15697"/>
                  </a:lnTo>
                  <a:lnTo>
                    <a:pt x="4838" y="15544"/>
                  </a:lnTo>
                  <a:lnTo>
                    <a:pt x="4927" y="15189"/>
                  </a:lnTo>
                  <a:lnTo>
                    <a:pt x="5054" y="14401"/>
                  </a:lnTo>
                  <a:lnTo>
                    <a:pt x="5054" y="14147"/>
                  </a:lnTo>
                  <a:close/>
                </a:path>
                <a:path w="64770" h="104139">
                  <a:moveTo>
                    <a:pt x="5232" y="31089"/>
                  </a:moveTo>
                  <a:lnTo>
                    <a:pt x="4610" y="31102"/>
                  </a:lnTo>
                  <a:lnTo>
                    <a:pt x="3835" y="31242"/>
                  </a:lnTo>
                  <a:lnTo>
                    <a:pt x="3759" y="30848"/>
                  </a:lnTo>
                  <a:lnTo>
                    <a:pt x="3594" y="30403"/>
                  </a:lnTo>
                  <a:lnTo>
                    <a:pt x="3314" y="29692"/>
                  </a:lnTo>
                  <a:lnTo>
                    <a:pt x="3073" y="28917"/>
                  </a:lnTo>
                  <a:lnTo>
                    <a:pt x="2628" y="29794"/>
                  </a:lnTo>
                  <a:lnTo>
                    <a:pt x="2501" y="30200"/>
                  </a:lnTo>
                  <a:lnTo>
                    <a:pt x="2400" y="31724"/>
                  </a:lnTo>
                  <a:lnTo>
                    <a:pt x="2057" y="31496"/>
                  </a:lnTo>
                  <a:lnTo>
                    <a:pt x="1981" y="31369"/>
                  </a:lnTo>
                  <a:lnTo>
                    <a:pt x="1854" y="31051"/>
                  </a:lnTo>
                  <a:lnTo>
                    <a:pt x="1739" y="30619"/>
                  </a:lnTo>
                  <a:lnTo>
                    <a:pt x="1917" y="30530"/>
                  </a:lnTo>
                  <a:lnTo>
                    <a:pt x="2133" y="30518"/>
                  </a:lnTo>
                  <a:lnTo>
                    <a:pt x="2438" y="30200"/>
                  </a:lnTo>
                  <a:lnTo>
                    <a:pt x="2146" y="30226"/>
                  </a:lnTo>
                  <a:lnTo>
                    <a:pt x="2019" y="30226"/>
                  </a:lnTo>
                  <a:lnTo>
                    <a:pt x="1790" y="30289"/>
                  </a:lnTo>
                  <a:lnTo>
                    <a:pt x="1625" y="30302"/>
                  </a:lnTo>
                  <a:lnTo>
                    <a:pt x="1485" y="30353"/>
                  </a:lnTo>
                  <a:lnTo>
                    <a:pt x="1397" y="30480"/>
                  </a:lnTo>
                  <a:lnTo>
                    <a:pt x="876" y="30937"/>
                  </a:lnTo>
                  <a:lnTo>
                    <a:pt x="723" y="31051"/>
                  </a:lnTo>
                  <a:lnTo>
                    <a:pt x="952" y="30962"/>
                  </a:lnTo>
                  <a:lnTo>
                    <a:pt x="1460" y="30619"/>
                  </a:lnTo>
                  <a:lnTo>
                    <a:pt x="1562" y="31292"/>
                  </a:lnTo>
                  <a:lnTo>
                    <a:pt x="1676" y="31572"/>
                  </a:lnTo>
                  <a:lnTo>
                    <a:pt x="1778" y="31724"/>
                  </a:lnTo>
                  <a:lnTo>
                    <a:pt x="2260" y="32105"/>
                  </a:lnTo>
                  <a:lnTo>
                    <a:pt x="2768" y="32410"/>
                  </a:lnTo>
                  <a:lnTo>
                    <a:pt x="2806" y="31724"/>
                  </a:lnTo>
                  <a:lnTo>
                    <a:pt x="2946" y="30340"/>
                  </a:lnTo>
                  <a:lnTo>
                    <a:pt x="3009" y="30480"/>
                  </a:lnTo>
                  <a:lnTo>
                    <a:pt x="3200" y="31013"/>
                  </a:lnTo>
                  <a:lnTo>
                    <a:pt x="3314" y="32004"/>
                  </a:lnTo>
                  <a:lnTo>
                    <a:pt x="3924" y="31826"/>
                  </a:lnTo>
                  <a:lnTo>
                    <a:pt x="4673" y="31711"/>
                  </a:lnTo>
                  <a:lnTo>
                    <a:pt x="5118" y="31572"/>
                  </a:lnTo>
                  <a:lnTo>
                    <a:pt x="5181" y="31242"/>
                  </a:lnTo>
                  <a:lnTo>
                    <a:pt x="5232" y="31089"/>
                  </a:lnTo>
                  <a:close/>
                </a:path>
                <a:path w="64770" h="104139">
                  <a:moveTo>
                    <a:pt x="5499" y="7683"/>
                  </a:moveTo>
                  <a:lnTo>
                    <a:pt x="5410" y="7251"/>
                  </a:lnTo>
                  <a:lnTo>
                    <a:pt x="5207" y="7188"/>
                  </a:lnTo>
                  <a:lnTo>
                    <a:pt x="5003" y="7226"/>
                  </a:lnTo>
                  <a:lnTo>
                    <a:pt x="5334" y="7327"/>
                  </a:lnTo>
                  <a:lnTo>
                    <a:pt x="5295" y="7683"/>
                  </a:lnTo>
                  <a:lnTo>
                    <a:pt x="4978" y="8178"/>
                  </a:lnTo>
                  <a:lnTo>
                    <a:pt x="3873" y="9372"/>
                  </a:lnTo>
                  <a:lnTo>
                    <a:pt x="3848" y="9067"/>
                  </a:lnTo>
                  <a:lnTo>
                    <a:pt x="3733" y="8343"/>
                  </a:lnTo>
                  <a:lnTo>
                    <a:pt x="3632" y="7962"/>
                  </a:lnTo>
                  <a:lnTo>
                    <a:pt x="3568" y="7581"/>
                  </a:lnTo>
                  <a:lnTo>
                    <a:pt x="3022" y="7645"/>
                  </a:lnTo>
                  <a:lnTo>
                    <a:pt x="2552" y="9309"/>
                  </a:lnTo>
                  <a:lnTo>
                    <a:pt x="2425" y="9385"/>
                  </a:lnTo>
                  <a:lnTo>
                    <a:pt x="2260" y="9118"/>
                  </a:lnTo>
                  <a:lnTo>
                    <a:pt x="2070" y="8826"/>
                  </a:lnTo>
                  <a:lnTo>
                    <a:pt x="1968" y="7480"/>
                  </a:lnTo>
                  <a:lnTo>
                    <a:pt x="1384" y="8521"/>
                  </a:lnTo>
                  <a:lnTo>
                    <a:pt x="1219" y="8724"/>
                  </a:lnTo>
                  <a:lnTo>
                    <a:pt x="876" y="8483"/>
                  </a:lnTo>
                  <a:lnTo>
                    <a:pt x="685" y="8280"/>
                  </a:lnTo>
                  <a:lnTo>
                    <a:pt x="469" y="8178"/>
                  </a:lnTo>
                  <a:lnTo>
                    <a:pt x="406" y="8496"/>
                  </a:lnTo>
                  <a:lnTo>
                    <a:pt x="711" y="8991"/>
                  </a:lnTo>
                  <a:lnTo>
                    <a:pt x="825" y="9271"/>
                  </a:lnTo>
                  <a:lnTo>
                    <a:pt x="1079" y="9359"/>
                  </a:lnTo>
                  <a:lnTo>
                    <a:pt x="1397" y="9334"/>
                  </a:lnTo>
                  <a:lnTo>
                    <a:pt x="1600" y="9118"/>
                  </a:lnTo>
                  <a:lnTo>
                    <a:pt x="1993" y="9855"/>
                  </a:lnTo>
                  <a:lnTo>
                    <a:pt x="2120" y="10172"/>
                  </a:lnTo>
                  <a:lnTo>
                    <a:pt x="2540" y="10033"/>
                  </a:lnTo>
                  <a:lnTo>
                    <a:pt x="3073" y="9690"/>
                  </a:lnTo>
                  <a:lnTo>
                    <a:pt x="3238" y="9423"/>
                  </a:lnTo>
                  <a:lnTo>
                    <a:pt x="3378" y="9067"/>
                  </a:lnTo>
                  <a:lnTo>
                    <a:pt x="3416" y="9258"/>
                  </a:lnTo>
                  <a:lnTo>
                    <a:pt x="3530" y="10591"/>
                  </a:lnTo>
                  <a:lnTo>
                    <a:pt x="4368" y="9372"/>
                  </a:lnTo>
                  <a:lnTo>
                    <a:pt x="5143" y="8356"/>
                  </a:lnTo>
                  <a:lnTo>
                    <a:pt x="5499" y="7683"/>
                  </a:lnTo>
                  <a:close/>
                </a:path>
                <a:path w="64770" h="104139">
                  <a:moveTo>
                    <a:pt x="5524" y="34467"/>
                  </a:moveTo>
                  <a:lnTo>
                    <a:pt x="4330" y="35140"/>
                  </a:lnTo>
                  <a:lnTo>
                    <a:pt x="4114" y="35217"/>
                  </a:lnTo>
                  <a:lnTo>
                    <a:pt x="3441" y="35344"/>
                  </a:lnTo>
                  <a:lnTo>
                    <a:pt x="3314" y="35433"/>
                  </a:lnTo>
                  <a:lnTo>
                    <a:pt x="3098" y="35763"/>
                  </a:lnTo>
                  <a:lnTo>
                    <a:pt x="2159" y="34975"/>
                  </a:lnTo>
                  <a:lnTo>
                    <a:pt x="2032" y="34810"/>
                  </a:lnTo>
                  <a:lnTo>
                    <a:pt x="1905" y="35217"/>
                  </a:lnTo>
                  <a:lnTo>
                    <a:pt x="1562" y="36029"/>
                  </a:lnTo>
                  <a:lnTo>
                    <a:pt x="1358" y="35687"/>
                  </a:lnTo>
                  <a:lnTo>
                    <a:pt x="1295" y="35547"/>
                  </a:lnTo>
                  <a:lnTo>
                    <a:pt x="1168" y="35077"/>
                  </a:lnTo>
                  <a:lnTo>
                    <a:pt x="1016" y="34874"/>
                  </a:lnTo>
                  <a:lnTo>
                    <a:pt x="787" y="35039"/>
                  </a:lnTo>
                  <a:lnTo>
                    <a:pt x="698" y="35217"/>
                  </a:lnTo>
                  <a:lnTo>
                    <a:pt x="584" y="35534"/>
                  </a:lnTo>
                  <a:lnTo>
                    <a:pt x="457" y="36195"/>
                  </a:lnTo>
                  <a:lnTo>
                    <a:pt x="927" y="35547"/>
                  </a:lnTo>
                  <a:lnTo>
                    <a:pt x="927" y="35750"/>
                  </a:lnTo>
                  <a:lnTo>
                    <a:pt x="1041" y="36093"/>
                  </a:lnTo>
                  <a:lnTo>
                    <a:pt x="1270" y="36474"/>
                  </a:lnTo>
                  <a:lnTo>
                    <a:pt x="1536" y="37287"/>
                  </a:lnTo>
                  <a:lnTo>
                    <a:pt x="2120" y="36029"/>
                  </a:lnTo>
                  <a:lnTo>
                    <a:pt x="2235" y="35775"/>
                  </a:lnTo>
                  <a:lnTo>
                    <a:pt x="2654" y="36156"/>
                  </a:lnTo>
                  <a:lnTo>
                    <a:pt x="3187" y="36512"/>
                  </a:lnTo>
                  <a:lnTo>
                    <a:pt x="3505" y="36233"/>
                  </a:lnTo>
                  <a:lnTo>
                    <a:pt x="3683" y="35890"/>
                  </a:lnTo>
                  <a:lnTo>
                    <a:pt x="4305" y="35788"/>
                  </a:lnTo>
                  <a:lnTo>
                    <a:pt x="4927" y="35775"/>
                  </a:lnTo>
                  <a:lnTo>
                    <a:pt x="5524" y="34467"/>
                  </a:lnTo>
                  <a:close/>
                </a:path>
                <a:path w="64770" h="104139">
                  <a:moveTo>
                    <a:pt x="6273" y="4800"/>
                  </a:moveTo>
                  <a:lnTo>
                    <a:pt x="6159" y="4432"/>
                  </a:lnTo>
                  <a:lnTo>
                    <a:pt x="5892" y="4140"/>
                  </a:lnTo>
                  <a:lnTo>
                    <a:pt x="5702" y="3924"/>
                  </a:lnTo>
                  <a:lnTo>
                    <a:pt x="5384" y="3949"/>
                  </a:lnTo>
                  <a:lnTo>
                    <a:pt x="5232" y="3949"/>
                  </a:lnTo>
                  <a:lnTo>
                    <a:pt x="5080" y="4013"/>
                  </a:lnTo>
                  <a:lnTo>
                    <a:pt x="4762" y="4318"/>
                  </a:lnTo>
                  <a:lnTo>
                    <a:pt x="4660" y="4470"/>
                  </a:lnTo>
                  <a:lnTo>
                    <a:pt x="4610" y="4127"/>
                  </a:lnTo>
                  <a:lnTo>
                    <a:pt x="4470" y="3708"/>
                  </a:lnTo>
                  <a:lnTo>
                    <a:pt x="3924" y="3644"/>
                  </a:lnTo>
                  <a:lnTo>
                    <a:pt x="3568" y="3683"/>
                  </a:lnTo>
                  <a:lnTo>
                    <a:pt x="3124" y="3835"/>
                  </a:lnTo>
                  <a:lnTo>
                    <a:pt x="2882" y="4038"/>
                  </a:lnTo>
                  <a:lnTo>
                    <a:pt x="2768" y="4318"/>
                  </a:lnTo>
                  <a:lnTo>
                    <a:pt x="2667" y="4622"/>
                  </a:lnTo>
                  <a:lnTo>
                    <a:pt x="2171" y="4025"/>
                  </a:lnTo>
                  <a:lnTo>
                    <a:pt x="1676" y="4597"/>
                  </a:lnTo>
                  <a:lnTo>
                    <a:pt x="1549" y="4699"/>
                  </a:lnTo>
                  <a:lnTo>
                    <a:pt x="1333" y="4660"/>
                  </a:lnTo>
                  <a:lnTo>
                    <a:pt x="1206" y="4470"/>
                  </a:lnTo>
                  <a:lnTo>
                    <a:pt x="1130" y="4343"/>
                  </a:lnTo>
                  <a:lnTo>
                    <a:pt x="698" y="3352"/>
                  </a:lnTo>
                  <a:lnTo>
                    <a:pt x="457" y="4127"/>
                  </a:lnTo>
                  <a:lnTo>
                    <a:pt x="584" y="4521"/>
                  </a:lnTo>
                  <a:lnTo>
                    <a:pt x="762" y="4800"/>
                  </a:lnTo>
                  <a:lnTo>
                    <a:pt x="876" y="4965"/>
                  </a:lnTo>
                  <a:lnTo>
                    <a:pt x="1130" y="5219"/>
                  </a:lnTo>
                  <a:lnTo>
                    <a:pt x="1371" y="5346"/>
                  </a:lnTo>
                  <a:lnTo>
                    <a:pt x="1828" y="5257"/>
                  </a:lnTo>
                  <a:lnTo>
                    <a:pt x="2159" y="4965"/>
                  </a:lnTo>
                  <a:lnTo>
                    <a:pt x="3517" y="6197"/>
                  </a:lnTo>
                  <a:lnTo>
                    <a:pt x="3238" y="4965"/>
                  </a:lnTo>
                  <a:lnTo>
                    <a:pt x="3251" y="4737"/>
                  </a:lnTo>
                  <a:lnTo>
                    <a:pt x="4114" y="4152"/>
                  </a:lnTo>
                  <a:lnTo>
                    <a:pt x="4330" y="4864"/>
                  </a:lnTo>
                  <a:lnTo>
                    <a:pt x="4572" y="5092"/>
                  </a:lnTo>
                  <a:lnTo>
                    <a:pt x="4762" y="4927"/>
                  </a:lnTo>
                  <a:lnTo>
                    <a:pt x="5016" y="4470"/>
                  </a:lnTo>
                  <a:lnTo>
                    <a:pt x="5143" y="4318"/>
                  </a:lnTo>
                  <a:lnTo>
                    <a:pt x="5308" y="4203"/>
                  </a:lnTo>
                  <a:lnTo>
                    <a:pt x="5600" y="4140"/>
                  </a:lnTo>
                  <a:lnTo>
                    <a:pt x="6172" y="4597"/>
                  </a:lnTo>
                  <a:lnTo>
                    <a:pt x="6273" y="4800"/>
                  </a:lnTo>
                  <a:close/>
                </a:path>
                <a:path w="64770" h="104139">
                  <a:moveTo>
                    <a:pt x="7086" y="30949"/>
                  </a:moveTo>
                  <a:lnTo>
                    <a:pt x="6997" y="30619"/>
                  </a:lnTo>
                  <a:lnTo>
                    <a:pt x="6743" y="30949"/>
                  </a:lnTo>
                  <a:lnTo>
                    <a:pt x="6629" y="30695"/>
                  </a:lnTo>
                  <a:lnTo>
                    <a:pt x="6375" y="30200"/>
                  </a:lnTo>
                  <a:lnTo>
                    <a:pt x="6057" y="29286"/>
                  </a:lnTo>
                  <a:lnTo>
                    <a:pt x="5803" y="30695"/>
                  </a:lnTo>
                  <a:lnTo>
                    <a:pt x="5270" y="30391"/>
                  </a:lnTo>
                  <a:lnTo>
                    <a:pt x="5092" y="30340"/>
                  </a:lnTo>
                  <a:lnTo>
                    <a:pt x="4889" y="30353"/>
                  </a:lnTo>
                  <a:lnTo>
                    <a:pt x="4737" y="30670"/>
                  </a:lnTo>
                  <a:lnTo>
                    <a:pt x="4610" y="31089"/>
                  </a:lnTo>
                  <a:lnTo>
                    <a:pt x="5232" y="31089"/>
                  </a:lnTo>
                  <a:lnTo>
                    <a:pt x="6210" y="31711"/>
                  </a:lnTo>
                  <a:lnTo>
                    <a:pt x="6311" y="31064"/>
                  </a:lnTo>
                  <a:lnTo>
                    <a:pt x="6489" y="31292"/>
                  </a:lnTo>
                  <a:lnTo>
                    <a:pt x="6972" y="32270"/>
                  </a:lnTo>
                  <a:lnTo>
                    <a:pt x="7073" y="31064"/>
                  </a:lnTo>
                  <a:close/>
                </a:path>
                <a:path w="64770" h="104139">
                  <a:moveTo>
                    <a:pt x="8051" y="5346"/>
                  </a:moveTo>
                  <a:lnTo>
                    <a:pt x="7366" y="5346"/>
                  </a:lnTo>
                  <a:lnTo>
                    <a:pt x="7251" y="5067"/>
                  </a:lnTo>
                  <a:lnTo>
                    <a:pt x="7124" y="4445"/>
                  </a:lnTo>
                  <a:lnTo>
                    <a:pt x="6921" y="4356"/>
                  </a:lnTo>
                  <a:lnTo>
                    <a:pt x="6756" y="5295"/>
                  </a:lnTo>
                  <a:lnTo>
                    <a:pt x="6883" y="5651"/>
                  </a:lnTo>
                  <a:lnTo>
                    <a:pt x="7340" y="6007"/>
                  </a:lnTo>
                  <a:lnTo>
                    <a:pt x="7810" y="6235"/>
                  </a:lnTo>
                  <a:lnTo>
                    <a:pt x="7937" y="5613"/>
                  </a:lnTo>
                  <a:lnTo>
                    <a:pt x="8051" y="5346"/>
                  </a:lnTo>
                  <a:close/>
                </a:path>
                <a:path w="64770" h="104139">
                  <a:moveTo>
                    <a:pt x="9550" y="1358"/>
                  </a:moveTo>
                  <a:lnTo>
                    <a:pt x="9423" y="1066"/>
                  </a:lnTo>
                  <a:lnTo>
                    <a:pt x="9271" y="863"/>
                  </a:lnTo>
                  <a:lnTo>
                    <a:pt x="8978" y="368"/>
                  </a:lnTo>
                  <a:lnTo>
                    <a:pt x="8801" y="850"/>
                  </a:lnTo>
                  <a:lnTo>
                    <a:pt x="8699" y="1003"/>
                  </a:lnTo>
                  <a:lnTo>
                    <a:pt x="8267" y="1460"/>
                  </a:lnTo>
                  <a:lnTo>
                    <a:pt x="8140" y="1003"/>
                  </a:lnTo>
                  <a:lnTo>
                    <a:pt x="8128" y="635"/>
                  </a:lnTo>
                  <a:lnTo>
                    <a:pt x="7594" y="558"/>
                  </a:lnTo>
                  <a:lnTo>
                    <a:pt x="7404" y="1003"/>
                  </a:lnTo>
                  <a:lnTo>
                    <a:pt x="7086" y="1333"/>
                  </a:lnTo>
                  <a:lnTo>
                    <a:pt x="6934" y="1358"/>
                  </a:lnTo>
                  <a:lnTo>
                    <a:pt x="6604" y="1130"/>
                  </a:lnTo>
                  <a:lnTo>
                    <a:pt x="6019" y="1066"/>
                  </a:lnTo>
                  <a:lnTo>
                    <a:pt x="5854" y="1397"/>
                  </a:lnTo>
                  <a:lnTo>
                    <a:pt x="5575" y="1130"/>
                  </a:lnTo>
                  <a:lnTo>
                    <a:pt x="5384" y="1346"/>
                  </a:lnTo>
                  <a:lnTo>
                    <a:pt x="5511" y="2095"/>
                  </a:lnTo>
                  <a:lnTo>
                    <a:pt x="5689" y="2641"/>
                  </a:lnTo>
                  <a:lnTo>
                    <a:pt x="6337" y="1714"/>
                  </a:lnTo>
                  <a:lnTo>
                    <a:pt x="6654" y="1943"/>
                  </a:lnTo>
                  <a:lnTo>
                    <a:pt x="6985" y="1968"/>
                  </a:lnTo>
                  <a:lnTo>
                    <a:pt x="7340" y="1879"/>
                  </a:lnTo>
                  <a:lnTo>
                    <a:pt x="7581" y="1714"/>
                  </a:lnTo>
                  <a:lnTo>
                    <a:pt x="7785" y="1473"/>
                  </a:lnTo>
                  <a:lnTo>
                    <a:pt x="8001" y="1841"/>
                  </a:lnTo>
                  <a:lnTo>
                    <a:pt x="8293" y="2540"/>
                  </a:lnTo>
                  <a:lnTo>
                    <a:pt x="8547" y="1841"/>
                  </a:lnTo>
                  <a:lnTo>
                    <a:pt x="8737" y="1473"/>
                  </a:lnTo>
                  <a:lnTo>
                    <a:pt x="8978" y="1016"/>
                  </a:lnTo>
                  <a:lnTo>
                    <a:pt x="9029" y="863"/>
                  </a:lnTo>
                  <a:lnTo>
                    <a:pt x="9436" y="1219"/>
                  </a:lnTo>
                  <a:lnTo>
                    <a:pt x="9550" y="1358"/>
                  </a:lnTo>
                  <a:close/>
                </a:path>
                <a:path w="64770" h="104139">
                  <a:moveTo>
                    <a:pt x="10160" y="5638"/>
                  </a:moveTo>
                  <a:lnTo>
                    <a:pt x="10045" y="4940"/>
                  </a:lnTo>
                  <a:lnTo>
                    <a:pt x="9944" y="4724"/>
                  </a:lnTo>
                  <a:lnTo>
                    <a:pt x="9677" y="4368"/>
                  </a:lnTo>
                  <a:lnTo>
                    <a:pt x="9372" y="4851"/>
                  </a:lnTo>
                  <a:lnTo>
                    <a:pt x="9093" y="5067"/>
                  </a:lnTo>
                  <a:lnTo>
                    <a:pt x="8775" y="5130"/>
                  </a:lnTo>
                  <a:lnTo>
                    <a:pt x="8420" y="4851"/>
                  </a:lnTo>
                  <a:lnTo>
                    <a:pt x="7950" y="4241"/>
                  </a:lnTo>
                  <a:lnTo>
                    <a:pt x="7391" y="5308"/>
                  </a:lnTo>
                  <a:lnTo>
                    <a:pt x="8039" y="5334"/>
                  </a:lnTo>
                  <a:lnTo>
                    <a:pt x="8166" y="5384"/>
                  </a:lnTo>
                  <a:lnTo>
                    <a:pt x="8445" y="5562"/>
                  </a:lnTo>
                  <a:lnTo>
                    <a:pt x="9690" y="4965"/>
                  </a:lnTo>
                  <a:lnTo>
                    <a:pt x="10121" y="5638"/>
                  </a:lnTo>
                  <a:close/>
                </a:path>
                <a:path w="64770" h="104139">
                  <a:moveTo>
                    <a:pt x="11290" y="25920"/>
                  </a:moveTo>
                  <a:lnTo>
                    <a:pt x="11112" y="25565"/>
                  </a:lnTo>
                  <a:lnTo>
                    <a:pt x="10998" y="25425"/>
                  </a:lnTo>
                  <a:lnTo>
                    <a:pt x="10134" y="26060"/>
                  </a:lnTo>
                  <a:lnTo>
                    <a:pt x="9601" y="26162"/>
                  </a:lnTo>
                  <a:lnTo>
                    <a:pt x="9398" y="26162"/>
                  </a:lnTo>
                  <a:lnTo>
                    <a:pt x="9131" y="26035"/>
                  </a:lnTo>
                  <a:lnTo>
                    <a:pt x="8890" y="25755"/>
                  </a:lnTo>
                  <a:lnTo>
                    <a:pt x="8763" y="25488"/>
                  </a:lnTo>
                  <a:lnTo>
                    <a:pt x="8585" y="25323"/>
                  </a:lnTo>
                  <a:lnTo>
                    <a:pt x="8382" y="25476"/>
                  </a:lnTo>
                  <a:lnTo>
                    <a:pt x="6235" y="26454"/>
                  </a:lnTo>
                  <a:lnTo>
                    <a:pt x="5435" y="26314"/>
                  </a:lnTo>
                  <a:lnTo>
                    <a:pt x="5308" y="26263"/>
                  </a:lnTo>
                  <a:lnTo>
                    <a:pt x="5054" y="26035"/>
                  </a:lnTo>
                  <a:lnTo>
                    <a:pt x="4864" y="25476"/>
                  </a:lnTo>
                  <a:lnTo>
                    <a:pt x="4127" y="26035"/>
                  </a:lnTo>
                  <a:lnTo>
                    <a:pt x="3683" y="25641"/>
                  </a:lnTo>
                  <a:lnTo>
                    <a:pt x="3429" y="24968"/>
                  </a:lnTo>
                  <a:lnTo>
                    <a:pt x="2959" y="25095"/>
                  </a:lnTo>
                  <a:lnTo>
                    <a:pt x="2844" y="25958"/>
                  </a:lnTo>
                  <a:lnTo>
                    <a:pt x="2717" y="26187"/>
                  </a:lnTo>
                  <a:lnTo>
                    <a:pt x="2514" y="26123"/>
                  </a:lnTo>
                  <a:lnTo>
                    <a:pt x="2387" y="25958"/>
                  </a:lnTo>
                  <a:lnTo>
                    <a:pt x="2324" y="25704"/>
                  </a:lnTo>
                  <a:lnTo>
                    <a:pt x="2362" y="24180"/>
                  </a:lnTo>
                  <a:lnTo>
                    <a:pt x="1562" y="24955"/>
                  </a:lnTo>
                  <a:lnTo>
                    <a:pt x="1168" y="25501"/>
                  </a:lnTo>
                  <a:lnTo>
                    <a:pt x="1041" y="25755"/>
                  </a:lnTo>
                  <a:lnTo>
                    <a:pt x="927" y="26098"/>
                  </a:lnTo>
                  <a:lnTo>
                    <a:pt x="800" y="25476"/>
                  </a:lnTo>
                  <a:lnTo>
                    <a:pt x="685" y="25095"/>
                  </a:lnTo>
                  <a:lnTo>
                    <a:pt x="558" y="26949"/>
                  </a:lnTo>
                  <a:lnTo>
                    <a:pt x="787" y="28143"/>
                  </a:lnTo>
                  <a:lnTo>
                    <a:pt x="1219" y="26949"/>
                  </a:lnTo>
                  <a:lnTo>
                    <a:pt x="1346" y="26530"/>
                  </a:lnTo>
                  <a:lnTo>
                    <a:pt x="1536" y="26098"/>
                  </a:lnTo>
                  <a:lnTo>
                    <a:pt x="1727" y="25704"/>
                  </a:lnTo>
                  <a:lnTo>
                    <a:pt x="1739" y="25844"/>
                  </a:lnTo>
                  <a:lnTo>
                    <a:pt x="1866" y="26225"/>
                  </a:lnTo>
                  <a:lnTo>
                    <a:pt x="2108" y="26555"/>
                  </a:lnTo>
                  <a:lnTo>
                    <a:pt x="2260" y="26720"/>
                  </a:lnTo>
                  <a:lnTo>
                    <a:pt x="2743" y="26822"/>
                  </a:lnTo>
                  <a:lnTo>
                    <a:pt x="3048" y="26720"/>
                  </a:lnTo>
                  <a:lnTo>
                    <a:pt x="3213" y="26555"/>
                  </a:lnTo>
                  <a:lnTo>
                    <a:pt x="3340" y="26352"/>
                  </a:lnTo>
                  <a:lnTo>
                    <a:pt x="3416" y="26187"/>
                  </a:lnTo>
                  <a:lnTo>
                    <a:pt x="3035" y="26187"/>
                  </a:lnTo>
                  <a:lnTo>
                    <a:pt x="3416" y="26174"/>
                  </a:lnTo>
                  <a:lnTo>
                    <a:pt x="3632" y="26390"/>
                  </a:lnTo>
                  <a:lnTo>
                    <a:pt x="3759" y="26466"/>
                  </a:lnTo>
                  <a:lnTo>
                    <a:pt x="4051" y="26530"/>
                  </a:lnTo>
                  <a:lnTo>
                    <a:pt x="4546" y="26377"/>
                  </a:lnTo>
                  <a:lnTo>
                    <a:pt x="4838" y="26555"/>
                  </a:lnTo>
                  <a:lnTo>
                    <a:pt x="5092" y="26733"/>
                  </a:lnTo>
                  <a:lnTo>
                    <a:pt x="5664" y="26885"/>
                  </a:lnTo>
                  <a:lnTo>
                    <a:pt x="6235" y="26924"/>
                  </a:lnTo>
                  <a:lnTo>
                    <a:pt x="6464" y="26911"/>
                  </a:lnTo>
                  <a:lnTo>
                    <a:pt x="8559" y="25755"/>
                  </a:lnTo>
                  <a:lnTo>
                    <a:pt x="8686" y="26009"/>
                  </a:lnTo>
                  <a:lnTo>
                    <a:pt x="8928" y="26263"/>
                  </a:lnTo>
                  <a:lnTo>
                    <a:pt x="9372" y="26416"/>
                  </a:lnTo>
                  <a:lnTo>
                    <a:pt x="9626" y="26403"/>
                  </a:lnTo>
                  <a:lnTo>
                    <a:pt x="10236" y="26225"/>
                  </a:lnTo>
                  <a:lnTo>
                    <a:pt x="10985" y="25565"/>
                  </a:lnTo>
                  <a:lnTo>
                    <a:pt x="11188" y="25831"/>
                  </a:lnTo>
                  <a:close/>
                </a:path>
                <a:path w="64770" h="104139">
                  <a:moveTo>
                    <a:pt x="11925" y="21526"/>
                  </a:moveTo>
                  <a:lnTo>
                    <a:pt x="11899" y="21348"/>
                  </a:lnTo>
                  <a:lnTo>
                    <a:pt x="11455" y="21767"/>
                  </a:lnTo>
                  <a:lnTo>
                    <a:pt x="11328" y="21958"/>
                  </a:lnTo>
                  <a:lnTo>
                    <a:pt x="11252" y="22186"/>
                  </a:lnTo>
                  <a:lnTo>
                    <a:pt x="10782" y="21793"/>
                  </a:lnTo>
                  <a:lnTo>
                    <a:pt x="10490" y="21628"/>
                  </a:lnTo>
                  <a:lnTo>
                    <a:pt x="10274" y="21666"/>
                  </a:lnTo>
                  <a:lnTo>
                    <a:pt x="10147" y="21678"/>
                  </a:lnTo>
                  <a:lnTo>
                    <a:pt x="9753" y="21386"/>
                  </a:lnTo>
                  <a:lnTo>
                    <a:pt x="9537" y="21285"/>
                  </a:lnTo>
                  <a:lnTo>
                    <a:pt x="9017" y="21221"/>
                  </a:lnTo>
                  <a:lnTo>
                    <a:pt x="8712" y="21310"/>
                  </a:lnTo>
                  <a:lnTo>
                    <a:pt x="8382" y="21590"/>
                  </a:lnTo>
                  <a:lnTo>
                    <a:pt x="7848" y="21513"/>
                  </a:lnTo>
                  <a:lnTo>
                    <a:pt x="7315" y="21475"/>
                  </a:lnTo>
                  <a:lnTo>
                    <a:pt x="6997" y="21526"/>
                  </a:lnTo>
                  <a:lnTo>
                    <a:pt x="6604" y="21793"/>
                  </a:lnTo>
                  <a:lnTo>
                    <a:pt x="6286" y="22225"/>
                  </a:lnTo>
                  <a:lnTo>
                    <a:pt x="5537" y="22021"/>
                  </a:lnTo>
                  <a:lnTo>
                    <a:pt x="5016" y="21971"/>
                  </a:lnTo>
                  <a:lnTo>
                    <a:pt x="4724" y="21996"/>
                  </a:lnTo>
                  <a:lnTo>
                    <a:pt x="4368" y="22174"/>
                  </a:lnTo>
                  <a:lnTo>
                    <a:pt x="4203" y="22339"/>
                  </a:lnTo>
                  <a:lnTo>
                    <a:pt x="4165" y="22466"/>
                  </a:lnTo>
                  <a:lnTo>
                    <a:pt x="4013" y="22225"/>
                  </a:lnTo>
                  <a:lnTo>
                    <a:pt x="3594" y="21590"/>
                  </a:lnTo>
                  <a:lnTo>
                    <a:pt x="3225" y="22072"/>
                  </a:lnTo>
                  <a:lnTo>
                    <a:pt x="3098" y="22174"/>
                  </a:lnTo>
                  <a:lnTo>
                    <a:pt x="2895" y="22288"/>
                  </a:lnTo>
                  <a:lnTo>
                    <a:pt x="2057" y="21170"/>
                  </a:lnTo>
                  <a:lnTo>
                    <a:pt x="1892" y="21310"/>
                  </a:lnTo>
                  <a:lnTo>
                    <a:pt x="1155" y="22225"/>
                  </a:lnTo>
                  <a:lnTo>
                    <a:pt x="1968" y="21513"/>
                  </a:lnTo>
                  <a:lnTo>
                    <a:pt x="2108" y="21958"/>
                  </a:lnTo>
                  <a:lnTo>
                    <a:pt x="2235" y="22225"/>
                  </a:lnTo>
                  <a:lnTo>
                    <a:pt x="2514" y="22466"/>
                  </a:lnTo>
                  <a:lnTo>
                    <a:pt x="2895" y="22567"/>
                  </a:lnTo>
                  <a:lnTo>
                    <a:pt x="3035" y="22567"/>
                  </a:lnTo>
                  <a:lnTo>
                    <a:pt x="3238" y="22491"/>
                  </a:lnTo>
                  <a:lnTo>
                    <a:pt x="3492" y="22288"/>
                  </a:lnTo>
                  <a:lnTo>
                    <a:pt x="4038" y="23190"/>
                  </a:lnTo>
                  <a:lnTo>
                    <a:pt x="4165" y="23482"/>
                  </a:lnTo>
                  <a:lnTo>
                    <a:pt x="4394" y="22885"/>
                  </a:lnTo>
                  <a:lnTo>
                    <a:pt x="4508" y="22720"/>
                  </a:lnTo>
                  <a:lnTo>
                    <a:pt x="4813" y="22504"/>
                  </a:lnTo>
                  <a:lnTo>
                    <a:pt x="5461" y="22529"/>
                  </a:lnTo>
                  <a:lnTo>
                    <a:pt x="6146" y="22796"/>
                  </a:lnTo>
                  <a:lnTo>
                    <a:pt x="6591" y="23012"/>
                  </a:lnTo>
                  <a:lnTo>
                    <a:pt x="6870" y="22339"/>
                  </a:lnTo>
                  <a:lnTo>
                    <a:pt x="7175" y="22098"/>
                  </a:lnTo>
                  <a:lnTo>
                    <a:pt x="7353" y="22072"/>
                  </a:lnTo>
                  <a:lnTo>
                    <a:pt x="7721" y="22110"/>
                  </a:lnTo>
                  <a:lnTo>
                    <a:pt x="8509" y="22428"/>
                  </a:lnTo>
                  <a:lnTo>
                    <a:pt x="8801" y="22072"/>
                  </a:lnTo>
                  <a:lnTo>
                    <a:pt x="9067" y="21793"/>
                  </a:lnTo>
                  <a:lnTo>
                    <a:pt x="9359" y="21844"/>
                  </a:lnTo>
                  <a:lnTo>
                    <a:pt x="9740" y="22098"/>
                  </a:lnTo>
                  <a:lnTo>
                    <a:pt x="10096" y="22504"/>
                  </a:lnTo>
                  <a:lnTo>
                    <a:pt x="10223" y="22720"/>
                  </a:lnTo>
                  <a:lnTo>
                    <a:pt x="10414" y="22796"/>
                  </a:lnTo>
                  <a:lnTo>
                    <a:pt x="10655" y="22669"/>
                  </a:lnTo>
                  <a:lnTo>
                    <a:pt x="10782" y="22567"/>
                  </a:lnTo>
                  <a:lnTo>
                    <a:pt x="10680" y="22352"/>
                  </a:lnTo>
                  <a:lnTo>
                    <a:pt x="11709" y="23190"/>
                  </a:lnTo>
                  <a:lnTo>
                    <a:pt x="11658" y="22352"/>
                  </a:lnTo>
                  <a:lnTo>
                    <a:pt x="11684" y="22186"/>
                  </a:lnTo>
                  <a:lnTo>
                    <a:pt x="11925" y="21526"/>
                  </a:lnTo>
                  <a:close/>
                </a:path>
                <a:path w="64770" h="104139">
                  <a:moveTo>
                    <a:pt x="12446" y="1409"/>
                  </a:moveTo>
                  <a:close/>
                </a:path>
                <a:path w="64770" h="104139">
                  <a:moveTo>
                    <a:pt x="12852" y="18059"/>
                  </a:moveTo>
                  <a:lnTo>
                    <a:pt x="12319" y="18376"/>
                  </a:lnTo>
                  <a:lnTo>
                    <a:pt x="12204" y="18008"/>
                  </a:lnTo>
                  <a:lnTo>
                    <a:pt x="12077" y="17729"/>
                  </a:lnTo>
                  <a:lnTo>
                    <a:pt x="11836" y="17513"/>
                  </a:lnTo>
                  <a:lnTo>
                    <a:pt x="11480" y="17399"/>
                  </a:lnTo>
                  <a:lnTo>
                    <a:pt x="11341" y="17424"/>
                  </a:lnTo>
                  <a:lnTo>
                    <a:pt x="11112" y="17538"/>
                  </a:lnTo>
                  <a:lnTo>
                    <a:pt x="10871" y="17754"/>
                  </a:lnTo>
                  <a:lnTo>
                    <a:pt x="10528" y="17157"/>
                  </a:lnTo>
                  <a:lnTo>
                    <a:pt x="10033" y="16027"/>
                  </a:lnTo>
                  <a:lnTo>
                    <a:pt x="9918" y="16205"/>
                  </a:lnTo>
                  <a:lnTo>
                    <a:pt x="9766" y="16357"/>
                  </a:lnTo>
                  <a:lnTo>
                    <a:pt x="9423" y="16916"/>
                  </a:lnTo>
                  <a:lnTo>
                    <a:pt x="9347" y="17081"/>
                  </a:lnTo>
                  <a:lnTo>
                    <a:pt x="9131" y="17081"/>
                  </a:lnTo>
                  <a:lnTo>
                    <a:pt x="8978" y="17043"/>
                  </a:lnTo>
                  <a:lnTo>
                    <a:pt x="8712" y="17018"/>
                  </a:lnTo>
                  <a:lnTo>
                    <a:pt x="8610" y="17360"/>
                  </a:lnTo>
                  <a:lnTo>
                    <a:pt x="8521" y="17538"/>
                  </a:lnTo>
                  <a:lnTo>
                    <a:pt x="8394" y="17703"/>
                  </a:lnTo>
                  <a:lnTo>
                    <a:pt x="8267" y="17792"/>
                  </a:lnTo>
                  <a:lnTo>
                    <a:pt x="8026" y="17703"/>
                  </a:lnTo>
                  <a:lnTo>
                    <a:pt x="7785" y="17424"/>
                  </a:lnTo>
                  <a:lnTo>
                    <a:pt x="7569" y="16967"/>
                  </a:lnTo>
                  <a:lnTo>
                    <a:pt x="6985" y="17081"/>
                  </a:lnTo>
                  <a:lnTo>
                    <a:pt x="6464" y="17843"/>
                  </a:lnTo>
                  <a:lnTo>
                    <a:pt x="6337" y="17792"/>
                  </a:lnTo>
                  <a:lnTo>
                    <a:pt x="6223" y="16967"/>
                  </a:lnTo>
                  <a:lnTo>
                    <a:pt x="6083" y="16929"/>
                  </a:lnTo>
                  <a:lnTo>
                    <a:pt x="5918" y="17843"/>
                  </a:lnTo>
                  <a:lnTo>
                    <a:pt x="6045" y="18173"/>
                  </a:lnTo>
                  <a:lnTo>
                    <a:pt x="6159" y="18313"/>
                  </a:lnTo>
                  <a:lnTo>
                    <a:pt x="6743" y="18783"/>
                  </a:lnTo>
                  <a:lnTo>
                    <a:pt x="6946" y="18021"/>
                  </a:lnTo>
                  <a:lnTo>
                    <a:pt x="7086" y="17919"/>
                  </a:lnTo>
                  <a:lnTo>
                    <a:pt x="7251" y="17716"/>
                  </a:lnTo>
                  <a:lnTo>
                    <a:pt x="7467" y="18008"/>
                  </a:lnTo>
                  <a:lnTo>
                    <a:pt x="7658" y="18186"/>
                  </a:lnTo>
                  <a:lnTo>
                    <a:pt x="7912" y="18338"/>
                  </a:lnTo>
                  <a:lnTo>
                    <a:pt x="8089" y="18402"/>
                  </a:lnTo>
                  <a:lnTo>
                    <a:pt x="8267" y="18376"/>
                  </a:lnTo>
                  <a:lnTo>
                    <a:pt x="8458" y="18376"/>
                  </a:lnTo>
                  <a:lnTo>
                    <a:pt x="9118" y="17627"/>
                  </a:lnTo>
                  <a:lnTo>
                    <a:pt x="9486" y="17868"/>
                  </a:lnTo>
                  <a:lnTo>
                    <a:pt x="9664" y="17627"/>
                  </a:lnTo>
                  <a:lnTo>
                    <a:pt x="9791" y="17399"/>
                  </a:lnTo>
                  <a:lnTo>
                    <a:pt x="9931" y="17081"/>
                  </a:lnTo>
                  <a:lnTo>
                    <a:pt x="10845" y="18389"/>
                  </a:lnTo>
                  <a:lnTo>
                    <a:pt x="11201" y="17919"/>
                  </a:lnTo>
                  <a:lnTo>
                    <a:pt x="11379" y="17754"/>
                  </a:lnTo>
                  <a:lnTo>
                    <a:pt x="11506" y="17678"/>
                  </a:lnTo>
                  <a:lnTo>
                    <a:pt x="11658" y="17703"/>
                  </a:lnTo>
                  <a:lnTo>
                    <a:pt x="11874" y="17868"/>
                  </a:lnTo>
                  <a:lnTo>
                    <a:pt x="12115" y="18313"/>
                  </a:lnTo>
                  <a:lnTo>
                    <a:pt x="12230" y="18605"/>
                  </a:lnTo>
                  <a:lnTo>
                    <a:pt x="12585" y="18376"/>
                  </a:lnTo>
                  <a:lnTo>
                    <a:pt x="12712" y="18275"/>
                  </a:lnTo>
                  <a:lnTo>
                    <a:pt x="12852" y="18059"/>
                  </a:lnTo>
                  <a:close/>
                </a:path>
                <a:path w="64770" h="104139">
                  <a:moveTo>
                    <a:pt x="14249" y="13931"/>
                  </a:moveTo>
                  <a:lnTo>
                    <a:pt x="14198" y="13208"/>
                  </a:lnTo>
                  <a:lnTo>
                    <a:pt x="13970" y="13525"/>
                  </a:lnTo>
                  <a:lnTo>
                    <a:pt x="13855" y="13931"/>
                  </a:lnTo>
                  <a:lnTo>
                    <a:pt x="13665" y="13741"/>
                  </a:lnTo>
                  <a:lnTo>
                    <a:pt x="12941" y="12839"/>
                  </a:lnTo>
                  <a:lnTo>
                    <a:pt x="12522" y="13741"/>
                  </a:lnTo>
                  <a:lnTo>
                    <a:pt x="11734" y="13309"/>
                  </a:lnTo>
                  <a:lnTo>
                    <a:pt x="10896" y="12687"/>
                  </a:lnTo>
                  <a:lnTo>
                    <a:pt x="11049" y="13665"/>
                  </a:lnTo>
                  <a:lnTo>
                    <a:pt x="11150" y="13906"/>
                  </a:lnTo>
                  <a:lnTo>
                    <a:pt x="11010" y="13944"/>
                  </a:lnTo>
                  <a:lnTo>
                    <a:pt x="10756" y="13957"/>
                  </a:lnTo>
                  <a:lnTo>
                    <a:pt x="9042" y="12280"/>
                  </a:lnTo>
                  <a:lnTo>
                    <a:pt x="8013" y="14033"/>
                  </a:lnTo>
                  <a:lnTo>
                    <a:pt x="7912" y="14236"/>
                  </a:lnTo>
                  <a:lnTo>
                    <a:pt x="7835" y="14033"/>
                  </a:lnTo>
                  <a:lnTo>
                    <a:pt x="7581" y="13677"/>
                  </a:lnTo>
                  <a:lnTo>
                    <a:pt x="7327" y="13296"/>
                  </a:lnTo>
                  <a:lnTo>
                    <a:pt x="6096" y="14503"/>
                  </a:lnTo>
                  <a:lnTo>
                    <a:pt x="6019" y="14643"/>
                  </a:lnTo>
                  <a:lnTo>
                    <a:pt x="7264" y="13677"/>
                  </a:lnTo>
                  <a:lnTo>
                    <a:pt x="7505" y="14084"/>
                  </a:lnTo>
                  <a:lnTo>
                    <a:pt x="7620" y="14325"/>
                  </a:lnTo>
                  <a:lnTo>
                    <a:pt x="7747" y="15049"/>
                  </a:lnTo>
                  <a:lnTo>
                    <a:pt x="8331" y="14236"/>
                  </a:lnTo>
                  <a:lnTo>
                    <a:pt x="8978" y="13258"/>
                  </a:lnTo>
                  <a:lnTo>
                    <a:pt x="9131" y="13525"/>
                  </a:lnTo>
                  <a:lnTo>
                    <a:pt x="9639" y="14097"/>
                  </a:lnTo>
                  <a:lnTo>
                    <a:pt x="9944" y="14325"/>
                  </a:lnTo>
                  <a:lnTo>
                    <a:pt x="10515" y="14503"/>
                  </a:lnTo>
                  <a:lnTo>
                    <a:pt x="10706" y="14541"/>
                  </a:lnTo>
                  <a:lnTo>
                    <a:pt x="11264" y="14503"/>
                  </a:lnTo>
                  <a:lnTo>
                    <a:pt x="11849" y="14262"/>
                  </a:lnTo>
                  <a:lnTo>
                    <a:pt x="11925" y="14097"/>
                  </a:lnTo>
                  <a:lnTo>
                    <a:pt x="12954" y="14681"/>
                  </a:lnTo>
                  <a:lnTo>
                    <a:pt x="13042" y="14097"/>
                  </a:lnTo>
                  <a:lnTo>
                    <a:pt x="13055" y="13957"/>
                  </a:lnTo>
                  <a:lnTo>
                    <a:pt x="13843" y="14681"/>
                  </a:lnTo>
                  <a:lnTo>
                    <a:pt x="14173" y="15062"/>
                  </a:lnTo>
                  <a:lnTo>
                    <a:pt x="14249" y="13931"/>
                  </a:lnTo>
                  <a:close/>
                </a:path>
                <a:path w="64770" h="104139">
                  <a:moveTo>
                    <a:pt x="14287" y="34874"/>
                  </a:moveTo>
                  <a:lnTo>
                    <a:pt x="12941" y="33947"/>
                  </a:lnTo>
                  <a:lnTo>
                    <a:pt x="12903" y="34112"/>
                  </a:lnTo>
                  <a:lnTo>
                    <a:pt x="12776" y="34569"/>
                  </a:lnTo>
                  <a:lnTo>
                    <a:pt x="12230" y="34074"/>
                  </a:lnTo>
                  <a:lnTo>
                    <a:pt x="11772" y="33362"/>
                  </a:lnTo>
                  <a:lnTo>
                    <a:pt x="11722" y="33731"/>
                  </a:lnTo>
                  <a:lnTo>
                    <a:pt x="11645" y="34074"/>
                  </a:lnTo>
                  <a:lnTo>
                    <a:pt x="11518" y="34366"/>
                  </a:lnTo>
                  <a:lnTo>
                    <a:pt x="11404" y="34518"/>
                  </a:lnTo>
                  <a:lnTo>
                    <a:pt x="11201" y="34366"/>
                  </a:lnTo>
                  <a:lnTo>
                    <a:pt x="10477" y="33731"/>
                  </a:lnTo>
                  <a:lnTo>
                    <a:pt x="10248" y="34328"/>
                  </a:lnTo>
                  <a:lnTo>
                    <a:pt x="9702" y="35077"/>
                  </a:lnTo>
                  <a:lnTo>
                    <a:pt x="9550" y="34810"/>
                  </a:lnTo>
                  <a:lnTo>
                    <a:pt x="9436" y="34505"/>
                  </a:lnTo>
                  <a:lnTo>
                    <a:pt x="9296" y="33731"/>
                  </a:lnTo>
                  <a:lnTo>
                    <a:pt x="8991" y="34150"/>
                  </a:lnTo>
                  <a:lnTo>
                    <a:pt x="8293" y="34848"/>
                  </a:lnTo>
                  <a:lnTo>
                    <a:pt x="8178" y="35001"/>
                  </a:lnTo>
                  <a:lnTo>
                    <a:pt x="7848" y="35623"/>
                  </a:lnTo>
                  <a:lnTo>
                    <a:pt x="7708" y="35115"/>
                  </a:lnTo>
                  <a:lnTo>
                    <a:pt x="7594" y="34772"/>
                  </a:lnTo>
                  <a:lnTo>
                    <a:pt x="7467" y="34505"/>
                  </a:lnTo>
                  <a:lnTo>
                    <a:pt x="5918" y="35001"/>
                  </a:lnTo>
                  <a:lnTo>
                    <a:pt x="5854" y="35636"/>
                  </a:lnTo>
                  <a:lnTo>
                    <a:pt x="6146" y="35763"/>
                  </a:lnTo>
                  <a:lnTo>
                    <a:pt x="5867" y="36093"/>
                  </a:lnTo>
                  <a:lnTo>
                    <a:pt x="5651" y="36233"/>
                  </a:lnTo>
                  <a:lnTo>
                    <a:pt x="5435" y="36322"/>
                  </a:lnTo>
                  <a:lnTo>
                    <a:pt x="5245" y="36334"/>
                  </a:lnTo>
                  <a:lnTo>
                    <a:pt x="5092" y="36334"/>
                  </a:lnTo>
                  <a:lnTo>
                    <a:pt x="4927" y="35788"/>
                  </a:lnTo>
                  <a:lnTo>
                    <a:pt x="4318" y="35788"/>
                  </a:lnTo>
                  <a:lnTo>
                    <a:pt x="4406" y="36525"/>
                  </a:lnTo>
                  <a:lnTo>
                    <a:pt x="4648" y="36779"/>
                  </a:lnTo>
                  <a:lnTo>
                    <a:pt x="4851" y="36880"/>
                  </a:lnTo>
                  <a:lnTo>
                    <a:pt x="5092" y="36944"/>
                  </a:lnTo>
                  <a:lnTo>
                    <a:pt x="5626" y="36918"/>
                  </a:lnTo>
                  <a:lnTo>
                    <a:pt x="6832" y="35623"/>
                  </a:lnTo>
                  <a:lnTo>
                    <a:pt x="6743" y="35433"/>
                  </a:lnTo>
                  <a:lnTo>
                    <a:pt x="6756" y="35280"/>
                  </a:lnTo>
                  <a:lnTo>
                    <a:pt x="7124" y="35115"/>
                  </a:lnTo>
                  <a:lnTo>
                    <a:pt x="7404" y="35953"/>
                  </a:lnTo>
                  <a:lnTo>
                    <a:pt x="7658" y="36156"/>
                  </a:lnTo>
                  <a:lnTo>
                    <a:pt x="8166" y="36156"/>
                  </a:lnTo>
                  <a:lnTo>
                    <a:pt x="8432" y="35623"/>
                  </a:lnTo>
                  <a:lnTo>
                    <a:pt x="8636" y="35179"/>
                  </a:lnTo>
                  <a:lnTo>
                    <a:pt x="8890" y="34975"/>
                  </a:lnTo>
                  <a:lnTo>
                    <a:pt x="9029" y="34810"/>
                  </a:lnTo>
                  <a:lnTo>
                    <a:pt x="9715" y="35902"/>
                  </a:lnTo>
                  <a:lnTo>
                    <a:pt x="10210" y="35077"/>
                  </a:lnTo>
                  <a:lnTo>
                    <a:pt x="10553" y="34569"/>
                  </a:lnTo>
                  <a:lnTo>
                    <a:pt x="10642" y="34366"/>
                  </a:lnTo>
                  <a:lnTo>
                    <a:pt x="11455" y="34975"/>
                  </a:lnTo>
                  <a:lnTo>
                    <a:pt x="11658" y="34734"/>
                  </a:lnTo>
                  <a:lnTo>
                    <a:pt x="11798" y="34518"/>
                  </a:lnTo>
                  <a:lnTo>
                    <a:pt x="11912" y="34074"/>
                  </a:lnTo>
                  <a:lnTo>
                    <a:pt x="12052" y="34264"/>
                  </a:lnTo>
                  <a:lnTo>
                    <a:pt x="12407" y="34582"/>
                  </a:lnTo>
                  <a:lnTo>
                    <a:pt x="12903" y="34937"/>
                  </a:lnTo>
                  <a:lnTo>
                    <a:pt x="12992" y="34569"/>
                  </a:lnTo>
                  <a:lnTo>
                    <a:pt x="13055" y="34150"/>
                  </a:lnTo>
                  <a:lnTo>
                    <a:pt x="13589" y="34290"/>
                  </a:lnTo>
                  <a:lnTo>
                    <a:pt x="13830" y="34442"/>
                  </a:lnTo>
                  <a:lnTo>
                    <a:pt x="14287" y="34874"/>
                  </a:lnTo>
                  <a:close/>
                </a:path>
                <a:path w="64770" h="104139">
                  <a:moveTo>
                    <a:pt x="14351" y="22339"/>
                  </a:moveTo>
                  <a:lnTo>
                    <a:pt x="13830" y="22339"/>
                  </a:lnTo>
                  <a:lnTo>
                    <a:pt x="13423" y="22339"/>
                  </a:lnTo>
                  <a:lnTo>
                    <a:pt x="13766" y="22428"/>
                  </a:lnTo>
                  <a:lnTo>
                    <a:pt x="14351" y="22339"/>
                  </a:lnTo>
                  <a:close/>
                </a:path>
                <a:path w="64770" h="104139">
                  <a:moveTo>
                    <a:pt x="14795" y="31572"/>
                  </a:moveTo>
                  <a:lnTo>
                    <a:pt x="14732" y="30403"/>
                  </a:lnTo>
                  <a:lnTo>
                    <a:pt x="14630" y="29768"/>
                  </a:lnTo>
                  <a:lnTo>
                    <a:pt x="14452" y="29933"/>
                  </a:lnTo>
                  <a:lnTo>
                    <a:pt x="14338" y="30403"/>
                  </a:lnTo>
                  <a:lnTo>
                    <a:pt x="14236" y="30276"/>
                  </a:lnTo>
                  <a:lnTo>
                    <a:pt x="13931" y="30035"/>
                  </a:lnTo>
                  <a:lnTo>
                    <a:pt x="13487" y="29540"/>
                  </a:lnTo>
                  <a:lnTo>
                    <a:pt x="12306" y="30213"/>
                  </a:lnTo>
                  <a:lnTo>
                    <a:pt x="11671" y="30784"/>
                  </a:lnTo>
                  <a:lnTo>
                    <a:pt x="11341" y="30518"/>
                  </a:lnTo>
                  <a:lnTo>
                    <a:pt x="11099" y="30213"/>
                  </a:lnTo>
                  <a:lnTo>
                    <a:pt x="10985" y="30035"/>
                  </a:lnTo>
                  <a:lnTo>
                    <a:pt x="10883" y="29768"/>
                  </a:lnTo>
                  <a:lnTo>
                    <a:pt x="10642" y="28930"/>
                  </a:lnTo>
                  <a:lnTo>
                    <a:pt x="9829" y="30568"/>
                  </a:lnTo>
                  <a:lnTo>
                    <a:pt x="9372" y="30238"/>
                  </a:lnTo>
                  <a:lnTo>
                    <a:pt x="9042" y="30035"/>
                  </a:lnTo>
                  <a:lnTo>
                    <a:pt x="8826" y="29870"/>
                  </a:lnTo>
                  <a:lnTo>
                    <a:pt x="8356" y="30568"/>
                  </a:lnTo>
                  <a:lnTo>
                    <a:pt x="8229" y="30822"/>
                  </a:lnTo>
                  <a:lnTo>
                    <a:pt x="8102" y="31013"/>
                  </a:lnTo>
                  <a:lnTo>
                    <a:pt x="7988" y="31483"/>
                  </a:lnTo>
                  <a:lnTo>
                    <a:pt x="8255" y="31026"/>
                  </a:lnTo>
                  <a:lnTo>
                    <a:pt x="8890" y="30238"/>
                  </a:lnTo>
                  <a:lnTo>
                    <a:pt x="9512" y="30772"/>
                  </a:lnTo>
                  <a:lnTo>
                    <a:pt x="9918" y="31267"/>
                  </a:lnTo>
                  <a:lnTo>
                    <a:pt x="10147" y="30772"/>
                  </a:lnTo>
                  <a:lnTo>
                    <a:pt x="10274" y="30568"/>
                  </a:lnTo>
                  <a:lnTo>
                    <a:pt x="10541" y="30213"/>
                  </a:lnTo>
                  <a:lnTo>
                    <a:pt x="10795" y="30695"/>
                  </a:lnTo>
                  <a:lnTo>
                    <a:pt x="11239" y="31178"/>
                  </a:lnTo>
                  <a:lnTo>
                    <a:pt x="11785" y="31610"/>
                  </a:lnTo>
                  <a:lnTo>
                    <a:pt x="12103" y="31178"/>
                  </a:lnTo>
                  <a:lnTo>
                    <a:pt x="12255" y="31026"/>
                  </a:lnTo>
                  <a:lnTo>
                    <a:pt x="12560" y="31064"/>
                  </a:lnTo>
                  <a:lnTo>
                    <a:pt x="12700" y="30949"/>
                  </a:lnTo>
                  <a:lnTo>
                    <a:pt x="12763" y="30822"/>
                  </a:lnTo>
                  <a:lnTo>
                    <a:pt x="12877" y="30619"/>
                  </a:lnTo>
                  <a:lnTo>
                    <a:pt x="13373" y="30276"/>
                  </a:lnTo>
                  <a:lnTo>
                    <a:pt x="13589" y="30492"/>
                  </a:lnTo>
                  <a:lnTo>
                    <a:pt x="14211" y="30886"/>
                  </a:lnTo>
                  <a:lnTo>
                    <a:pt x="14351" y="31064"/>
                  </a:lnTo>
                  <a:lnTo>
                    <a:pt x="14541" y="31267"/>
                  </a:lnTo>
                  <a:lnTo>
                    <a:pt x="14795" y="31572"/>
                  </a:lnTo>
                  <a:close/>
                </a:path>
                <a:path w="64770" h="104139">
                  <a:moveTo>
                    <a:pt x="14846" y="9499"/>
                  </a:moveTo>
                  <a:lnTo>
                    <a:pt x="14198" y="9131"/>
                  </a:lnTo>
                  <a:lnTo>
                    <a:pt x="13868" y="8826"/>
                  </a:lnTo>
                  <a:lnTo>
                    <a:pt x="13792" y="8699"/>
                  </a:lnTo>
                  <a:lnTo>
                    <a:pt x="13550" y="8204"/>
                  </a:lnTo>
                  <a:lnTo>
                    <a:pt x="13385" y="8648"/>
                  </a:lnTo>
                  <a:lnTo>
                    <a:pt x="13284" y="8864"/>
                  </a:lnTo>
                  <a:lnTo>
                    <a:pt x="12928" y="9410"/>
                  </a:lnTo>
                  <a:lnTo>
                    <a:pt x="12801" y="9728"/>
                  </a:lnTo>
                  <a:lnTo>
                    <a:pt x="12458" y="9207"/>
                  </a:lnTo>
                  <a:lnTo>
                    <a:pt x="12242" y="8864"/>
                  </a:lnTo>
                  <a:lnTo>
                    <a:pt x="12001" y="8204"/>
                  </a:lnTo>
                  <a:lnTo>
                    <a:pt x="11620" y="9055"/>
                  </a:lnTo>
                  <a:lnTo>
                    <a:pt x="11391" y="9385"/>
                  </a:lnTo>
                  <a:lnTo>
                    <a:pt x="11087" y="8775"/>
                  </a:lnTo>
                  <a:lnTo>
                    <a:pt x="10972" y="8115"/>
                  </a:lnTo>
                  <a:lnTo>
                    <a:pt x="10947" y="7493"/>
                  </a:lnTo>
                  <a:lnTo>
                    <a:pt x="10706" y="7772"/>
                  </a:lnTo>
                  <a:lnTo>
                    <a:pt x="10388" y="8204"/>
                  </a:lnTo>
                  <a:lnTo>
                    <a:pt x="9829" y="8648"/>
                  </a:lnTo>
                  <a:lnTo>
                    <a:pt x="9525" y="8775"/>
                  </a:lnTo>
                  <a:lnTo>
                    <a:pt x="9385" y="8788"/>
                  </a:lnTo>
                  <a:lnTo>
                    <a:pt x="9118" y="8648"/>
                  </a:lnTo>
                  <a:lnTo>
                    <a:pt x="8712" y="8115"/>
                  </a:lnTo>
                  <a:lnTo>
                    <a:pt x="8229" y="8737"/>
                  </a:lnTo>
                  <a:lnTo>
                    <a:pt x="7950" y="8915"/>
                  </a:lnTo>
                  <a:lnTo>
                    <a:pt x="7810" y="8902"/>
                  </a:lnTo>
                  <a:lnTo>
                    <a:pt x="7581" y="8737"/>
                  </a:lnTo>
                  <a:lnTo>
                    <a:pt x="7277" y="8229"/>
                  </a:lnTo>
                  <a:lnTo>
                    <a:pt x="6705" y="8394"/>
                  </a:lnTo>
                  <a:lnTo>
                    <a:pt x="6718" y="8826"/>
                  </a:lnTo>
                  <a:lnTo>
                    <a:pt x="6477" y="9486"/>
                  </a:lnTo>
                  <a:lnTo>
                    <a:pt x="6248" y="9867"/>
                  </a:lnTo>
                  <a:lnTo>
                    <a:pt x="6172" y="8115"/>
                  </a:lnTo>
                  <a:lnTo>
                    <a:pt x="6108" y="7772"/>
                  </a:lnTo>
                  <a:lnTo>
                    <a:pt x="5880" y="7772"/>
                  </a:lnTo>
                  <a:lnTo>
                    <a:pt x="5829" y="8115"/>
                  </a:lnTo>
                  <a:lnTo>
                    <a:pt x="5715" y="11544"/>
                  </a:lnTo>
                  <a:lnTo>
                    <a:pt x="6819" y="10121"/>
                  </a:lnTo>
                  <a:lnTo>
                    <a:pt x="6934" y="9867"/>
                  </a:lnTo>
                  <a:lnTo>
                    <a:pt x="7175" y="9321"/>
                  </a:lnTo>
                  <a:lnTo>
                    <a:pt x="7213" y="9194"/>
                  </a:lnTo>
                  <a:lnTo>
                    <a:pt x="7454" y="9385"/>
                  </a:lnTo>
                  <a:lnTo>
                    <a:pt x="7581" y="9448"/>
                  </a:lnTo>
                  <a:lnTo>
                    <a:pt x="7975" y="9512"/>
                  </a:lnTo>
                  <a:lnTo>
                    <a:pt x="8470" y="9334"/>
                  </a:lnTo>
                  <a:lnTo>
                    <a:pt x="8623" y="9194"/>
                  </a:lnTo>
                  <a:lnTo>
                    <a:pt x="8966" y="9258"/>
                  </a:lnTo>
                  <a:lnTo>
                    <a:pt x="9372" y="9398"/>
                  </a:lnTo>
                  <a:lnTo>
                    <a:pt x="9702" y="9321"/>
                  </a:lnTo>
                  <a:lnTo>
                    <a:pt x="10134" y="9131"/>
                  </a:lnTo>
                  <a:lnTo>
                    <a:pt x="10401" y="8915"/>
                  </a:lnTo>
                  <a:lnTo>
                    <a:pt x="10528" y="8788"/>
                  </a:lnTo>
                  <a:lnTo>
                    <a:pt x="10947" y="9766"/>
                  </a:lnTo>
                  <a:lnTo>
                    <a:pt x="11252" y="10807"/>
                  </a:lnTo>
                  <a:lnTo>
                    <a:pt x="11620" y="9867"/>
                  </a:lnTo>
                  <a:lnTo>
                    <a:pt x="11836" y="9474"/>
                  </a:lnTo>
                  <a:lnTo>
                    <a:pt x="12001" y="9207"/>
                  </a:lnTo>
                  <a:lnTo>
                    <a:pt x="12788" y="10248"/>
                  </a:lnTo>
                  <a:lnTo>
                    <a:pt x="12941" y="10502"/>
                  </a:lnTo>
                  <a:lnTo>
                    <a:pt x="13081" y="9728"/>
                  </a:lnTo>
                  <a:lnTo>
                    <a:pt x="13208" y="9448"/>
                  </a:lnTo>
                  <a:lnTo>
                    <a:pt x="13550" y="8813"/>
                  </a:lnTo>
                  <a:lnTo>
                    <a:pt x="13703" y="8902"/>
                  </a:lnTo>
                  <a:lnTo>
                    <a:pt x="14058" y="9194"/>
                  </a:lnTo>
                  <a:lnTo>
                    <a:pt x="14846" y="9499"/>
                  </a:lnTo>
                  <a:close/>
                </a:path>
                <a:path w="64770" h="104139">
                  <a:moveTo>
                    <a:pt x="15938" y="25679"/>
                  </a:moveTo>
                  <a:close/>
                </a:path>
                <a:path w="64770" h="104139">
                  <a:moveTo>
                    <a:pt x="16446" y="34010"/>
                  </a:moveTo>
                  <a:close/>
                </a:path>
                <a:path w="64770" h="104139">
                  <a:moveTo>
                    <a:pt x="17818" y="17221"/>
                  </a:moveTo>
                  <a:lnTo>
                    <a:pt x="17703" y="16725"/>
                  </a:lnTo>
                  <a:lnTo>
                    <a:pt x="17665" y="16344"/>
                  </a:lnTo>
                  <a:lnTo>
                    <a:pt x="17183" y="16344"/>
                  </a:lnTo>
                  <a:lnTo>
                    <a:pt x="17145" y="16751"/>
                  </a:lnTo>
                  <a:lnTo>
                    <a:pt x="16586" y="17221"/>
                  </a:lnTo>
                  <a:lnTo>
                    <a:pt x="16306" y="17043"/>
                  </a:lnTo>
                  <a:lnTo>
                    <a:pt x="16103" y="16903"/>
                  </a:lnTo>
                  <a:lnTo>
                    <a:pt x="15862" y="17043"/>
                  </a:lnTo>
                  <a:lnTo>
                    <a:pt x="15608" y="16395"/>
                  </a:lnTo>
                  <a:lnTo>
                    <a:pt x="14973" y="17411"/>
                  </a:lnTo>
                  <a:lnTo>
                    <a:pt x="14846" y="17526"/>
                  </a:lnTo>
                  <a:lnTo>
                    <a:pt x="14262" y="16319"/>
                  </a:lnTo>
                  <a:lnTo>
                    <a:pt x="13779" y="17564"/>
                  </a:lnTo>
                  <a:lnTo>
                    <a:pt x="13779" y="17716"/>
                  </a:lnTo>
                  <a:lnTo>
                    <a:pt x="13335" y="17360"/>
                  </a:lnTo>
                  <a:lnTo>
                    <a:pt x="13233" y="17526"/>
                  </a:lnTo>
                  <a:lnTo>
                    <a:pt x="13601" y="18275"/>
                  </a:lnTo>
                  <a:lnTo>
                    <a:pt x="13855" y="18376"/>
                  </a:lnTo>
                  <a:lnTo>
                    <a:pt x="14122" y="18275"/>
                  </a:lnTo>
                  <a:lnTo>
                    <a:pt x="14312" y="17729"/>
                  </a:lnTo>
                  <a:lnTo>
                    <a:pt x="14452" y="17919"/>
                  </a:lnTo>
                  <a:lnTo>
                    <a:pt x="14579" y="18021"/>
                  </a:lnTo>
                  <a:lnTo>
                    <a:pt x="14757" y="18122"/>
                  </a:lnTo>
                  <a:lnTo>
                    <a:pt x="14922" y="18122"/>
                  </a:lnTo>
                  <a:lnTo>
                    <a:pt x="15189" y="18021"/>
                  </a:lnTo>
                  <a:lnTo>
                    <a:pt x="15481" y="17729"/>
                  </a:lnTo>
                  <a:lnTo>
                    <a:pt x="15925" y="18605"/>
                  </a:lnTo>
                  <a:lnTo>
                    <a:pt x="16205" y="17665"/>
                  </a:lnTo>
                  <a:lnTo>
                    <a:pt x="16573" y="18021"/>
                  </a:lnTo>
                  <a:lnTo>
                    <a:pt x="17386" y="17233"/>
                  </a:lnTo>
                  <a:lnTo>
                    <a:pt x="17183" y="17221"/>
                  </a:lnTo>
                  <a:lnTo>
                    <a:pt x="17818" y="17221"/>
                  </a:lnTo>
                  <a:close/>
                </a:path>
                <a:path w="64770" h="104139">
                  <a:moveTo>
                    <a:pt x="19253" y="17513"/>
                  </a:moveTo>
                  <a:lnTo>
                    <a:pt x="18808" y="16675"/>
                  </a:lnTo>
                  <a:lnTo>
                    <a:pt x="18694" y="16471"/>
                  </a:lnTo>
                  <a:lnTo>
                    <a:pt x="18567" y="16332"/>
                  </a:lnTo>
                  <a:lnTo>
                    <a:pt x="17932" y="17094"/>
                  </a:lnTo>
                  <a:lnTo>
                    <a:pt x="17830" y="17272"/>
                  </a:lnTo>
                  <a:lnTo>
                    <a:pt x="17386" y="17233"/>
                  </a:lnTo>
                  <a:lnTo>
                    <a:pt x="17526" y="17919"/>
                  </a:lnTo>
                  <a:lnTo>
                    <a:pt x="17894" y="17957"/>
                  </a:lnTo>
                  <a:lnTo>
                    <a:pt x="18021" y="17551"/>
                  </a:lnTo>
                  <a:lnTo>
                    <a:pt x="18173" y="17272"/>
                  </a:lnTo>
                  <a:lnTo>
                    <a:pt x="18567" y="16675"/>
                  </a:lnTo>
                  <a:lnTo>
                    <a:pt x="19253" y="17513"/>
                  </a:lnTo>
                  <a:close/>
                </a:path>
                <a:path w="64770" h="104139">
                  <a:moveTo>
                    <a:pt x="20243" y="25704"/>
                  </a:moveTo>
                  <a:lnTo>
                    <a:pt x="20104" y="25908"/>
                  </a:lnTo>
                  <a:lnTo>
                    <a:pt x="20243" y="25704"/>
                  </a:lnTo>
                  <a:close/>
                </a:path>
                <a:path w="64770" h="104139">
                  <a:moveTo>
                    <a:pt x="20269" y="25615"/>
                  </a:moveTo>
                  <a:lnTo>
                    <a:pt x="20154" y="24790"/>
                  </a:lnTo>
                  <a:lnTo>
                    <a:pt x="20078" y="24663"/>
                  </a:lnTo>
                  <a:lnTo>
                    <a:pt x="19367" y="24384"/>
                  </a:lnTo>
                  <a:lnTo>
                    <a:pt x="18935" y="24536"/>
                  </a:lnTo>
                  <a:lnTo>
                    <a:pt x="18630" y="24790"/>
                  </a:lnTo>
                  <a:lnTo>
                    <a:pt x="18542" y="24955"/>
                  </a:lnTo>
                  <a:lnTo>
                    <a:pt x="18757" y="25158"/>
                  </a:lnTo>
                  <a:lnTo>
                    <a:pt x="18897" y="25285"/>
                  </a:lnTo>
                  <a:lnTo>
                    <a:pt x="18415" y="25425"/>
                  </a:lnTo>
                  <a:lnTo>
                    <a:pt x="18211" y="25450"/>
                  </a:lnTo>
                  <a:lnTo>
                    <a:pt x="17272" y="25425"/>
                  </a:lnTo>
                  <a:lnTo>
                    <a:pt x="16421" y="25476"/>
                  </a:lnTo>
                  <a:lnTo>
                    <a:pt x="16179" y="25539"/>
                  </a:lnTo>
                  <a:lnTo>
                    <a:pt x="15938" y="25692"/>
                  </a:lnTo>
                  <a:lnTo>
                    <a:pt x="15849" y="25565"/>
                  </a:lnTo>
                  <a:lnTo>
                    <a:pt x="15786" y="25425"/>
                  </a:lnTo>
                  <a:lnTo>
                    <a:pt x="15557" y="24866"/>
                  </a:lnTo>
                  <a:lnTo>
                    <a:pt x="15290" y="24079"/>
                  </a:lnTo>
                  <a:lnTo>
                    <a:pt x="14998" y="24866"/>
                  </a:lnTo>
                  <a:lnTo>
                    <a:pt x="14655" y="25425"/>
                  </a:lnTo>
                  <a:lnTo>
                    <a:pt x="14592" y="25260"/>
                  </a:lnTo>
                  <a:lnTo>
                    <a:pt x="14211" y="24180"/>
                  </a:lnTo>
                  <a:lnTo>
                    <a:pt x="13779" y="24955"/>
                  </a:lnTo>
                  <a:lnTo>
                    <a:pt x="13563" y="25260"/>
                  </a:lnTo>
                  <a:lnTo>
                    <a:pt x="13449" y="25120"/>
                  </a:lnTo>
                  <a:lnTo>
                    <a:pt x="13309" y="25057"/>
                  </a:lnTo>
                  <a:lnTo>
                    <a:pt x="13144" y="25057"/>
                  </a:lnTo>
                  <a:lnTo>
                    <a:pt x="12827" y="25400"/>
                  </a:lnTo>
                  <a:lnTo>
                    <a:pt x="12623" y="25717"/>
                  </a:lnTo>
                  <a:lnTo>
                    <a:pt x="12217" y="25057"/>
                  </a:lnTo>
                  <a:lnTo>
                    <a:pt x="11811" y="25057"/>
                  </a:lnTo>
                  <a:lnTo>
                    <a:pt x="11734" y="25793"/>
                  </a:lnTo>
                  <a:lnTo>
                    <a:pt x="12001" y="25615"/>
                  </a:lnTo>
                  <a:lnTo>
                    <a:pt x="12433" y="26606"/>
                  </a:lnTo>
                  <a:lnTo>
                    <a:pt x="12674" y="26771"/>
                  </a:lnTo>
                  <a:lnTo>
                    <a:pt x="12738" y="26606"/>
                  </a:lnTo>
                  <a:lnTo>
                    <a:pt x="12827" y="26428"/>
                  </a:lnTo>
                  <a:lnTo>
                    <a:pt x="13208" y="25857"/>
                  </a:lnTo>
                  <a:lnTo>
                    <a:pt x="13271" y="26035"/>
                  </a:lnTo>
                  <a:lnTo>
                    <a:pt x="13690" y="26466"/>
                  </a:lnTo>
                  <a:lnTo>
                    <a:pt x="13919" y="25857"/>
                  </a:lnTo>
                  <a:lnTo>
                    <a:pt x="14071" y="25577"/>
                  </a:lnTo>
                  <a:lnTo>
                    <a:pt x="14516" y="26784"/>
                  </a:lnTo>
                  <a:lnTo>
                    <a:pt x="15062" y="25857"/>
                  </a:lnTo>
                  <a:lnTo>
                    <a:pt x="15252" y="25590"/>
                  </a:lnTo>
                  <a:lnTo>
                    <a:pt x="15341" y="25768"/>
                  </a:lnTo>
                  <a:lnTo>
                    <a:pt x="15468" y="26339"/>
                  </a:lnTo>
                  <a:lnTo>
                    <a:pt x="15722" y="26314"/>
                  </a:lnTo>
                  <a:lnTo>
                    <a:pt x="16433" y="25996"/>
                  </a:lnTo>
                  <a:lnTo>
                    <a:pt x="16624" y="25933"/>
                  </a:lnTo>
                  <a:lnTo>
                    <a:pt x="17272" y="25882"/>
                  </a:lnTo>
                  <a:lnTo>
                    <a:pt x="18249" y="25857"/>
                  </a:lnTo>
                  <a:lnTo>
                    <a:pt x="18821" y="25704"/>
                  </a:lnTo>
                  <a:lnTo>
                    <a:pt x="19037" y="25615"/>
                  </a:lnTo>
                  <a:lnTo>
                    <a:pt x="19304" y="25450"/>
                  </a:lnTo>
                  <a:lnTo>
                    <a:pt x="19265" y="25133"/>
                  </a:lnTo>
                  <a:lnTo>
                    <a:pt x="19062" y="24955"/>
                  </a:lnTo>
                  <a:lnTo>
                    <a:pt x="19126" y="24790"/>
                  </a:lnTo>
                  <a:lnTo>
                    <a:pt x="19443" y="24663"/>
                  </a:lnTo>
                  <a:lnTo>
                    <a:pt x="19926" y="24790"/>
                  </a:lnTo>
                  <a:lnTo>
                    <a:pt x="20040" y="24955"/>
                  </a:lnTo>
                  <a:lnTo>
                    <a:pt x="20154" y="25260"/>
                  </a:lnTo>
                  <a:lnTo>
                    <a:pt x="20269" y="25615"/>
                  </a:lnTo>
                  <a:close/>
                </a:path>
                <a:path w="64770" h="104139">
                  <a:moveTo>
                    <a:pt x="20561" y="4470"/>
                  </a:moveTo>
                  <a:lnTo>
                    <a:pt x="20345" y="4635"/>
                  </a:lnTo>
                  <a:lnTo>
                    <a:pt x="19862" y="4826"/>
                  </a:lnTo>
                  <a:lnTo>
                    <a:pt x="19659" y="4889"/>
                  </a:lnTo>
                  <a:lnTo>
                    <a:pt x="18656" y="4216"/>
                  </a:lnTo>
                  <a:lnTo>
                    <a:pt x="18529" y="4165"/>
                  </a:lnTo>
                  <a:lnTo>
                    <a:pt x="18427" y="4038"/>
                  </a:lnTo>
                  <a:lnTo>
                    <a:pt x="18300" y="4216"/>
                  </a:lnTo>
                  <a:lnTo>
                    <a:pt x="18161" y="4584"/>
                  </a:lnTo>
                  <a:lnTo>
                    <a:pt x="18059" y="4813"/>
                  </a:lnTo>
                  <a:lnTo>
                    <a:pt x="17957" y="4686"/>
                  </a:lnTo>
                  <a:lnTo>
                    <a:pt x="17500" y="4356"/>
                  </a:lnTo>
                  <a:lnTo>
                    <a:pt x="17259" y="4826"/>
                  </a:lnTo>
                  <a:lnTo>
                    <a:pt x="17005" y="5232"/>
                  </a:lnTo>
                  <a:lnTo>
                    <a:pt x="16941" y="4749"/>
                  </a:lnTo>
                  <a:lnTo>
                    <a:pt x="16865" y="3975"/>
                  </a:lnTo>
                  <a:lnTo>
                    <a:pt x="16002" y="4343"/>
                  </a:lnTo>
                  <a:lnTo>
                    <a:pt x="15811" y="4470"/>
                  </a:lnTo>
                  <a:lnTo>
                    <a:pt x="15468" y="4927"/>
                  </a:lnTo>
                  <a:lnTo>
                    <a:pt x="14998" y="4495"/>
                  </a:lnTo>
                  <a:lnTo>
                    <a:pt x="14859" y="4254"/>
                  </a:lnTo>
                  <a:lnTo>
                    <a:pt x="14274" y="4343"/>
                  </a:lnTo>
                  <a:lnTo>
                    <a:pt x="14185" y="4686"/>
                  </a:lnTo>
                  <a:lnTo>
                    <a:pt x="14071" y="4927"/>
                  </a:lnTo>
                  <a:lnTo>
                    <a:pt x="13843" y="5308"/>
                  </a:lnTo>
                  <a:lnTo>
                    <a:pt x="13690" y="5118"/>
                  </a:lnTo>
                  <a:lnTo>
                    <a:pt x="13055" y="4635"/>
                  </a:lnTo>
                  <a:lnTo>
                    <a:pt x="12674" y="4584"/>
                  </a:lnTo>
                  <a:lnTo>
                    <a:pt x="12077" y="4584"/>
                  </a:lnTo>
                  <a:lnTo>
                    <a:pt x="11112" y="4686"/>
                  </a:lnTo>
                  <a:lnTo>
                    <a:pt x="10782" y="4699"/>
                  </a:lnTo>
                  <a:lnTo>
                    <a:pt x="10833" y="5638"/>
                  </a:lnTo>
                  <a:lnTo>
                    <a:pt x="11176" y="5638"/>
                  </a:lnTo>
                  <a:lnTo>
                    <a:pt x="11226" y="5143"/>
                  </a:lnTo>
                  <a:lnTo>
                    <a:pt x="11518" y="5143"/>
                  </a:lnTo>
                  <a:lnTo>
                    <a:pt x="11861" y="5143"/>
                  </a:lnTo>
                  <a:lnTo>
                    <a:pt x="12115" y="5118"/>
                  </a:lnTo>
                  <a:lnTo>
                    <a:pt x="13716" y="6311"/>
                  </a:lnTo>
                  <a:lnTo>
                    <a:pt x="13906" y="6642"/>
                  </a:lnTo>
                  <a:lnTo>
                    <a:pt x="14198" y="5867"/>
                  </a:lnTo>
                  <a:lnTo>
                    <a:pt x="14503" y="5334"/>
                  </a:lnTo>
                  <a:lnTo>
                    <a:pt x="14693" y="5029"/>
                  </a:lnTo>
                  <a:lnTo>
                    <a:pt x="15138" y="5422"/>
                  </a:lnTo>
                  <a:lnTo>
                    <a:pt x="15671" y="6197"/>
                  </a:lnTo>
                  <a:lnTo>
                    <a:pt x="16002" y="5168"/>
                  </a:lnTo>
                  <a:lnTo>
                    <a:pt x="16065" y="5029"/>
                  </a:lnTo>
                  <a:lnTo>
                    <a:pt x="16192" y="4876"/>
                  </a:lnTo>
                  <a:lnTo>
                    <a:pt x="16433" y="4749"/>
                  </a:lnTo>
                  <a:lnTo>
                    <a:pt x="16535" y="5422"/>
                  </a:lnTo>
                  <a:lnTo>
                    <a:pt x="16649" y="6807"/>
                  </a:lnTo>
                  <a:lnTo>
                    <a:pt x="17106" y="5892"/>
                  </a:lnTo>
                  <a:lnTo>
                    <a:pt x="17526" y="5232"/>
                  </a:lnTo>
                  <a:lnTo>
                    <a:pt x="17640" y="5054"/>
                  </a:lnTo>
                  <a:lnTo>
                    <a:pt x="17741" y="4902"/>
                  </a:lnTo>
                  <a:lnTo>
                    <a:pt x="17792" y="5092"/>
                  </a:lnTo>
                  <a:lnTo>
                    <a:pt x="18338" y="5664"/>
                  </a:lnTo>
                  <a:lnTo>
                    <a:pt x="18376" y="4902"/>
                  </a:lnTo>
                  <a:lnTo>
                    <a:pt x="18491" y="4419"/>
                  </a:lnTo>
                  <a:lnTo>
                    <a:pt x="18719" y="4724"/>
                  </a:lnTo>
                  <a:lnTo>
                    <a:pt x="19075" y="4953"/>
                  </a:lnTo>
                  <a:lnTo>
                    <a:pt x="19202" y="5003"/>
                  </a:lnTo>
                  <a:lnTo>
                    <a:pt x="19659" y="5054"/>
                  </a:lnTo>
                  <a:lnTo>
                    <a:pt x="20040" y="4889"/>
                  </a:lnTo>
                  <a:lnTo>
                    <a:pt x="20281" y="4749"/>
                  </a:lnTo>
                  <a:lnTo>
                    <a:pt x="20472" y="4584"/>
                  </a:lnTo>
                  <a:close/>
                </a:path>
                <a:path w="64770" h="104139">
                  <a:moveTo>
                    <a:pt x="20916" y="10134"/>
                  </a:moveTo>
                  <a:lnTo>
                    <a:pt x="20840" y="9994"/>
                  </a:lnTo>
                  <a:lnTo>
                    <a:pt x="20713" y="9702"/>
                  </a:lnTo>
                  <a:lnTo>
                    <a:pt x="20586" y="9436"/>
                  </a:lnTo>
                  <a:lnTo>
                    <a:pt x="19939" y="9436"/>
                  </a:lnTo>
                  <a:lnTo>
                    <a:pt x="19494" y="9448"/>
                  </a:lnTo>
                  <a:lnTo>
                    <a:pt x="19177" y="9448"/>
                  </a:lnTo>
                  <a:lnTo>
                    <a:pt x="18415" y="9613"/>
                  </a:lnTo>
                  <a:lnTo>
                    <a:pt x="18211" y="9690"/>
                  </a:lnTo>
                  <a:lnTo>
                    <a:pt x="18059" y="9436"/>
                  </a:lnTo>
                  <a:lnTo>
                    <a:pt x="17665" y="8674"/>
                  </a:lnTo>
                  <a:lnTo>
                    <a:pt x="17437" y="8851"/>
                  </a:lnTo>
                  <a:lnTo>
                    <a:pt x="16319" y="9385"/>
                  </a:lnTo>
                  <a:lnTo>
                    <a:pt x="16141" y="9398"/>
                  </a:lnTo>
                  <a:lnTo>
                    <a:pt x="15900" y="9156"/>
                  </a:lnTo>
                  <a:lnTo>
                    <a:pt x="15697" y="9042"/>
                  </a:lnTo>
                  <a:lnTo>
                    <a:pt x="15443" y="9105"/>
                  </a:lnTo>
                  <a:lnTo>
                    <a:pt x="15328" y="9271"/>
                  </a:lnTo>
                  <a:lnTo>
                    <a:pt x="15214" y="9664"/>
                  </a:lnTo>
                  <a:lnTo>
                    <a:pt x="15582" y="9398"/>
                  </a:lnTo>
                  <a:lnTo>
                    <a:pt x="16090" y="10096"/>
                  </a:lnTo>
                  <a:lnTo>
                    <a:pt x="16611" y="9728"/>
                  </a:lnTo>
                  <a:lnTo>
                    <a:pt x="17386" y="9474"/>
                  </a:lnTo>
                  <a:lnTo>
                    <a:pt x="17513" y="9436"/>
                  </a:lnTo>
                  <a:lnTo>
                    <a:pt x="17538" y="9563"/>
                  </a:lnTo>
                  <a:lnTo>
                    <a:pt x="17640" y="9779"/>
                  </a:lnTo>
                  <a:lnTo>
                    <a:pt x="17767" y="10439"/>
                  </a:lnTo>
                  <a:lnTo>
                    <a:pt x="18910" y="10096"/>
                  </a:lnTo>
                  <a:lnTo>
                    <a:pt x="19253" y="10033"/>
                  </a:lnTo>
                  <a:lnTo>
                    <a:pt x="19519" y="10033"/>
                  </a:lnTo>
                  <a:lnTo>
                    <a:pt x="19685" y="9994"/>
                  </a:lnTo>
                  <a:lnTo>
                    <a:pt x="20878" y="10121"/>
                  </a:lnTo>
                  <a:close/>
                </a:path>
                <a:path w="64770" h="104139">
                  <a:moveTo>
                    <a:pt x="21043" y="571"/>
                  </a:moveTo>
                  <a:close/>
                </a:path>
                <a:path w="64770" h="104139">
                  <a:moveTo>
                    <a:pt x="21158" y="25958"/>
                  </a:moveTo>
                  <a:close/>
                </a:path>
                <a:path w="64770" h="104139">
                  <a:moveTo>
                    <a:pt x="21196" y="32943"/>
                  </a:moveTo>
                  <a:close/>
                </a:path>
                <a:path w="64770" h="104139">
                  <a:moveTo>
                    <a:pt x="21767" y="29908"/>
                  </a:moveTo>
                  <a:lnTo>
                    <a:pt x="21653" y="29413"/>
                  </a:lnTo>
                  <a:lnTo>
                    <a:pt x="21488" y="29083"/>
                  </a:lnTo>
                  <a:lnTo>
                    <a:pt x="21386" y="28917"/>
                  </a:lnTo>
                  <a:lnTo>
                    <a:pt x="21170" y="28752"/>
                  </a:lnTo>
                  <a:lnTo>
                    <a:pt x="20993" y="28879"/>
                  </a:lnTo>
                  <a:lnTo>
                    <a:pt x="20916" y="29298"/>
                  </a:lnTo>
                  <a:lnTo>
                    <a:pt x="20993" y="30327"/>
                  </a:lnTo>
                  <a:lnTo>
                    <a:pt x="20764" y="30454"/>
                  </a:lnTo>
                  <a:lnTo>
                    <a:pt x="20612" y="30467"/>
                  </a:lnTo>
                  <a:lnTo>
                    <a:pt x="20434" y="29692"/>
                  </a:lnTo>
                  <a:lnTo>
                    <a:pt x="20320" y="29298"/>
                  </a:lnTo>
                  <a:lnTo>
                    <a:pt x="20002" y="28257"/>
                  </a:lnTo>
                  <a:lnTo>
                    <a:pt x="19265" y="28917"/>
                  </a:lnTo>
                  <a:lnTo>
                    <a:pt x="18961" y="29298"/>
                  </a:lnTo>
                  <a:lnTo>
                    <a:pt x="18834" y="29514"/>
                  </a:lnTo>
                  <a:lnTo>
                    <a:pt x="18402" y="29438"/>
                  </a:lnTo>
                  <a:lnTo>
                    <a:pt x="18211" y="29603"/>
                  </a:lnTo>
                  <a:lnTo>
                    <a:pt x="18122" y="30607"/>
                  </a:lnTo>
                  <a:lnTo>
                    <a:pt x="17818" y="30670"/>
                  </a:lnTo>
                  <a:lnTo>
                    <a:pt x="17348" y="30721"/>
                  </a:lnTo>
                  <a:lnTo>
                    <a:pt x="17221" y="29832"/>
                  </a:lnTo>
                  <a:lnTo>
                    <a:pt x="17106" y="29565"/>
                  </a:lnTo>
                  <a:lnTo>
                    <a:pt x="16865" y="29311"/>
                  </a:lnTo>
                  <a:lnTo>
                    <a:pt x="16497" y="29121"/>
                  </a:lnTo>
                  <a:lnTo>
                    <a:pt x="16078" y="29133"/>
                  </a:lnTo>
                  <a:lnTo>
                    <a:pt x="15900" y="29298"/>
                  </a:lnTo>
                  <a:lnTo>
                    <a:pt x="15875" y="30238"/>
                  </a:lnTo>
                  <a:lnTo>
                    <a:pt x="15976" y="30480"/>
                  </a:lnTo>
                  <a:lnTo>
                    <a:pt x="16103" y="29337"/>
                  </a:lnTo>
                  <a:lnTo>
                    <a:pt x="16548" y="29438"/>
                  </a:lnTo>
                  <a:lnTo>
                    <a:pt x="16675" y="29514"/>
                  </a:lnTo>
                  <a:lnTo>
                    <a:pt x="16789" y="29654"/>
                  </a:lnTo>
                  <a:lnTo>
                    <a:pt x="16903" y="31115"/>
                  </a:lnTo>
                  <a:lnTo>
                    <a:pt x="18110" y="31076"/>
                  </a:lnTo>
                  <a:lnTo>
                    <a:pt x="18237" y="31064"/>
                  </a:lnTo>
                  <a:lnTo>
                    <a:pt x="18656" y="30937"/>
                  </a:lnTo>
                  <a:lnTo>
                    <a:pt x="18669" y="30721"/>
                  </a:lnTo>
                  <a:lnTo>
                    <a:pt x="18681" y="30035"/>
                  </a:lnTo>
                  <a:lnTo>
                    <a:pt x="18935" y="30099"/>
                  </a:lnTo>
                  <a:lnTo>
                    <a:pt x="19062" y="30035"/>
                  </a:lnTo>
                  <a:lnTo>
                    <a:pt x="19519" y="29514"/>
                  </a:lnTo>
                  <a:lnTo>
                    <a:pt x="19685" y="29298"/>
                  </a:lnTo>
                  <a:lnTo>
                    <a:pt x="19900" y="30099"/>
                  </a:lnTo>
                  <a:lnTo>
                    <a:pt x="20027" y="31076"/>
                  </a:lnTo>
                  <a:lnTo>
                    <a:pt x="20866" y="31038"/>
                  </a:lnTo>
                  <a:lnTo>
                    <a:pt x="21082" y="30975"/>
                  </a:lnTo>
                  <a:lnTo>
                    <a:pt x="21463" y="30721"/>
                  </a:lnTo>
                  <a:lnTo>
                    <a:pt x="21564" y="30467"/>
                  </a:lnTo>
                  <a:lnTo>
                    <a:pt x="21551" y="30314"/>
                  </a:lnTo>
                  <a:lnTo>
                    <a:pt x="21539" y="29908"/>
                  </a:lnTo>
                  <a:lnTo>
                    <a:pt x="21666" y="30073"/>
                  </a:lnTo>
                  <a:lnTo>
                    <a:pt x="21767" y="29908"/>
                  </a:lnTo>
                  <a:close/>
                </a:path>
                <a:path w="64770" h="104139">
                  <a:moveTo>
                    <a:pt x="22745" y="20916"/>
                  </a:moveTo>
                  <a:lnTo>
                    <a:pt x="22656" y="20764"/>
                  </a:lnTo>
                  <a:lnTo>
                    <a:pt x="22047" y="21374"/>
                  </a:lnTo>
                  <a:lnTo>
                    <a:pt x="21945" y="21551"/>
                  </a:lnTo>
                  <a:lnTo>
                    <a:pt x="21907" y="21374"/>
                  </a:lnTo>
                  <a:lnTo>
                    <a:pt x="21602" y="20955"/>
                  </a:lnTo>
                  <a:lnTo>
                    <a:pt x="21437" y="20726"/>
                  </a:lnTo>
                  <a:lnTo>
                    <a:pt x="21094" y="20116"/>
                  </a:lnTo>
                  <a:lnTo>
                    <a:pt x="20777" y="20916"/>
                  </a:lnTo>
                  <a:lnTo>
                    <a:pt x="20193" y="20243"/>
                  </a:lnTo>
                  <a:lnTo>
                    <a:pt x="19888" y="20955"/>
                  </a:lnTo>
                  <a:lnTo>
                    <a:pt x="19735" y="20764"/>
                  </a:lnTo>
                  <a:lnTo>
                    <a:pt x="19291" y="20485"/>
                  </a:lnTo>
                  <a:lnTo>
                    <a:pt x="18973" y="21399"/>
                  </a:lnTo>
                  <a:lnTo>
                    <a:pt x="18834" y="21310"/>
                  </a:lnTo>
                  <a:lnTo>
                    <a:pt x="18503" y="21183"/>
                  </a:lnTo>
                  <a:lnTo>
                    <a:pt x="18135" y="21082"/>
                  </a:lnTo>
                  <a:lnTo>
                    <a:pt x="17653" y="20739"/>
                  </a:lnTo>
                  <a:lnTo>
                    <a:pt x="17564" y="21310"/>
                  </a:lnTo>
                  <a:lnTo>
                    <a:pt x="17437" y="21920"/>
                  </a:lnTo>
                  <a:lnTo>
                    <a:pt x="17310" y="21996"/>
                  </a:lnTo>
                  <a:lnTo>
                    <a:pt x="16560" y="21920"/>
                  </a:lnTo>
                  <a:lnTo>
                    <a:pt x="15963" y="21678"/>
                  </a:lnTo>
                  <a:lnTo>
                    <a:pt x="15443" y="21374"/>
                  </a:lnTo>
                  <a:lnTo>
                    <a:pt x="14744" y="20967"/>
                  </a:lnTo>
                  <a:lnTo>
                    <a:pt x="13843" y="22326"/>
                  </a:lnTo>
                  <a:lnTo>
                    <a:pt x="14376" y="22326"/>
                  </a:lnTo>
                  <a:lnTo>
                    <a:pt x="14935" y="21374"/>
                  </a:lnTo>
                  <a:lnTo>
                    <a:pt x="15722" y="21945"/>
                  </a:lnTo>
                  <a:lnTo>
                    <a:pt x="16433" y="22288"/>
                  </a:lnTo>
                  <a:lnTo>
                    <a:pt x="17195" y="22440"/>
                  </a:lnTo>
                  <a:lnTo>
                    <a:pt x="17665" y="22415"/>
                  </a:lnTo>
                  <a:lnTo>
                    <a:pt x="17919" y="22009"/>
                  </a:lnTo>
                  <a:lnTo>
                    <a:pt x="18034" y="21628"/>
                  </a:lnTo>
                  <a:lnTo>
                    <a:pt x="18681" y="21856"/>
                  </a:lnTo>
                  <a:lnTo>
                    <a:pt x="19304" y="22517"/>
                  </a:lnTo>
                  <a:lnTo>
                    <a:pt x="19507" y="21590"/>
                  </a:lnTo>
                  <a:lnTo>
                    <a:pt x="19634" y="21590"/>
                  </a:lnTo>
                  <a:lnTo>
                    <a:pt x="20078" y="21869"/>
                  </a:lnTo>
                  <a:lnTo>
                    <a:pt x="20345" y="21488"/>
                  </a:lnTo>
                  <a:lnTo>
                    <a:pt x="21285" y="22440"/>
                  </a:lnTo>
                  <a:lnTo>
                    <a:pt x="21285" y="21488"/>
                  </a:lnTo>
                  <a:lnTo>
                    <a:pt x="21513" y="21729"/>
                  </a:lnTo>
                  <a:lnTo>
                    <a:pt x="21717" y="22199"/>
                  </a:lnTo>
                  <a:lnTo>
                    <a:pt x="21920" y="22174"/>
                  </a:lnTo>
                  <a:lnTo>
                    <a:pt x="22009" y="22428"/>
                  </a:lnTo>
                  <a:lnTo>
                    <a:pt x="21983" y="22174"/>
                  </a:lnTo>
                  <a:lnTo>
                    <a:pt x="22225" y="21996"/>
                  </a:lnTo>
                  <a:lnTo>
                    <a:pt x="22352" y="21640"/>
                  </a:lnTo>
                  <a:lnTo>
                    <a:pt x="22618" y="21183"/>
                  </a:lnTo>
                  <a:lnTo>
                    <a:pt x="22745" y="20916"/>
                  </a:lnTo>
                  <a:close/>
                </a:path>
                <a:path w="64770" h="104139">
                  <a:moveTo>
                    <a:pt x="23380" y="16522"/>
                  </a:moveTo>
                  <a:lnTo>
                    <a:pt x="23279" y="16332"/>
                  </a:lnTo>
                  <a:lnTo>
                    <a:pt x="23126" y="16179"/>
                  </a:lnTo>
                  <a:lnTo>
                    <a:pt x="22834" y="16205"/>
                  </a:lnTo>
                  <a:lnTo>
                    <a:pt x="22555" y="16357"/>
                  </a:lnTo>
                  <a:lnTo>
                    <a:pt x="22694" y="16370"/>
                  </a:lnTo>
                  <a:lnTo>
                    <a:pt x="22847" y="16332"/>
                  </a:lnTo>
                  <a:lnTo>
                    <a:pt x="23037" y="16624"/>
                  </a:lnTo>
                  <a:lnTo>
                    <a:pt x="22682" y="17043"/>
                  </a:lnTo>
                  <a:lnTo>
                    <a:pt x="22517" y="17195"/>
                  </a:lnTo>
                  <a:lnTo>
                    <a:pt x="22098" y="17348"/>
                  </a:lnTo>
                  <a:lnTo>
                    <a:pt x="21882" y="16624"/>
                  </a:lnTo>
                  <a:lnTo>
                    <a:pt x="21424" y="16891"/>
                  </a:lnTo>
                  <a:lnTo>
                    <a:pt x="20916" y="17284"/>
                  </a:lnTo>
                  <a:lnTo>
                    <a:pt x="20624" y="17284"/>
                  </a:lnTo>
                  <a:lnTo>
                    <a:pt x="20624" y="17043"/>
                  </a:lnTo>
                  <a:lnTo>
                    <a:pt x="20193" y="17043"/>
                  </a:lnTo>
                  <a:lnTo>
                    <a:pt x="20078" y="16891"/>
                  </a:lnTo>
                  <a:lnTo>
                    <a:pt x="19697" y="17335"/>
                  </a:lnTo>
                  <a:lnTo>
                    <a:pt x="19583" y="17919"/>
                  </a:lnTo>
                  <a:lnTo>
                    <a:pt x="20091" y="18034"/>
                  </a:lnTo>
                  <a:lnTo>
                    <a:pt x="20243" y="17767"/>
                  </a:lnTo>
                  <a:lnTo>
                    <a:pt x="20116" y="18084"/>
                  </a:lnTo>
                  <a:lnTo>
                    <a:pt x="20955" y="18059"/>
                  </a:lnTo>
                  <a:lnTo>
                    <a:pt x="21297" y="17767"/>
                  </a:lnTo>
                  <a:lnTo>
                    <a:pt x="21539" y="17513"/>
                  </a:lnTo>
                  <a:lnTo>
                    <a:pt x="21653" y="17919"/>
                  </a:lnTo>
                  <a:lnTo>
                    <a:pt x="22250" y="17780"/>
                  </a:lnTo>
                  <a:lnTo>
                    <a:pt x="22466" y="17703"/>
                  </a:lnTo>
                  <a:lnTo>
                    <a:pt x="22771" y="17513"/>
                  </a:lnTo>
                  <a:lnTo>
                    <a:pt x="22885" y="17386"/>
                  </a:lnTo>
                  <a:lnTo>
                    <a:pt x="23152" y="17030"/>
                  </a:lnTo>
                  <a:lnTo>
                    <a:pt x="23380" y="16522"/>
                  </a:lnTo>
                  <a:close/>
                </a:path>
                <a:path w="64770" h="104139">
                  <a:moveTo>
                    <a:pt x="23863" y="34099"/>
                  </a:moveTo>
                  <a:lnTo>
                    <a:pt x="23380" y="33464"/>
                  </a:lnTo>
                  <a:lnTo>
                    <a:pt x="23342" y="33248"/>
                  </a:lnTo>
                  <a:lnTo>
                    <a:pt x="23012" y="33299"/>
                  </a:lnTo>
                  <a:lnTo>
                    <a:pt x="22555" y="33616"/>
                  </a:lnTo>
                  <a:lnTo>
                    <a:pt x="22301" y="33248"/>
                  </a:lnTo>
                  <a:lnTo>
                    <a:pt x="22123" y="33147"/>
                  </a:lnTo>
                  <a:lnTo>
                    <a:pt x="22021" y="33286"/>
                  </a:lnTo>
                  <a:lnTo>
                    <a:pt x="21526" y="33705"/>
                  </a:lnTo>
                  <a:lnTo>
                    <a:pt x="21005" y="33947"/>
                  </a:lnTo>
                  <a:lnTo>
                    <a:pt x="21056" y="33413"/>
                  </a:lnTo>
                  <a:lnTo>
                    <a:pt x="21107" y="32969"/>
                  </a:lnTo>
                  <a:lnTo>
                    <a:pt x="18999" y="32727"/>
                  </a:lnTo>
                  <a:lnTo>
                    <a:pt x="19088" y="32943"/>
                  </a:lnTo>
                  <a:lnTo>
                    <a:pt x="19138" y="33731"/>
                  </a:lnTo>
                  <a:lnTo>
                    <a:pt x="18846" y="33870"/>
                  </a:lnTo>
                  <a:lnTo>
                    <a:pt x="17043" y="33909"/>
                  </a:lnTo>
                  <a:lnTo>
                    <a:pt x="16522" y="34023"/>
                  </a:lnTo>
                  <a:lnTo>
                    <a:pt x="16395" y="34010"/>
                  </a:lnTo>
                  <a:lnTo>
                    <a:pt x="15811" y="33248"/>
                  </a:lnTo>
                  <a:lnTo>
                    <a:pt x="15417" y="34048"/>
                  </a:lnTo>
                  <a:lnTo>
                    <a:pt x="15328" y="33769"/>
                  </a:lnTo>
                  <a:lnTo>
                    <a:pt x="15138" y="34671"/>
                  </a:lnTo>
                  <a:lnTo>
                    <a:pt x="15417" y="35763"/>
                  </a:lnTo>
                  <a:lnTo>
                    <a:pt x="15697" y="34671"/>
                  </a:lnTo>
                  <a:lnTo>
                    <a:pt x="15798" y="34455"/>
                  </a:lnTo>
                  <a:lnTo>
                    <a:pt x="15887" y="34290"/>
                  </a:lnTo>
                  <a:lnTo>
                    <a:pt x="16052" y="34467"/>
                  </a:lnTo>
                  <a:lnTo>
                    <a:pt x="16522" y="34607"/>
                  </a:lnTo>
                  <a:lnTo>
                    <a:pt x="17297" y="34493"/>
                  </a:lnTo>
                  <a:lnTo>
                    <a:pt x="17500" y="34493"/>
                  </a:lnTo>
                  <a:lnTo>
                    <a:pt x="17932" y="34505"/>
                  </a:lnTo>
                  <a:lnTo>
                    <a:pt x="18237" y="34493"/>
                  </a:lnTo>
                  <a:lnTo>
                    <a:pt x="18529" y="34480"/>
                  </a:lnTo>
                  <a:lnTo>
                    <a:pt x="18948" y="34480"/>
                  </a:lnTo>
                  <a:lnTo>
                    <a:pt x="19342" y="34290"/>
                  </a:lnTo>
                  <a:lnTo>
                    <a:pt x="19558" y="34163"/>
                  </a:lnTo>
                  <a:lnTo>
                    <a:pt x="19685" y="34023"/>
                  </a:lnTo>
                  <a:lnTo>
                    <a:pt x="19799" y="33769"/>
                  </a:lnTo>
                  <a:lnTo>
                    <a:pt x="19812" y="33375"/>
                  </a:lnTo>
                  <a:lnTo>
                    <a:pt x="20485" y="33426"/>
                  </a:lnTo>
                  <a:lnTo>
                    <a:pt x="20510" y="33604"/>
                  </a:lnTo>
                  <a:lnTo>
                    <a:pt x="20383" y="34239"/>
                  </a:lnTo>
                  <a:lnTo>
                    <a:pt x="20142" y="35102"/>
                  </a:lnTo>
                  <a:lnTo>
                    <a:pt x="20866" y="34505"/>
                  </a:lnTo>
                  <a:lnTo>
                    <a:pt x="21742" y="34010"/>
                  </a:lnTo>
                  <a:lnTo>
                    <a:pt x="22072" y="33693"/>
                  </a:lnTo>
                  <a:lnTo>
                    <a:pt x="22136" y="33566"/>
                  </a:lnTo>
                  <a:lnTo>
                    <a:pt x="22415" y="33832"/>
                  </a:lnTo>
                  <a:lnTo>
                    <a:pt x="22644" y="33870"/>
                  </a:lnTo>
                  <a:lnTo>
                    <a:pt x="22948" y="33616"/>
                  </a:lnTo>
                  <a:lnTo>
                    <a:pt x="23126" y="33489"/>
                  </a:lnTo>
                  <a:lnTo>
                    <a:pt x="23291" y="33693"/>
                  </a:lnTo>
                  <a:lnTo>
                    <a:pt x="23418" y="33896"/>
                  </a:lnTo>
                  <a:lnTo>
                    <a:pt x="23749" y="34112"/>
                  </a:lnTo>
                  <a:close/>
                </a:path>
                <a:path w="64770" h="104139">
                  <a:moveTo>
                    <a:pt x="23863" y="34048"/>
                  </a:moveTo>
                  <a:close/>
                </a:path>
                <a:path w="64770" h="104139">
                  <a:moveTo>
                    <a:pt x="26568" y="5219"/>
                  </a:moveTo>
                  <a:lnTo>
                    <a:pt x="26441" y="4991"/>
                  </a:lnTo>
                  <a:lnTo>
                    <a:pt x="26339" y="4838"/>
                  </a:lnTo>
                  <a:lnTo>
                    <a:pt x="25857" y="4711"/>
                  </a:lnTo>
                  <a:lnTo>
                    <a:pt x="25679" y="4775"/>
                  </a:lnTo>
                  <a:lnTo>
                    <a:pt x="25412" y="4991"/>
                  </a:lnTo>
                  <a:lnTo>
                    <a:pt x="25298" y="5219"/>
                  </a:lnTo>
                  <a:lnTo>
                    <a:pt x="25107" y="4991"/>
                  </a:lnTo>
                  <a:lnTo>
                    <a:pt x="24866" y="4673"/>
                  </a:lnTo>
                  <a:lnTo>
                    <a:pt x="24752" y="4483"/>
                  </a:lnTo>
                  <a:lnTo>
                    <a:pt x="24511" y="3949"/>
                  </a:lnTo>
                  <a:lnTo>
                    <a:pt x="23939" y="4610"/>
                  </a:lnTo>
                  <a:lnTo>
                    <a:pt x="23469" y="4953"/>
                  </a:lnTo>
                  <a:lnTo>
                    <a:pt x="23380" y="4318"/>
                  </a:lnTo>
                  <a:lnTo>
                    <a:pt x="23088" y="4483"/>
                  </a:lnTo>
                  <a:lnTo>
                    <a:pt x="22504" y="4711"/>
                  </a:lnTo>
                  <a:lnTo>
                    <a:pt x="22136" y="4826"/>
                  </a:lnTo>
                  <a:lnTo>
                    <a:pt x="21907" y="4953"/>
                  </a:lnTo>
                  <a:lnTo>
                    <a:pt x="22021" y="4318"/>
                  </a:lnTo>
                  <a:lnTo>
                    <a:pt x="22110" y="4051"/>
                  </a:lnTo>
                  <a:lnTo>
                    <a:pt x="21640" y="4254"/>
                  </a:lnTo>
                  <a:lnTo>
                    <a:pt x="21056" y="4711"/>
                  </a:lnTo>
                  <a:lnTo>
                    <a:pt x="20942" y="5016"/>
                  </a:lnTo>
                  <a:lnTo>
                    <a:pt x="21463" y="4889"/>
                  </a:lnTo>
                  <a:lnTo>
                    <a:pt x="21424" y="6197"/>
                  </a:lnTo>
                  <a:lnTo>
                    <a:pt x="22059" y="5511"/>
                  </a:lnTo>
                  <a:lnTo>
                    <a:pt x="22186" y="5410"/>
                  </a:lnTo>
                  <a:lnTo>
                    <a:pt x="22898" y="5194"/>
                  </a:lnTo>
                  <a:lnTo>
                    <a:pt x="23101" y="6019"/>
                  </a:lnTo>
                  <a:lnTo>
                    <a:pt x="24142" y="5194"/>
                  </a:lnTo>
                  <a:lnTo>
                    <a:pt x="24396" y="4991"/>
                  </a:lnTo>
                  <a:lnTo>
                    <a:pt x="24955" y="5740"/>
                  </a:lnTo>
                  <a:lnTo>
                    <a:pt x="25298" y="6477"/>
                  </a:lnTo>
                  <a:lnTo>
                    <a:pt x="25603" y="5702"/>
                  </a:lnTo>
                  <a:lnTo>
                    <a:pt x="25831" y="5308"/>
                  </a:lnTo>
                  <a:lnTo>
                    <a:pt x="25971" y="5232"/>
                  </a:lnTo>
                  <a:lnTo>
                    <a:pt x="26568" y="5219"/>
                  </a:lnTo>
                  <a:close/>
                </a:path>
                <a:path w="64770" h="104139">
                  <a:moveTo>
                    <a:pt x="26847" y="25361"/>
                  </a:moveTo>
                  <a:lnTo>
                    <a:pt x="26720" y="25247"/>
                  </a:lnTo>
                  <a:lnTo>
                    <a:pt x="26327" y="25349"/>
                  </a:lnTo>
                  <a:lnTo>
                    <a:pt x="26123" y="25374"/>
                  </a:lnTo>
                  <a:lnTo>
                    <a:pt x="25996" y="25120"/>
                  </a:lnTo>
                  <a:lnTo>
                    <a:pt x="25946" y="24650"/>
                  </a:lnTo>
                  <a:lnTo>
                    <a:pt x="25476" y="25374"/>
                  </a:lnTo>
                  <a:lnTo>
                    <a:pt x="25425" y="25069"/>
                  </a:lnTo>
                  <a:lnTo>
                    <a:pt x="25120" y="24206"/>
                  </a:lnTo>
                  <a:lnTo>
                    <a:pt x="24396" y="24765"/>
                  </a:lnTo>
                  <a:lnTo>
                    <a:pt x="23774" y="25184"/>
                  </a:lnTo>
                  <a:lnTo>
                    <a:pt x="23253" y="25438"/>
                  </a:lnTo>
                  <a:lnTo>
                    <a:pt x="23012" y="25501"/>
                  </a:lnTo>
                  <a:lnTo>
                    <a:pt x="22872" y="25476"/>
                  </a:lnTo>
                  <a:lnTo>
                    <a:pt x="22593" y="25069"/>
                  </a:lnTo>
                  <a:lnTo>
                    <a:pt x="22377" y="24561"/>
                  </a:lnTo>
                  <a:lnTo>
                    <a:pt x="21259" y="25806"/>
                  </a:lnTo>
                  <a:lnTo>
                    <a:pt x="21158" y="25958"/>
                  </a:lnTo>
                  <a:lnTo>
                    <a:pt x="21234" y="26123"/>
                  </a:lnTo>
                  <a:lnTo>
                    <a:pt x="21450" y="26073"/>
                  </a:lnTo>
                  <a:lnTo>
                    <a:pt x="22174" y="25539"/>
                  </a:lnTo>
                  <a:lnTo>
                    <a:pt x="22275" y="25730"/>
                  </a:lnTo>
                  <a:lnTo>
                    <a:pt x="22491" y="25946"/>
                  </a:lnTo>
                  <a:lnTo>
                    <a:pt x="22682" y="26035"/>
                  </a:lnTo>
                  <a:lnTo>
                    <a:pt x="23063" y="26085"/>
                  </a:lnTo>
                  <a:lnTo>
                    <a:pt x="23253" y="26060"/>
                  </a:lnTo>
                  <a:lnTo>
                    <a:pt x="24028" y="25742"/>
                  </a:lnTo>
                  <a:lnTo>
                    <a:pt x="24295" y="25539"/>
                  </a:lnTo>
                  <a:lnTo>
                    <a:pt x="24879" y="25069"/>
                  </a:lnTo>
                  <a:lnTo>
                    <a:pt x="25044" y="25425"/>
                  </a:lnTo>
                  <a:lnTo>
                    <a:pt x="25171" y="25806"/>
                  </a:lnTo>
                  <a:lnTo>
                    <a:pt x="25336" y="25831"/>
                  </a:lnTo>
                  <a:lnTo>
                    <a:pt x="25552" y="25806"/>
                  </a:lnTo>
                  <a:lnTo>
                    <a:pt x="25679" y="25742"/>
                  </a:lnTo>
                  <a:lnTo>
                    <a:pt x="25844" y="25425"/>
                  </a:lnTo>
                  <a:lnTo>
                    <a:pt x="25984" y="25577"/>
                  </a:lnTo>
                  <a:lnTo>
                    <a:pt x="26187" y="25590"/>
                  </a:lnTo>
                  <a:lnTo>
                    <a:pt x="26530" y="25425"/>
                  </a:lnTo>
                  <a:lnTo>
                    <a:pt x="26720" y="25336"/>
                  </a:lnTo>
                  <a:lnTo>
                    <a:pt x="26847" y="25361"/>
                  </a:lnTo>
                  <a:close/>
                </a:path>
                <a:path w="64770" h="104139">
                  <a:moveTo>
                    <a:pt x="27101" y="2667"/>
                  </a:moveTo>
                  <a:lnTo>
                    <a:pt x="26784" y="2159"/>
                  </a:lnTo>
                  <a:lnTo>
                    <a:pt x="26657" y="1905"/>
                  </a:lnTo>
                  <a:lnTo>
                    <a:pt x="26619" y="1600"/>
                  </a:lnTo>
                  <a:lnTo>
                    <a:pt x="26263" y="1473"/>
                  </a:lnTo>
                  <a:lnTo>
                    <a:pt x="26123" y="1422"/>
                  </a:lnTo>
                  <a:lnTo>
                    <a:pt x="25908" y="1346"/>
                  </a:lnTo>
                  <a:lnTo>
                    <a:pt x="25069" y="1244"/>
                  </a:lnTo>
                  <a:lnTo>
                    <a:pt x="24892" y="1892"/>
                  </a:lnTo>
                  <a:lnTo>
                    <a:pt x="24765" y="2628"/>
                  </a:lnTo>
                  <a:lnTo>
                    <a:pt x="23266" y="736"/>
                  </a:lnTo>
                  <a:lnTo>
                    <a:pt x="22733" y="723"/>
                  </a:lnTo>
                  <a:lnTo>
                    <a:pt x="21958" y="723"/>
                  </a:lnTo>
                  <a:lnTo>
                    <a:pt x="21526" y="584"/>
                  </a:lnTo>
                  <a:lnTo>
                    <a:pt x="21602" y="1270"/>
                  </a:lnTo>
                  <a:lnTo>
                    <a:pt x="21475" y="1676"/>
                  </a:lnTo>
                  <a:lnTo>
                    <a:pt x="21361" y="1854"/>
                  </a:lnTo>
                  <a:lnTo>
                    <a:pt x="21234" y="1955"/>
                  </a:lnTo>
                  <a:lnTo>
                    <a:pt x="21082" y="2032"/>
                  </a:lnTo>
                  <a:lnTo>
                    <a:pt x="20853" y="1892"/>
                  </a:lnTo>
                  <a:lnTo>
                    <a:pt x="20904" y="977"/>
                  </a:lnTo>
                  <a:lnTo>
                    <a:pt x="21018" y="584"/>
                  </a:lnTo>
                  <a:lnTo>
                    <a:pt x="20243" y="431"/>
                  </a:lnTo>
                  <a:lnTo>
                    <a:pt x="19697" y="381"/>
                  </a:lnTo>
                  <a:lnTo>
                    <a:pt x="19024" y="368"/>
                  </a:lnTo>
                  <a:lnTo>
                    <a:pt x="18376" y="368"/>
                  </a:lnTo>
                  <a:lnTo>
                    <a:pt x="18211" y="1270"/>
                  </a:lnTo>
                  <a:lnTo>
                    <a:pt x="18084" y="1257"/>
                  </a:lnTo>
                  <a:lnTo>
                    <a:pt x="17703" y="1219"/>
                  </a:lnTo>
                  <a:lnTo>
                    <a:pt x="16929" y="1346"/>
                  </a:lnTo>
                  <a:lnTo>
                    <a:pt x="16764" y="1409"/>
                  </a:lnTo>
                  <a:lnTo>
                    <a:pt x="16827" y="1181"/>
                  </a:lnTo>
                  <a:lnTo>
                    <a:pt x="17068" y="571"/>
                  </a:lnTo>
                  <a:lnTo>
                    <a:pt x="17284" y="139"/>
                  </a:lnTo>
                  <a:lnTo>
                    <a:pt x="16332" y="431"/>
                  </a:lnTo>
                  <a:lnTo>
                    <a:pt x="14211" y="1435"/>
                  </a:lnTo>
                  <a:lnTo>
                    <a:pt x="13957" y="1511"/>
                  </a:lnTo>
                  <a:lnTo>
                    <a:pt x="13525" y="1473"/>
                  </a:lnTo>
                  <a:lnTo>
                    <a:pt x="13347" y="1346"/>
                  </a:lnTo>
                  <a:lnTo>
                    <a:pt x="13144" y="889"/>
                  </a:lnTo>
                  <a:lnTo>
                    <a:pt x="12852" y="876"/>
                  </a:lnTo>
                  <a:lnTo>
                    <a:pt x="12687" y="914"/>
                  </a:lnTo>
                  <a:lnTo>
                    <a:pt x="12560" y="977"/>
                  </a:lnTo>
                  <a:lnTo>
                    <a:pt x="12446" y="1409"/>
                  </a:lnTo>
                  <a:lnTo>
                    <a:pt x="12344" y="1536"/>
                  </a:lnTo>
                  <a:lnTo>
                    <a:pt x="12128" y="1651"/>
                  </a:lnTo>
                  <a:lnTo>
                    <a:pt x="11176" y="228"/>
                  </a:lnTo>
                  <a:lnTo>
                    <a:pt x="10706" y="1460"/>
                  </a:lnTo>
                  <a:lnTo>
                    <a:pt x="10477" y="812"/>
                  </a:lnTo>
                  <a:lnTo>
                    <a:pt x="10287" y="1625"/>
                  </a:lnTo>
                  <a:lnTo>
                    <a:pt x="10414" y="1905"/>
                  </a:lnTo>
                  <a:lnTo>
                    <a:pt x="10706" y="2159"/>
                  </a:lnTo>
                  <a:lnTo>
                    <a:pt x="11061" y="1651"/>
                  </a:lnTo>
                  <a:lnTo>
                    <a:pt x="11125" y="1498"/>
                  </a:lnTo>
                  <a:lnTo>
                    <a:pt x="11315" y="1778"/>
                  </a:lnTo>
                  <a:lnTo>
                    <a:pt x="11798" y="2120"/>
                  </a:lnTo>
                  <a:lnTo>
                    <a:pt x="12090" y="2209"/>
                  </a:lnTo>
                  <a:lnTo>
                    <a:pt x="12547" y="2032"/>
                  </a:lnTo>
                  <a:lnTo>
                    <a:pt x="12788" y="1841"/>
                  </a:lnTo>
                  <a:lnTo>
                    <a:pt x="12903" y="1676"/>
                  </a:lnTo>
                  <a:lnTo>
                    <a:pt x="13106" y="1892"/>
                  </a:lnTo>
                  <a:lnTo>
                    <a:pt x="13296" y="2006"/>
                  </a:lnTo>
                  <a:lnTo>
                    <a:pt x="13703" y="2095"/>
                  </a:lnTo>
                  <a:lnTo>
                    <a:pt x="14135" y="2095"/>
                  </a:lnTo>
                  <a:lnTo>
                    <a:pt x="15189" y="1676"/>
                  </a:lnTo>
                  <a:lnTo>
                    <a:pt x="15519" y="1511"/>
                  </a:lnTo>
                  <a:lnTo>
                    <a:pt x="16179" y="1181"/>
                  </a:lnTo>
                  <a:lnTo>
                    <a:pt x="15786" y="2489"/>
                  </a:lnTo>
                  <a:lnTo>
                    <a:pt x="17005" y="1955"/>
                  </a:lnTo>
                  <a:lnTo>
                    <a:pt x="17716" y="1816"/>
                  </a:lnTo>
                  <a:lnTo>
                    <a:pt x="18046" y="1841"/>
                  </a:lnTo>
                  <a:lnTo>
                    <a:pt x="18669" y="2006"/>
                  </a:lnTo>
                  <a:lnTo>
                    <a:pt x="18669" y="1828"/>
                  </a:lnTo>
                  <a:lnTo>
                    <a:pt x="18732" y="1409"/>
                  </a:lnTo>
                  <a:lnTo>
                    <a:pt x="18757" y="1270"/>
                  </a:lnTo>
                  <a:lnTo>
                    <a:pt x="18783" y="914"/>
                  </a:lnTo>
                  <a:lnTo>
                    <a:pt x="20345" y="990"/>
                  </a:lnTo>
                  <a:lnTo>
                    <a:pt x="20281" y="2006"/>
                  </a:lnTo>
                  <a:lnTo>
                    <a:pt x="20815" y="2514"/>
                  </a:lnTo>
                  <a:lnTo>
                    <a:pt x="21170" y="2527"/>
                  </a:lnTo>
                  <a:lnTo>
                    <a:pt x="21615" y="2286"/>
                  </a:lnTo>
                  <a:lnTo>
                    <a:pt x="21793" y="2032"/>
                  </a:lnTo>
                  <a:lnTo>
                    <a:pt x="21920" y="1816"/>
                  </a:lnTo>
                  <a:lnTo>
                    <a:pt x="22047" y="1244"/>
                  </a:lnTo>
                  <a:lnTo>
                    <a:pt x="22034" y="1117"/>
                  </a:lnTo>
                  <a:lnTo>
                    <a:pt x="22707" y="1117"/>
                  </a:lnTo>
                  <a:lnTo>
                    <a:pt x="23025" y="1104"/>
                  </a:lnTo>
                  <a:lnTo>
                    <a:pt x="24752" y="2870"/>
                  </a:lnTo>
                  <a:lnTo>
                    <a:pt x="25031" y="3111"/>
                  </a:lnTo>
                  <a:lnTo>
                    <a:pt x="24993" y="2628"/>
                  </a:lnTo>
                  <a:lnTo>
                    <a:pt x="25120" y="2006"/>
                  </a:lnTo>
                  <a:lnTo>
                    <a:pt x="25196" y="1422"/>
                  </a:lnTo>
                  <a:lnTo>
                    <a:pt x="25323" y="1485"/>
                  </a:lnTo>
                  <a:lnTo>
                    <a:pt x="25831" y="1511"/>
                  </a:lnTo>
                  <a:lnTo>
                    <a:pt x="26504" y="1701"/>
                  </a:lnTo>
                  <a:lnTo>
                    <a:pt x="26593" y="1968"/>
                  </a:lnTo>
                  <a:lnTo>
                    <a:pt x="26708" y="2209"/>
                  </a:lnTo>
                  <a:lnTo>
                    <a:pt x="27101" y="2667"/>
                  </a:lnTo>
                  <a:close/>
                </a:path>
                <a:path w="64770" h="104139">
                  <a:moveTo>
                    <a:pt x="27990" y="9613"/>
                  </a:moveTo>
                  <a:lnTo>
                    <a:pt x="27851" y="9728"/>
                  </a:lnTo>
                  <a:lnTo>
                    <a:pt x="27381" y="9842"/>
                  </a:lnTo>
                  <a:lnTo>
                    <a:pt x="27190" y="9766"/>
                  </a:lnTo>
                  <a:lnTo>
                    <a:pt x="27038" y="9296"/>
                  </a:lnTo>
                  <a:lnTo>
                    <a:pt x="27000" y="8636"/>
                  </a:lnTo>
                  <a:lnTo>
                    <a:pt x="26835" y="8851"/>
                  </a:lnTo>
                  <a:lnTo>
                    <a:pt x="26733" y="9105"/>
                  </a:lnTo>
                  <a:lnTo>
                    <a:pt x="26035" y="9893"/>
                  </a:lnTo>
                  <a:lnTo>
                    <a:pt x="25908" y="9613"/>
                  </a:lnTo>
                  <a:lnTo>
                    <a:pt x="25628" y="9156"/>
                  </a:lnTo>
                  <a:lnTo>
                    <a:pt x="25628" y="8636"/>
                  </a:lnTo>
                  <a:lnTo>
                    <a:pt x="25234" y="8636"/>
                  </a:lnTo>
                  <a:lnTo>
                    <a:pt x="25184" y="9080"/>
                  </a:lnTo>
                  <a:lnTo>
                    <a:pt x="25057" y="9410"/>
                  </a:lnTo>
                  <a:lnTo>
                    <a:pt x="24930" y="9512"/>
                  </a:lnTo>
                  <a:lnTo>
                    <a:pt x="24701" y="9626"/>
                  </a:lnTo>
                  <a:lnTo>
                    <a:pt x="24269" y="9385"/>
                  </a:lnTo>
                  <a:lnTo>
                    <a:pt x="24015" y="9156"/>
                  </a:lnTo>
                  <a:lnTo>
                    <a:pt x="23647" y="9347"/>
                  </a:lnTo>
                  <a:lnTo>
                    <a:pt x="23533" y="9613"/>
                  </a:lnTo>
                  <a:lnTo>
                    <a:pt x="23164" y="9385"/>
                  </a:lnTo>
                  <a:lnTo>
                    <a:pt x="23012" y="9334"/>
                  </a:lnTo>
                  <a:lnTo>
                    <a:pt x="22783" y="9258"/>
                  </a:lnTo>
                  <a:lnTo>
                    <a:pt x="22491" y="9220"/>
                  </a:lnTo>
                  <a:lnTo>
                    <a:pt x="22212" y="9232"/>
                  </a:lnTo>
                  <a:lnTo>
                    <a:pt x="22085" y="9258"/>
                  </a:lnTo>
                  <a:lnTo>
                    <a:pt x="21945" y="8394"/>
                  </a:lnTo>
                  <a:lnTo>
                    <a:pt x="21551" y="7848"/>
                  </a:lnTo>
                  <a:lnTo>
                    <a:pt x="20650" y="7708"/>
                  </a:lnTo>
                  <a:lnTo>
                    <a:pt x="20281" y="7797"/>
                  </a:lnTo>
                  <a:lnTo>
                    <a:pt x="19850" y="8305"/>
                  </a:lnTo>
                  <a:lnTo>
                    <a:pt x="19812" y="8915"/>
                  </a:lnTo>
                  <a:lnTo>
                    <a:pt x="19926" y="9410"/>
                  </a:lnTo>
                  <a:lnTo>
                    <a:pt x="20574" y="9410"/>
                  </a:lnTo>
                  <a:lnTo>
                    <a:pt x="20497" y="9220"/>
                  </a:lnTo>
                  <a:lnTo>
                    <a:pt x="20548" y="8305"/>
                  </a:lnTo>
                  <a:lnTo>
                    <a:pt x="21145" y="8394"/>
                  </a:lnTo>
                  <a:lnTo>
                    <a:pt x="21361" y="8623"/>
                  </a:lnTo>
                  <a:lnTo>
                    <a:pt x="21412" y="10020"/>
                  </a:lnTo>
                  <a:lnTo>
                    <a:pt x="22288" y="9779"/>
                  </a:lnTo>
                  <a:lnTo>
                    <a:pt x="22479" y="9766"/>
                  </a:lnTo>
                  <a:lnTo>
                    <a:pt x="22783" y="9804"/>
                  </a:lnTo>
                  <a:lnTo>
                    <a:pt x="23317" y="10096"/>
                  </a:lnTo>
                  <a:lnTo>
                    <a:pt x="23914" y="10541"/>
                  </a:lnTo>
                  <a:lnTo>
                    <a:pt x="24015" y="9766"/>
                  </a:lnTo>
                  <a:lnTo>
                    <a:pt x="24574" y="10007"/>
                  </a:lnTo>
                  <a:lnTo>
                    <a:pt x="24828" y="10071"/>
                  </a:lnTo>
                  <a:lnTo>
                    <a:pt x="25298" y="9829"/>
                  </a:lnTo>
                  <a:lnTo>
                    <a:pt x="25425" y="9626"/>
                  </a:lnTo>
                  <a:lnTo>
                    <a:pt x="25793" y="10147"/>
                  </a:lnTo>
                  <a:lnTo>
                    <a:pt x="25971" y="10566"/>
                  </a:lnTo>
                  <a:lnTo>
                    <a:pt x="26314" y="9994"/>
                  </a:lnTo>
                  <a:lnTo>
                    <a:pt x="26644" y="9639"/>
                  </a:lnTo>
                  <a:lnTo>
                    <a:pt x="26885" y="9296"/>
                  </a:lnTo>
                  <a:lnTo>
                    <a:pt x="26911" y="9461"/>
                  </a:lnTo>
                  <a:lnTo>
                    <a:pt x="27038" y="9817"/>
                  </a:lnTo>
                  <a:lnTo>
                    <a:pt x="27266" y="9956"/>
                  </a:lnTo>
                  <a:lnTo>
                    <a:pt x="27686" y="9867"/>
                  </a:lnTo>
                  <a:lnTo>
                    <a:pt x="27940" y="9677"/>
                  </a:lnTo>
                  <a:close/>
                </a:path>
                <a:path w="64770" h="104139">
                  <a:moveTo>
                    <a:pt x="28295" y="35483"/>
                  </a:moveTo>
                  <a:lnTo>
                    <a:pt x="28194" y="34366"/>
                  </a:lnTo>
                  <a:lnTo>
                    <a:pt x="28041" y="33756"/>
                  </a:lnTo>
                  <a:lnTo>
                    <a:pt x="27254" y="34709"/>
                  </a:lnTo>
                  <a:lnTo>
                    <a:pt x="27241" y="34404"/>
                  </a:lnTo>
                  <a:lnTo>
                    <a:pt x="27203" y="34213"/>
                  </a:lnTo>
                  <a:lnTo>
                    <a:pt x="27114" y="33591"/>
                  </a:lnTo>
                  <a:lnTo>
                    <a:pt x="27025" y="32639"/>
                  </a:lnTo>
                  <a:lnTo>
                    <a:pt x="26784" y="33134"/>
                  </a:lnTo>
                  <a:lnTo>
                    <a:pt x="26250" y="34099"/>
                  </a:lnTo>
                  <a:lnTo>
                    <a:pt x="26123" y="34188"/>
                  </a:lnTo>
                  <a:lnTo>
                    <a:pt x="25641" y="33020"/>
                  </a:lnTo>
                  <a:lnTo>
                    <a:pt x="24853" y="34048"/>
                  </a:lnTo>
                  <a:lnTo>
                    <a:pt x="24485" y="33629"/>
                  </a:lnTo>
                  <a:lnTo>
                    <a:pt x="24396" y="34112"/>
                  </a:lnTo>
                  <a:lnTo>
                    <a:pt x="24523" y="35229"/>
                  </a:lnTo>
                  <a:lnTo>
                    <a:pt x="25463" y="34188"/>
                  </a:lnTo>
                  <a:lnTo>
                    <a:pt x="25641" y="34709"/>
                  </a:lnTo>
                  <a:lnTo>
                    <a:pt x="25806" y="35674"/>
                  </a:lnTo>
                  <a:lnTo>
                    <a:pt x="26682" y="34467"/>
                  </a:lnTo>
                  <a:lnTo>
                    <a:pt x="26885" y="35229"/>
                  </a:lnTo>
                  <a:lnTo>
                    <a:pt x="27012" y="36106"/>
                  </a:lnTo>
                  <a:lnTo>
                    <a:pt x="27597" y="34899"/>
                  </a:lnTo>
                  <a:lnTo>
                    <a:pt x="27711" y="34709"/>
                  </a:lnTo>
                  <a:lnTo>
                    <a:pt x="27940" y="34366"/>
                  </a:lnTo>
                  <a:lnTo>
                    <a:pt x="28117" y="34874"/>
                  </a:lnTo>
                  <a:lnTo>
                    <a:pt x="28244" y="35483"/>
                  </a:lnTo>
                  <a:close/>
                </a:path>
                <a:path w="64770" h="104139">
                  <a:moveTo>
                    <a:pt x="28778" y="2908"/>
                  </a:moveTo>
                  <a:close/>
                </a:path>
                <a:path w="64770" h="104139">
                  <a:moveTo>
                    <a:pt x="29286" y="7353"/>
                  </a:moveTo>
                  <a:lnTo>
                    <a:pt x="29210" y="6642"/>
                  </a:lnTo>
                  <a:lnTo>
                    <a:pt x="29095" y="6451"/>
                  </a:lnTo>
                  <a:lnTo>
                    <a:pt x="28854" y="6286"/>
                  </a:lnTo>
                  <a:lnTo>
                    <a:pt x="28397" y="6248"/>
                  </a:lnTo>
                  <a:lnTo>
                    <a:pt x="27787" y="6438"/>
                  </a:lnTo>
                  <a:lnTo>
                    <a:pt x="27482" y="5689"/>
                  </a:lnTo>
                  <a:lnTo>
                    <a:pt x="27419" y="5537"/>
                  </a:lnTo>
                  <a:lnTo>
                    <a:pt x="27203" y="5003"/>
                  </a:lnTo>
                  <a:lnTo>
                    <a:pt x="26657" y="5537"/>
                  </a:lnTo>
                  <a:lnTo>
                    <a:pt x="26568" y="5232"/>
                  </a:lnTo>
                  <a:lnTo>
                    <a:pt x="25971" y="5232"/>
                  </a:lnTo>
                  <a:lnTo>
                    <a:pt x="26111" y="5372"/>
                  </a:lnTo>
                  <a:lnTo>
                    <a:pt x="26225" y="5638"/>
                  </a:lnTo>
                  <a:lnTo>
                    <a:pt x="26454" y="6350"/>
                  </a:lnTo>
                  <a:lnTo>
                    <a:pt x="27063" y="5715"/>
                  </a:lnTo>
                  <a:lnTo>
                    <a:pt x="27546" y="6642"/>
                  </a:lnTo>
                  <a:lnTo>
                    <a:pt x="27622" y="6845"/>
                  </a:lnTo>
                  <a:lnTo>
                    <a:pt x="28016" y="6642"/>
                  </a:lnTo>
                  <a:lnTo>
                    <a:pt x="28435" y="6477"/>
                  </a:lnTo>
                  <a:lnTo>
                    <a:pt x="28994" y="6451"/>
                  </a:lnTo>
                  <a:lnTo>
                    <a:pt x="29159" y="6794"/>
                  </a:lnTo>
                  <a:lnTo>
                    <a:pt x="29260" y="7353"/>
                  </a:lnTo>
                  <a:close/>
                </a:path>
                <a:path w="64770" h="104139">
                  <a:moveTo>
                    <a:pt x="29337" y="15036"/>
                  </a:moveTo>
                  <a:lnTo>
                    <a:pt x="29222" y="14516"/>
                  </a:lnTo>
                  <a:lnTo>
                    <a:pt x="29108" y="14338"/>
                  </a:lnTo>
                  <a:lnTo>
                    <a:pt x="29032" y="15036"/>
                  </a:lnTo>
                  <a:lnTo>
                    <a:pt x="29044" y="14630"/>
                  </a:lnTo>
                  <a:lnTo>
                    <a:pt x="29057" y="14236"/>
                  </a:lnTo>
                  <a:lnTo>
                    <a:pt x="29070" y="13754"/>
                  </a:lnTo>
                  <a:lnTo>
                    <a:pt x="28422" y="14236"/>
                  </a:lnTo>
                  <a:lnTo>
                    <a:pt x="28295" y="13957"/>
                  </a:lnTo>
                  <a:lnTo>
                    <a:pt x="27635" y="13106"/>
                  </a:lnTo>
                  <a:lnTo>
                    <a:pt x="27279" y="13957"/>
                  </a:lnTo>
                  <a:lnTo>
                    <a:pt x="27203" y="13728"/>
                  </a:lnTo>
                  <a:lnTo>
                    <a:pt x="26962" y="13119"/>
                  </a:lnTo>
                  <a:lnTo>
                    <a:pt x="26543" y="12103"/>
                  </a:lnTo>
                  <a:lnTo>
                    <a:pt x="26187" y="13119"/>
                  </a:lnTo>
                  <a:lnTo>
                    <a:pt x="26123" y="12992"/>
                  </a:lnTo>
                  <a:lnTo>
                    <a:pt x="25996" y="12776"/>
                  </a:lnTo>
                  <a:lnTo>
                    <a:pt x="25844" y="12585"/>
                  </a:lnTo>
                  <a:lnTo>
                    <a:pt x="25323" y="12230"/>
                  </a:lnTo>
                  <a:lnTo>
                    <a:pt x="24930" y="12039"/>
                  </a:lnTo>
                  <a:lnTo>
                    <a:pt x="24701" y="13296"/>
                  </a:lnTo>
                  <a:lnTo>
                    <a:pt x="24587" y="13144"/>
                  </a:lnTo>
                  <a:lnTo>
                    <a:pt x="24244" y="12712"/>
                  </a:lnTo>
                  <a:lnTo>
                    <a:pt x="23710" y="11988"/>
                  </a:lnTo>
                  <a:lnTo>
                    <a:pt x="23380" y="12496"/>
                  </a:lnTo>
                  <a:lnTo>
                    <a:pt x="23342" y="12712"/>
                  </a:lnTo>
                  <a:lnTo>
                    <a:pt x="22987" y="12649"/>
                  </a:lnTo>
                  <a:lnTo>
                    <a:pt x="22593" y="12636"/>
                  </a:lnTo>
                  <a:lnTo>
                    <a:pt x="22034" y="12636"/>
                  </a:lnTo>
                  <a:lnTo>
                    <a:pt x="22085" y="12776"/>
                  </a:lnTo>
                  <a:lnTo>
                    <a:pt x="22199" y="14008"/>
                  </a:lnTo>
                  <a:lnTo>
                    <a:pt x="21628" y="14046"/>
                  </a:lnTo>
                  <a:lnTo>
                    <a:pt x="20891" y="14008"/>
                  </a:lnTo>
                  <a:lnTo>
                    <a:pt x="21374" y="13309"/>
                  </a:lnTo>
                  <a:lnTo>
                    <a:pt x="21780" y="12814"/>
                  </a:lnTo>
                  <a:lnTo>
                    <a:pt x="20497" y="12877"/>
                  </a:lnTo>
                  <a:lnTo>
                    <a:pt x="19608" y="13068"/>
                  </a:lnTo>
                  <a:lnTo>
                    <a:pt x="19113" y="13296"/>
                  </a:lnTo>
                  <a:lnTo>
                    <a:pt x="18326" y="13004"/>
                  </a:lnTo>
                  <a:lnTo>
                    <a:pt x="17780" y="13144"/>
                  </a:lnTo>
                  <a:lnTo>
                    <a:pt x="17538" y="13474"/>
                  </a:lnTo>
                  <a:lnTo>
                    <a:pt x="17411" y="14351"/>
                  </a:lnTo>
                  <a:lnTo>
                    <a:pt x="17157" y="14046"/>
                  </a:lnTo>
                  <a:lnTo>
                    <a:pt x="16929" y="13601"/>
                  </a:lnTo>
                  <a:lnTo>
                    <a:pt x="16776" y="13220"/>
                  </a:lnTo>
                  <a:lnTo>
                    <a:pt x="16560" y="12877"/>
                  </a:lnTo>
                  <a:lnTo>
                    <a:pt x="16497" y="13169"/>
                  </a:lnTo>
                  <a:lnTo>
                    <a:pt x="16370" y="13271"/>
                  </a:lnTo>
                  <a:lnTo>
                    <a:pt x="16256" y="13538"/>
                  </a:lnTo>
                  <a:lnTo>
                    <a:pt x="16027" y="13881"/>
                  </a:lnTo>
                  <a:lnTo>
                    <a:pt x="15836" y="13449"/>
                  </a:lnTo>
                  <a:lnTo>
                    <a:pt x="15722" y="13233"/>
                  </a:lnTo>
                  <a:lnTo>
                    <a:pt x="15544" y="13423"/>
                  </a:lnTo>
                  <a:lnTo>
                    <a:pt x="15417" y="14630"/>
                  </a:lnTo>
                  <a:lnTo>
                    <a:pt x="15544" y="13652"/>
                  </a:lnTo>
                  <a:lnTo>
                    <a:pt x="15697" y="13449"/>
                  </a:lnTo>
                  <a:lnTo>
                    <a:pt x="15963" y="14262"/>
                  </a:lnTo>
                  <a:lnTo>
                    <a:pt x="16230" y="13881"/>
                  </a:lnTo>
                  <a:lnTo>
                    <a:pt x="16484" y="13538"/>
                  </a:lnTo>
                  <a:lnTo>
                    <a:pt x="16560" y="13220"/>
                  </a:lnTo>
                  <a:lnTo>
                    <a:pt x="16637" y="13601"/>
                  </a:lnTo>
                  <a:lnTo>
                    <a:pt x="16865" y="14109"/>
                  </a:lnTo>
                  <a:lnTo>
                    <a:pt x="17119" y="14478"/>
                  </a:lnTo>
                  <a:lnTo>
                    <a:pt x="17602" y="15024"/>
                  </a:lnTo>
                  <a:lnTo>
                    <a:pt x="17856" y="14859"/>
                  </a:lnTo>
                  <a:lnTo>
                    <a:pt x="17716" y="14351"/>
                  </a:lnTo>
                  <a:lnTo>
                    <a:pt x="17830" y="13716"/>
                  </a:lnTo>
                  <a:lnTo>
                    <a:pt x="17932" y="13538"/>
                  </a:lnTo>
                  <a:lnTo>
                    <a:pt x="18249" y="13411"/>
                  </a:lnTo>
                  <a:lnTo>
                    <a:pt x="18440" y="13474"/>
                  </a:lnTo>
                  <a:lnTo>
                    <a:pt x="18986" y="13893"/>
                  </a:lnTo>
                  <a:lnTo>
                    <a:pt x="19354" y="13639"/>
                  </a:lnTo>
                  <a:lnTo>
                    <a:pt x="19862" y="13449"/>
                  </a:lnTo>
                  <a:lnTo>
                    <a:pt x="20040" y="13411"/>
                  </a:lnTo>
                  <a:lnTo>
                    <a:pt x="20167" y="13385"/>
                  </a:lnTo>
                  <a:lnTo>
                    <a:pt x="20396" y="13335"/>
                  </a:lnTo>
                  <a:lnTo>
                    <a:pt x="20688" y="13309"/>
                  </a:lnTo>
                  <a:lnTo>
                    <a:pt x="19951" y="14389"/>
                  </a:lnTo>
                  <a:lnTo>
                    <a:pt x="21069" y="14541"/>
                  </a:lnTo>
                  <a:lnTo>
                    <a:pt x="21475" y="14566"/>
                  </a:lnTo>
                  <a:lnTo>
                    <a:pt x="22377" y="14516"/>
                  </a:lnTo>
                  <a:lnTo>
                    <a:pt x="23037" y="14427"/>
                  </a:lnTo>
                  <a:lnTo>
                    <a:pt x="22948" y="14046"/>
                  </a:lnTo>
                  <a:lnTo>
                    <a:pt x="22821" y="13766"/>
                  </a:lnTo>
                  <a:lnTo>
                    <a:pt x="22771" y="13208"/>
                  </a:lnTo>
                  <a:lnTo>
                    <a:pt x="23672" y="13385"/>
                  </a:lnTo>
                  <a:lnTo>
                    <a:pt x="23799" y="13208"/>
                  </a:lnTo>
                  <a:lnTo>
                    <a:pt x="24320" y="13779"/>
                  </a:lnTo>
                  <a:lnTo>
                    <a:pt x="24561" y="14274"/>
                  </a:lnTo>
                  <a:lnTo>
                    <a:pt x="25146" y="14198"/>
                  </a:lnTo>
                  <a:lnTo>
                    <a:pt x="25323" y="13296"/>
                  </a:lnTo>
                  <a:lnTo>
                    <a:pt x="25374" y="12992"/>
                  </a:lnTo>
                  <a:lnTo>
                    <a:pt x="25704" y="13474"/>
                  </a:lnTo>
                  <a:lnTo>
                    <a:pt x="25831" y="14351"/>
                  </a:lnTo>
                  <a:lnTo>
                    <a:pt x="26428" y="14351"/>
                  </a:lnTo>
                  <a:lnTo>
                    <a:pt x="26581" y="13728"/>
                  </a:lnTo>
                  <a:lnTo>
                    <a:pt x="27266" y="15278"/>
                  </a:lnTo>
                  <a:lnTo>
                    <a:pt x="27787" y="14135"/>
                  </a:lnTo>
                  <a:lnTo>
                    <a:pt x="27901" y="14262"/>
                  </a:lnTo>
                  <a:lnTo>
                    <a:pt x="28028" y="14566"/>
                  </a:lnTo>
                  <a:lnTo>
                    <a:pt x="28143" y="15036"/>
                  </a:lnTo>
                  <a:lnTo>
                    <a:pt x="28638" y="14630"/>
                  </a:lnTo>
                  <a:lnTo>
                    <a:pt x="28689" y="15646"/>
                  </a:lnTo>
                  <a:lnTo>
                    <a:pt x="29121" y="15379"/>
                  </a:lnTo>
                  <a:lnTo>
                    <a:pt x="29337" y="15036"/>
                  </a:lnTo>
                  <a:close/>
                </a:path>
                <a:path w="64770" h="104139">
                  <a:moveTo>
                    <a:pt x="29413" y="10160"/>
                  </a:moveTo>
                  <a:lnTo>
                    <a:pt x="29375" y="9931"/>
                  </a:lnTo>
                  <a:lnTo>
                    <a:pt x="29387" y="9702"/>
                  </a:lnTo>
                  <a:lnTo>
                    <a:pt x="29222" y="9525"/>
                  </a:lnTo>
                  <a:lnTo>
                    <a:pt x="29070" y="9474"/>
                  </a:lnTo>
                  <a:lnTo>
                    <a:pt x="28829" y="9550"/>
                  </a:lnTo>
                  <a:lnTo>
                    <a:pt x="28752" y="9677"/>
                  </a:lnTo>
                  <a:lnTo>
                    <a:pt x="28778" y="9969"/>
                  </a:lnTo>
                  <a:lnTo>
                    <a:pt x="28803" y="10109"/>
                  </a:lnTo>
                  <a:lnTo>
                    <a:pt x="28816" y="10274"/>
                  </a:lnTo>
                  <a:lnTo>
                    <a:pt x="28816" y="10756"/>
                  </a:lnTo>
                  <a:lnTo>
                    <a:pt x="29006" y="10731"/>
                  </a:lnTo>
                  <a:lnTo>
                    <a:pt x="29159" y="10579"/>
                  </a:lnTo>
                  <a:lnTo>
                    <a:pt x="29286" y="10426"/>
                  </a:lnTo>
                  <a:lnTo>
                    <a:pt x="29413" y="10160"/>
                  </a:lnTo>
                  <a:close/>
                </a:path>
                <a:path w="64770" h="104139">
                  <a:moveTo>
                    <a:pt x="29438" y="18872"/>
                  </a:moveTo>
                  <a:lnTo>
                    <a:pt x="28752" y="17729"/>
                  </a:lnTo>
                  <a:lnTo>
                    <a:pt x="28498" y="17297"/>
                  </a:lnTo>
                  <a:lnTo>
                    <a:pt x="28321" y="17373"/>
                  </a:lnTo>
                  <a:lnTo>
                    <a:pt x="27838" y="18300"/>
                  </a:lnTo>
                  <a:lnTo>
                    <a:pt x="27698" y="18021"/>
                  </a:lnTo>
                  <a:lnTo>
                    <a:pt x="27520" y="17741"/>
                  </a:lnTo>
                  <a:lnTo>
                    <a:pt x="27406" y="17487"/>
                  </a:lnTo>
                  <a:lnTo>
                    <a:pt x="27025" y="17487"/>
                  </a:lnTo>
                  <a:lnTo>
                    <a:pt x="26885" y="17462"/>
                  </a:lnTo>
                  <a:lnTo>
                    <a:pt x="26746" y="17653"/>
                  </a:lnTo>
                  <a:lnTo>
                    <a:pt x="26670" y="17513"/>
                  </a:lnTo>
                  <a:lnTo>
                    <a:pt x="26441" y="17119"/>
                  </a:lnTo>
                  <a:lnTo>
                    <a:pt x="26301" y="16090"/>
                  </a:lnTo>
                  <a:lnTo>
                    <a:pt x="25565" y="17500"/>
                  </a:lnTo>
                  <a:lnTo>
                    <a:pt x="25476" y="17373"/>
                  </a:lnTo>
                  <a:lnTo>
                    <a:pt x="25285" y="17119"/>
                  </a:lnTo>
                  <a:lnTo>
                    <a:pt x="25006" y="16624"/>
                  </a:lnTo>
                  <a:lnTo>
                    <a:pt x="24866" y="16852"/>
                  </a:lnTo>
                  <a:lnTo>
                    <a:pt x="24765" y="17056"/>
                  </a:lnTo>
                  <a:lnTo>
                    <a:pt x="24498" y="17373"/>
                  </a:lnTo>
                  <a:lnTo>
                    <a:pt x="24396" y="17500"/>
                  </a:lnTo>
                  <a:lnTo>
                    <a:pt x="24333" y="16929"/>
                  </a:lnTo>
                  <a:lnTo>
                    <a:pt x="24130" y="17056"/>
                  </a:lnTo>
                  <a:lnTo>
                    <a:pt x="24028" y="17310"/>
                  </a:lnTo>
                  <a:lnTo>
                    <a:pt x="23901" y="18618"/>
                  </a:lnTo>
                  <a:lnTo>
                    <a:pt x="24955" y="17703"/>
                  </a:lnTo>
                  <a:lnTo>
                    <a:pt x="25412" y="18275"/>
                  </a:lnTo>
                  <a:lnTo>
                    <a:pt x="25971" y="19304"/>
                  </a:lnTo>
                  <a:lnTo>
                    <a:pt x="26085" y="17843"/>
                  </a:lnTo>
                  <a:lnTo>
                    <a:pt x="26339" y="18021"/>
                  </a:lnTo>
                  <a:lnTo>
                    <a:pt x="26670" y="18872"/>
                  </a:lnTo>
                  <a:lnTo>
                    <a:pt x="27000" y="18211"/>
                  </a:lnTo>
                  <a:lnTo>
                    <a:pt x="27139" y="18021"/>
                  </a:lnTo>
                  <a:lnTo>
                    <a:pt x="27533" y="18618"/>
                  </a:lnTo>
                  <a:lnTo>
                    <a:pt x="27813" y="19291"/>
                  </a:lnTo>
                  <a:lnTo>
                    <a:pt x="28270" y="18300"/>
                  </a:lnTo>
                  <a:lnTo>
                    <a:pt x="28460" y="17729"/>
                  </a:lnTo>
                  <a:lnTo>
                    <a:pt x="28587" y="17932"/>
                  </a:lnTo>
                  <a:lnTo>
                    <a:pt x="29413" y="18923"/>
                  </a:lnTo>
                  <a:close/>
                </a:path>
                <a:path w="64770" h="104139">
                  <a:moveTo>
                    <a:pt x="29565" y="26924"/>
                  </a:moveTo>
                  <a:lnTo>
                    <a:pt x="29425" y="26111"/>
                  </a:lnTo>
                  <a:lnTo>
                    <a:pt x="29184" y="25869"/>
                  </a:lnTo>
                  <a:lnTo>
                    <a:pt x="28943" y="25628"/>
                  </a:lnTo>
                  <a:lnTo>
                    <a:pt x="28702" y="25450"/>
                  </a:lnTo>
                  <a:lnTo>
                    <a:pt x="28409" y="25247"/>
                  </a:lnTo>
                  <a:lnTo>
                    <a:pt x="28054" y="25450"/>
                  </a:lnTo>
                  <a:lnTo>
                    <a:pt x="27952" y="25196"/>
                  </a:lnTo>
                  <a:lnTo>
                    <a:pt x="27686" y="24815"/>
                  </a:lnTo>
                  <a:lnTo>
                    <a:pt x="27520" y="24765"/>
                  </a:lnTo>
                  <a:lnTo>
                    <a:pt x="27482" y="25450"/>
                  </a:lnTo>
                  <a:lnTo>
                    <a:pt x="27559" y="26123"/>
                  </a:lnTo>
                  <a:lnTo>
                    <a:pt x="28117" y="26327"/>
                  </a:lnTo>
                  <a:lnTo>
                    <a:pt x="28384" y="25908"/>
                  </a:lnTo>
                  <a:lnTo>
                    <a:pt x="28676" y="25996"/>
                  </a:lnTo>
                  <a:lnTo>
                    <a:pt x="29070" y="26263"/>
                  </a:lnTo>
                  <a:lnTo>
                    <a:pt x="29222" y="26657"/>
                  </a:lnTo>
                  <a:lnTo>
                    <a:pt x="29438" y="26924"/>
                  </a:lnTo>
                  <a:lnTo>
                    <a:pt x="29540" y="27063"/>
                  </a:lnTo>
                  <a:lnTo>
                    <a:pt x="29565" y="26924"/>
                  </a:lnTo>
                  <a:close/>
                </a:path>
                <a:path w="64770" h="104139">
                  <a:moveTo>
                    <a:pt x="29654" y="31788"/>
                  </a:moveTo>
                  <a:lnTo>
                    <a:pt x="29502" y="30492"/>
                  </a:lnTo>
                  <a:lnTo>
                    <a:pt x="29451" y="29857"/>
                  </a:lnTo>
                  <a:lnTo>
                    <a:pt x="28930" y="30492"/>
                  </a:lnTo>
                  <a:lnTo>
                    <a:pt x="28816" y="30276"/>
                  </a:lnTo>
                  <a:lnTo>
                    <a:pt x="28397" y="29972"/>
                  </a:lnTo>
                  <a:lnTo>
                    <a:pt x="27901" y="30518"/>
                  </a:lnTo>
                  <a:lnTo>
                    <a:pt x="27228" y="30111"/>
                  </a:lnTo>
                  <a:lnTo>
                    <a:pt x="26720" y="29870"/>
                  </a:lnTo>
                  <a:lnTo>
                    <a:pt x="26606" y="29641"/>
                  </a:lnTo>
                  <a:lnTo>
                    <a:pt x="26504" y="29362"/>
                  </a:lnTo>
                  <a:lnTo>
                    <a:pt x="26403" y="29197"/>
                  </a:lnTo>
                  <a:lnTo>
                    <a:pt x="26136" y="28892"/>
                  </a:lnTo>
                  <a:lnTo>
                    <a:pt x="25946" y="28740"/>
                  </a:lnTo>
                  <a:lnTo>
                    <a:pt x="25412" y="28676"/>
                  </a:lnTo>
                  <a:lnTo>
                    <a:pt x="25146" y="28803"/>
                  </a:lnTo>
                  <a:lnTo>
                    <a:pt x="24866" y="29108"/>
                  </a:lnTo>
                  <a:lnTo>
                    <a:pt x="24688" y="29603"/>
                  </a:lnTo>
                  <a:lnTo>
                    <a:pt x="24218" y="29362"/>
                  </a:lnTo>
                  <a:lnTo>
                    <a:pt x="23749" y="29108"/>
                  </a:lnTo>
                  <a:lnTo>
                    <a:pt x="23266" y="28625"/>
                  </a:lnTo>
                  <a:lnTo>
                    <a:pt x="23215" y="29845"/>
                  </a:lnTo>
                  <a:lnTo>
                    <a:pt x="22987" y="29933"/>
                  </a:lnTo>
                  <a:lnTo>
                    <a:pt x="22529" y="29933"/>
                  </a:lnTo>
                  <a:lnTo>
                    <a:pt x="22301" y="29870"/>
                  </a:lnTo>
                  <a:lnTo>
                    <a:pt x="21856" y="29616"/>
                  </a:lnTo>
                  <a:lnTo>
                    <a:pt x="22237" y="29972"/>
                  </a:lnTo>
                  <a:lnTo>
                    <a:pt x="22733" y="30149"/>
                  </a:lnTo>
                  <a:lnTo>
                    <a:pt x="23037" y="30137"/>
                  </a:lnTo>
                  <a:lnTo>
                    <a:pt x="23444" y="30022"/>
                  </a:lnTo>
                  <a:lnTo>
                    <a:pt x="23571" y="29362"/>
                  </a:lnTo>
                  <a:lnTo>
                    <a:pt x="23736" y="29552"/>
                  </a:lnTo>
                  <a:lnTo>
                    <a:pt x="24396" y="29933"/>
                  </a:lnTo>
                  <a:lnTo>
                    <a:pt x="24650" y="30149"/>
                  </a:lnTo>
                  <a:lnTo>
                    <a:pt x="24993" y="30556"/>
                  </a:lnTo>
                  <a:lnTo>
                    <a:pt x="25209" y="29603"/>
                  </a:lnTo>
                  <a:lnTo>
                    <a:pt x="25298" y="29400"/>
                  </a:lnTo>
                  <a:lnTo>
                    <a:pt x="25539" y="29197"/>
                  </a:lnTo>
                  <a:lnTo>
                    <a:pt x="25679" y="29235"/>
                  </a:lnTo>
                  <a:lnTo>
                    <a:pt x="25844" y="29413"/>
                  </a:lnTo>
                  <a:lnTo>
                    <a:pt x="25971" y="29603"/>
                  </a:lnTo>
                  <a:lnTo>
                    <a:pt x="26212" y="30289"/>
                  </a:lnTo>
                  <a:lnTo>
                    <a:pt x="26962" y="30657"/>
                  </a:lnTo>
                  <a:lnTo>
                    <a:pt x="28054" y="31292"/>
                  </a:lnTo>
                  <a:lnTo>
                    <a:pt x="28435" y="30797"/>
                  </a:lnTo>
                  <a:lnTo>
                    <a:pt x="28816" y="31597"/>
                  </a:lnTo>
                  <a:lnTo>
                    <a:pt x="29159" y="31038"/>
                  </a:lnTo>
                  <a:lnTo>
                    <a:pt x="29324" y="31369"/>
                  </a:lnTo>
                  <a:lnTo>
                    <a:pt x="29578" y="31737"/>
                  </a:lnTo>
                  <a:close/>
                </a:path>
                <a:path w="64770" h="104139">
                  <a:moveTo>
                    <a:pt x="30086" y="3797"/>
                  </a:moveTo>
                  <a:lnTo>
                    <a:pt x="30010" y="3302"/>
                  </a:lnTo>
                  <a:lnTo>
                    <a:pt x="29629" y="2895"/>
                  </a:lnTo>
                  <a:lnTo>
                    <a:pt x="29400" y="2705"/>
                  </a:lnTo>
                  <a:lnTo>
                    <a:pt x="28676" y="2120"/>
                  </a:lnTo>
                  <a:lnTo>
                    <a:pt x="28194" y="2679"/>
                  </a:lnTo>
                  <a:lnTo>
                    <a:pt x="27876" y="2349"/>
                  </a:lnTo>
                  <a:lnTo>
                    <a:pt x="27698" y="2997"/>
                  </a:lnTo>
                  <a:lnTo>
                    <a:pt x="27889" y="3238"/>
                  </a:lnTo>
                  <a:lnTo>
                    <a:pt x="28041" y="3340"/>
                  </a:lnTo>
                  <a:lnTo>
                    <a:pt x="28422" y="3302"/>
                  </a:lnTo>
                  <a:lnTo>
                    <a:pt x="28765" y="2921"/>
                  </a:lnTo>
                  <a:lnTo>
                    <a:pt x="29895" y="3530"/>
                  </a:lnTo>
                  <a:lnTo>
                    <a:pt x="30086" y="3797"/>
                  </a:lnTo>
                  <a:close/>
                </a:path>
                <a:path w="64770" h="104139">
                  <a:moveTo>
                    <a:pt x="30403" y="23228"/>
                  </a:moveTo>
                  <a:lnTo>
                    <a:pt x="30289" y="22225"/>
                  </a:lnTo>
                  <a:lnTo>
                    <a:pt x="29895" y="21043"/>
                  </a:lnTo>
                  <a:lnTo>
                    <a:pt x="29222" y="22098"/>
                  </a:lnTo>
                  <a:lnTo>
                    <a:pt x="29095" y="21869"/>
                  </a:lnTo>
                  <a:lnTo>
                    <a:pt x="28981" y="21729"/>
                  </a:lnTo>
                  <a:lnTo>
                    <a:pt x="28625" y="21475"/>
                  </a:lnTo>
                  <a:lnTo>
                    <a:pt x="28321" y="21450"/>
                  </a:lnTo>
                  <a:lnTo>
                    <a:pt x="27838" y="21678"/>
                  </a:lnTo>
                  <a:lnTo>
                    <a:pt x="27520" y="22110"/>
                  </a:lnTo>
                  <a:lnTo>
                    <a:pt x="27051" y="21602"/>
                  </a:lnTo>
                  <a:lnTo>
                    <a:pt x="26847" y="21424"/>
                  </a:lnTo>
                  <a:lnTo>
                    <a:pt x="26593" y="21247"/>
                  </a:lnTo>
                  <a:lnTo>
                    <a:pt x="26098" y="21082"/>
                  </a:lnTo>
                  <a:lnTo>
                    <a:pt x="25806" y="21082"/>
                  </a:lnTo>
                  <a:lnTo>
                    <a:pt x="25374" y="20751"/>
                  </a:lnTo>
                  <a:lnTo>
                    <a:pt x="25006" y="20574"/>
                  </a:lnTo>
                  <a:lnTo>
                    <a:pt x="23837" y="20294"/>
                  </a:lnTo>
                  <a:lnTo>
                    <a:pt x="24460" y="21247"/>
                  </a:lnTo>
                  <a:lnTo>
                    <a:pt x="24765" y="21729"/>
                  </a:lnTo>
                  <a:lnTo>
                    <a:pt x="24282" y="22034"/>
                  </a:lnTo>
                  <a:lnTo>
                    <a:pt x="24053" y="22085"/>
                  </a:lnTo>
                  <a:lnTo>
                    <a:pt x="23634" y="22034"/>
                  </a:lnTo>
                  <a:lnTo>
                    <a:pt x="23507" y="21958"/>
                  </a:lnTo>
                  <a:lnTo>
                    <a:pt x="23380" y="21717"/>
                  </a:lnTo>
                  <a:lnTo>
                    <a:pt x="23520" y="21018"/>
                  </a:lnTo>
                  <a:lnTo>
                    <a:pt x="23660" y="20751"/>
                  </a:lnTo>
                  <a:lnTo>
                    <a:pt x="23698" y="20624"/>
                  </a:lnTo>
                  <a:lnTo>
                    <a:pt x="23571" y="20751"/>
                  </a:lnTo>
                  <a:lnTo>
                    <a:pt x="23342" y="21069"/>
                  </a:lnTo>
                  <a:lnTo>
                    <a:pt x="23228" y="21869"/>
                  </a:lnTo>
                  <a:lnTo>
                    <a:pt x="23342" y="22123"/>
                  </a:lnTo>
                  <a:lnTo>
                    <a:pt x="23545" y="22275"/>
                  </a:lnTo>
                  <a:lnTo>
                    <a:pt x="24079" y="22377"/>
                  </a:lnTo>
                  <a:lnTo>
                    <a:pt x="24371" y="22326"/>
                  </a:lnTo>
                  <a:lnTo>
                    <a:pt x="24841" y="22085"/>
                  </a:lnTo>
                  <a:lnTo>
                    <a:pt x="25146" y="21894"/>
                  </a:lnTo>
                  <a:lnTo>
                    <a:pt x="25031" y="21450"/>
                  </a:lnTo>
                  <a:lnTo>
                    <a:pt x="24790" y="21018"/>
                  </a:lnTo>
                  <a:lnTo>
                    <a:pt x="25209" y="21247"/>
                  </a:lnTo>
                  <a:lnTo>
                    <a:pt x="25476" y="21475"/>
                  </a:lnTo>
                  <a:lnTo>
                    <a:pt x="25590" y="21640"/>
                  </a:lnTo>
                  <a:lnTo>
                    <a:pt x="25984" y="21602"/>
                  </a:lnTo>
                  <a:lnTo>
                    <a:pt x="26212" y="21704"/>
                  </a:lnTo>
                  <a:lnTo>
                    <a:pt x="26581" y="21945"/>
                  </a:lnTo>
                  <a:lnTo>
                    <a:pt x="27533" y="23063"/>
                  </a:lnTo>
                  <a:lnTo>
                    <a:pt x="27597" y="23190"/>
                  </a:lnTo>
                  <a:lnTo>
                    <a:pt x="28143" y="22275"/>
                  </a:lnTo>
                  <a:lnTo>
                    <a:pt x="28257" y="22136"/>
                  </a:lnTo>
                  <a:lnTo>
                    <a:pt x="28422" y="22072"/>
                  </a:lnTo>
                  <a:lnTo>
                    <a:pt x="28600" y="22212"/>
                  </a:lnTo>
                  <a:lnTo>
                    <a:pt x="28676" y="22377"/>
                  </a:lnTo>
                  <a:lnTo>
                    <a:pt x="28790" y="22720"/>
                  </a:lnTo>
                  <a:lnTo>
                    <a:pt x="28994" y="23926"/>
                  </a:lnTo>
                  <a:lnTo>
                    <a:pt x="29794" y="22225"/>
                  </a:lnTo>
                  <a:lnTo>
                    <a:pt x="30010" y="22720"/>
                  </a:lnTo>
                  <a:lnTo>
                    <a:pt x="30124" y="23228"/>
                  </a:lnTo>
                  <a:lnTo>
                    <a:pt x="30086" y="23444"/>
                  </a:lnTo>
                  <a:lnTo>
                    <a:pt x="30276" y="23406"/>
                  </a:lnTo>
                  <a:lnTo>
                    <a:pt x="30403" y="23228"/>
                  </a:lnTo>
                  <a:close/>
                </a:path>
                <a:path w="64770" h="104139">
                  <a:moveTo>
                    <a:pt x="30594" y="34925"/>
                  </a:moveTo>
                  <a:lnTo>
                    <a:pt x="29984" y="35560"/>
                  </a:lnTo>
                  <a:lnTo>
                    <a:pt x="29819" y="35648"/>
                  </a:lnTo>
                  <a:lnTo>
                    <a:pt x="29819" y="35509"/>
                  </a:lnTo>
                  <a:lnTo>
                    <a:pt x="29743" y="35318"/>
                  </a:lnTo>
                  <a:lnTo>
                    <a:pt x="29679" y="35179"/>
                  </a:lnTo>
                  <a:lnTo>
                    <a:pt x="29603" y="35052"/>
                  </a:lnTo>
                  <a:lnTo>
                    <a:pt x="29425" y="34810"/>
                  </a:lnTo>
                  <a:lnTo>
                    <a:pt x="29197" y="34759"/>
                  </a:lnTo>
                  <a:lnTo>
                    <a:pt x="29095" y="35026"/>
                  </a:lnTo>
                  <a:lnTo>
                    <a:pt x="29121" y="35255"/>
                  </a:lnTo>
                  <a:lnTo>
                    <a:pt x="29159" y="35394"/>
                  </a:lnTo>
                  <a:lnTo>
                    <a:pt x="29197" y="35534"/>
                  </a:lnTo>
                  <a:lnTo>
                    <a:pt x="29248" y="35687"/>
                  </a:lnTo>
                  <a:lnTo>
                    <a:pt x="29260" y="35864"/>
                  </a:lnTo>
                  <a:lnTo>
                    <a:pt x="29273" y="36029"/>
                  </a:lnTo>
                  <a:lnTo>
                    <a:pt x="29222" y="36499"/>
                  </a:lnTo>
                  <a:lnTo>
                    <a:pt x="29184" y="36741"/>
                  </a:lnTo>
                  <a:lnTo>
                    <a:pt x="29324" y="36664"/>
                  </a:lnTo>
                  <a:lnTo>
                    <a:pt x="29616" y="36474"/>
                  </a:lnTo>
                  <a:lnTo>
                    <a:pt x="29781" y="36360"/>
                  </a:lnTo>
                  <a:lnTo>
                    <a:pt x="29921" y="36283"/>
                  </a:lnTo>
                  <a:lnTo>
                    <a:pt x="30048" y="36144"/>
                  </a:lnTo>
                  <a:lnTo>
                    <a:pt x="30175" y="36017"/>
                  </a:lnTo>
                  <a:lnTo>
                    <a:pt x="30276" y="35877"/>
                  </a:lnTo>
                  <a:lnTo>
                    <a:pt x="30365" y="35687"/>
                  </a:lnTo>
                  <a:lnTo>
                    <a:pt x="30441" y="35509"/>
                  </a:lnTo>
                  <a:lnTo>
                    <a:pt x="30556" y="35166"/>
                  </a:lnTo>
                  <a:lnTo>
                    <a:pt x="30594" y="34925"/>
                  </a:lnTo>
                  <a:close/>
                </a:path>
                <a:path w="64770" h="104139">
                  <a:moveTo>
                    <a:pt x="36080" y="9525"/>
                  </a:moveTo>
                  <a:lnTo>
                    <a:pt x="36004" y="9398"/>
                  </a:lnTo>
                  <a:lnTo>
                    <a:pt x="35839" y="9347"/>
                  </a:lnTo>
                  <a:lnTo>
                    <a:pt x="35687" y="9321"/>
                  </a:lnTo>
                  <a:lnTo>
                    <a:pt x="35445" y="9550"/>
                  </a:lnTo>
                  <a:lnTo>
                    <a:pt x="35458" y="9779"/>
                  </a:lnTo>
                  <a:lnTo>
                    <a:pt x="35433" y="10007"/>
                  </a:lnTo>
                  <a:lnTo>
                    <a:pt x="35547" y="10274"/>
                  </a:lnTo>
                  <a:lnTo>
                    <a:pt x="35674" y="10426"/>
                  </a:lnTo>
                  <a:lnTo>
                    <a:pt x="35826" y="10579"/>
                  </a:lnTo>
                  <a:lnTo>
                    <a:pt x="35953" y="10655"/>
                  </a:lnTo>
                  <a:lnTo>
                    <a:pt x="36017" y="10299"/>
                  </a:lnTo>
                  <a:lnTo>
                    <a:pt x="36042" y="9956"/>
                  </a:lnTo>
                  <a:lnTo>
                    <a:pt x="36080" y="9525"/>
                  </a:lnTo>
                  <a:close/>
                </a:path>
                <a:path w="64770" h="104139">
                  <a:moveTo>
                    <a:pt x="37223" y="2565"/>
                  </a:moveTo>
                  <a:lnTo>
                    <a:pt x="37109" y="2209"/>
                  </a:lnTo>
                  <a:lnTo>
                    <a:pt x="36957" y="2209"/>
                  </a:lnTo>
                  <a:lnTo>
                    <a:pt x="36664" y="2565"/>
                  </a:lnTo>
                  <a:lnTo>
                    <a:pt x="36283" y="2057"/>
                  </a:lnTo>
                  <a:lnTo>
                    <a:pt x="36195" y="1917"/>
                  </a:lnTo>
                  <a:lnTo>
                    <a:pt x="35242" y="2705"/>
                  </a:lnTo>
                  <a:lnTo>
                    <a:pt x="34823" y="3162"/>
                  </a:lnTo>
                  <a:lnTo>
                    <a:pt x="34734" y="3657"/>
                  </a:lnTo>
                  <a:lnTo>
                    <a:pt x="34937" y="3390"/>
                  </a:lnTo>
                  <a:lnTo>
                    <a:pt x="36029" y="2755"/>
                  </a:lnTo>
                  <a:lnTo>
                    <a:pt x="36220" y="2971"/>
                  </a:lnTo>
                  <a:lnTo>
                    <a:pt x="36410" y="3162"/>
                  </a:lnTo>
                  <a:lnTo>
                    <a:pt x="36791" y="3200"/>
                  </a:lnTo>
                  <a:lnTo>
                    <a:pt x="36944" y="3098"/>
                  </a:lnTo>
                  <a:lnTo>
                    <a:pt x="37045" y="2971"/>
                  </a:lnTo>
                  <a:lnTo>
                    <a:pt x="37172" y="2755"/>
                  </a:lnTo>
                  <a:lnTo>
                    <a:pt x="37223" y="2565"/>
                  </a:lnTo>
                  <a:close/>
                </a:path>
                <a:path w="64770" h="104139">
                  <a:moveTo>
                    <a:pt x="37388" y="6299"/>
                  </a:moveTo>
                  <a:lnTo>
                    <a:pt x="35839" y="6299"/>
                  </a:lnTo>
                  <a:lnTo>
                    <a:pt x="36410" y="6337"/>
                  </a:lnTo>
                  <a:lnTo>
                    <a:pt x="37096" y="6629"/>
                  </a:lnTo>
                  <a:lnTo>
                    <a:pt x="37249" y="6565"/>
                  </a:lnTo>
                  <a:lnTo>
                    <a:pt x="37388" y="6299"/>
                  </a:lnTo>
                  <a:close/>
                </a:path>
                <a:path w="64770" h="104139">
                  <a:moveTo>
                    <a:pt x="38074" y="17475"/>
                  </a:moveTo>
                  <a:close/>
                </a:path>
                <a:path w="64770" h="104139">
                  <a:moveTo>
                    <a:pt x="38176" y="5359"/>
                  </a:moveTo>
                  <a:close/>
                </a:path>
                <a:path w="64770" h="104139">
                  <a:moveTo>
                    <a:pt x="40881" y="17500"/>
                  </a:moveTo>
                  <a:lnTo>
                    <a:pt x="40868" y="17360"/>
                  </a:lnTo>
                  <a:lnTo>
                    <a:pt x="40754" y="16979"/>
                  </a:lnTo>
                  <a:lnTo>
                    <a:pt x="40652" y="16789"/>
                  </a:lnTo>
                  <a:lnTo>
                    <a:pt x="40500" y="16789"/>
                  </a:lnTo>
                  <a:lnTo>
                    <a:pt x="40436" y="17348"/>
                  </a:lnTo>
                  <a:lnTo>
                    <a:pt x="40132" y="17018"/>
                  </a:lnTo>
                  <a:lnTo>
                    <a:pt x="39827" y="16471"/>
                  </a:lnTo>
                  <a:lnTo>
                    <a:pt x="39547" y="16979"/>
                  </a:lnTo>
                  <a:lnTo>
                    <a:pt x="39255" y="17348"/>
                  </a:lnTo>
                  <a:lnTo>
                    <a:pt x="38531" y="15938"/>
                  </a:lnTo>
                  <a:lnTo>
                    <a:pt x="38430" y="16903"/>
                  </a:lnTo>
                  <a:lnTo>
                    <a:pt x="38087" y="17500"/>
                  </a:lnTo>
                  <a:lnTo>
                    <a:pt x="37973" y="17335"/>
                  </a:lnTo>
                  <a:lnTo>
                    <a:pt x="37452" y="17259"/>
                  </a:lnTo>
                  <a:lnTo>
                    <a:pt x="37401" y="17437"/>
                  </a:lnTo>
                  <a:lnTo>
                    <a:pt x="36995" y="18148"/>
                  </a:lnTo>
                  <a:lnTo>
                    <a:pt x="36690" y="17576"/>
                  </a:lnTo>
                  <a:lnTo>
                    <a:pt x="36576" y="17335"/>
                  </a:lnTo>
                  <a:lnTo>
                    <a:pt x="36449" y="17145"/>
                  </a:lnTo>
                  <a:lnTo>
                    <a:pt x="35534" y="18465"/>
                  </a:lnTo>
                  <a:lnTo>
                    <a:pt x="35407" y="18770"/>
                  </a:lnTo>
                  <a:lnTo>
                    <a:pt x="36245" y="17780"/>
                  </a:lnTo>
                  <a:lnTo>
                    <a:pt x="36372" y="17576"/>
                  </a:lnTo>
                  <a:lnTo>
                    <a:pt x="36995" y="19100"/>
                  </a:lnTo>
                  <a:lnTo>
                    <a:pt x="37312" y="18465"/>
                  </a:lnTo>
                  <a:lnTo>
                    <a:pt x="37503" y="18148"/>
                  </a:lnTo>
                  <a:lnTo>
                    <a:pt x="37693" y="17868"/>
                  </a:lnTo>
                  <a:lnTo>
                    <a:pt x="38163" y="18719"/>
                  </a:lnTo>
                  <a:lnTo>
                    <a:pt x="38493" y="17868"/>
                  </a:lnTo>
                  <a:lnTo>
                    <a:pt x="38696" y="17589"/>
                  </a:lnTo>
                  <a:lnTo>
                    <a:pt x="38760" y="17729"/>
                  </a:lnTo>
                  <a:lnTo>
                    <a:pt x="38862" y="19151"/>
                  </a:lnTo>
                  <a:lnTo>
                    <a:pt x="39446" y="18059"/>
                  </a:lnTo>
                  <a:lnTo>
                    <a:pt x="39839" y="17589"/>
                  </a:lnTo>
                  <a:lnTo>
                    <a:pt x="40881" y="17526"/>
                  </a:lnTo>
                  <a:close/>
                </a:path>
                <a:path w="64770" h="104139">
                  <a:moveTo>
                    <a:pt x="40932" y="18465"/>
                  </a:moveTo>
                  <a:lnTo>
                    <a:pt x="40881" y="17526"/>
                  </a:lnTo>
                  <a:lnTo>
                    <a:pt x="39878" y="17538"/>
                  </a:lnTo>
                  <a:lnTo>
                    <a:pt x="40932" y="18465"/>
                  </a:lnTo>
                  <a:close/>
                </a:path>
                <a:path w="64770" h="104139">
                  <a:moveTo>
                    <a:pt x="41630" y="21678"/>
                  </a:moveTo>
                  <a:lnTo>
                    <a:pt x="41503" y="20942"/>
                  </a:lnTo>
                  <a:lnTo>
                    <a:pt x="41236" y="20561"/>
                  </a:lnTo>
                  <a:lnTo>
                    <a:pt x="41351" y="20878"/>
                  </a:lnTo>
                  <a:lnTo>
                    <a:pt x="41465" y="21526"/>
                  </a:lnTo>
                  <a:lnTo>
                    <a:pt x="41351" y="21793"/>
                  </a:lnTo>
                  <a:lnTo>
                    <a:pt x="41186" y="21907"/>
                  </a:lnTo>
                  <a:lnTo>
                    <a:pt x="40881" y="21945"/>
                  </a:lnTo>
                  <a:lnTo>
                    <a:pt x="40728" y="21932"/>
                  </a:lnTo>
                  <a:lnTo>
                    <a:pt x="40551" y="21882"/>
                  </a:lnTo>
                  <a:lnTo>
                    <a:pt x="40093" y="21590"/>
                  </a:lnTo>
                  <a:lnTo>
                    <a:pt x="40373" y="21094"/>
                  </a:lnTo>
                  <a:lnTo>
                    <a:pt x="40525" y="20878"/>
                  </a:lnTo>
                  <a:lnTo>
                    <a:pt x="41071" y="20154"/>
                  </a:lnTo>
                  <a:lnTo>
                    <a:pt x="39827" y="20421"/>
                  </a:lnTo>
                  <a:lnTo>
                    <a:pt x="39306" y="20713"/>
                  </a:lnTo>
                  <a:lnTo>
                    <a:pt x="39052" y="20929"/>
                  </a:lnTo>
                  <a:lnTo>
                    <a:pt x="38900" y="20916"/>
                  </a:lnTo>
                  <a:lnTo>
                    <a:pt x="38773" y="20916"/>
                  </a:lnTo>
                  <a:lnTo>
                    <a:pt x="38493" y="20993"/>
                  </a:lnTo>
                  <a:lnTo>
                    <a:pt x="38239" y="21094"/>
                  </a:lnTo>
                  <a:lnTo>
                    <a:pt x="37947" y="21297"/>
                  </a:lnTo>
                  <a:lnTo>
                    <a:pt x="37312" y="21971"/>
                  </a:lnTo>
                  <a:lnTo>
                    <a:pt x="36995" y="21526"/>
                  </a:lnTo>
                  <a:lnTo>
                    <a:pt x="36512" y="21297"/>
                  </a:lnTo>
                  <a:lnTo>
                    <a:pt x="36207" y="21323"/>
                  </a:lnTo>
                  <a:lnTo>
                    <a:pt x="35839" y="21590"/>
                  </a:lnTo>
                  <a:lnTo>
                    <a:pt x="35623" y="21971"/>
                  </a:lnTo>
                  <a:lnTo>
                    <a:pt x="34937" y="20891"/>
                  </a:lnTo>
                  <a:lnTo>
                    <a:pt x="34556" y="21958"/>
                  </a:lnTo>
                  <a:lnTo>
                    <a:pt x="34429" y="23050"/>
                  </a:lnTo>
                  <a:lnTo>
                    <a:pt x="34544" y="23253"/>
                  </a:lnTo>
                  <a:lnTo>
                    <a:pt x="34836" y="23253"/>
                  </a:lnTo>
                  <a:lnTo>
                    <a:pt x="34709" y="23101"/>
                  </a:lnTo>
                  <a:lnTo>
                    <a:pt x="34836" y="22580"/>
                  </a:lnTo>
                  <a:lnTo>
                    <a:pt x="35026" y="22085"/>
                  </a:lnTo>
                  <a:lnTo>
                    <a:pt x="35623" y="23304"/>
                  </a:lnTo>
                  <a:lnTo>
                    <a:pt x="35839" y="23787"/>
                  </a:lnTo>
                  <a:lnTo>
                    <a:pt x="36042" y="22580"/>
                  </a:lnTo>
                  <a:lnTo>
                    <a:pt x="36156" y="22237"/>
                  </a:lnTo>
                  <a:lnTo>
                    <a:pt x="36233" y="22085"/>
                  </a:lnTo>
                  <a:lnTo>
                    <a:pt x="36398" y="21932"/>
                  </a:lnTo>
                  <a:lnTo>
                    <a:pt x="36576" y="21996"/>
                  </a:lnTo>
                  <a:lnTo>
                    <a:pt x="36753" y="22237"/>
                  </a:lnTo>
                  <a:lnTo>
                    <a:pt x="37122" y="22809"/>
                  </a:lnTo>
                  <a:lnTo>
                    <a:pt x="37223" y="23050"/>
                  </a:lnTo>
                  <a:lnTo>
                    <a:pt x="37388" y="22809"/>
                  </a:lnTo>
                  <a:lnTo>
                    <a:pt x="38087" y="21971"/>
                  </a:lnTo>
                  <a:lnTo>
                    <a:pt x="38303" y="21742"/>
                  </a:lnTo>
                  <a:lnTo>
                    <a:pt x="38506" y="21590"/>
                  </a:lnTo>
                  <a:lnTo>
                    <a:pt x="38836" y="21463"/>
                  </a:lnTo>
                  <a:lnTo>
                    <a:pt x="39128" y="21463"/>
                  </a:lnTo>
                  <a:lnTo>
                    <a:pt x="39268" y="21450"/>
                  </a:lnTo>
                  <a:lnTo>
                    <a:pt x="39408" y="21297"/>
                  </a:lnTo>
                  <a:lnTo>
                    <a:pt x="39878" y="20942"/>
                  </a:lnTo>
                  <a:lnTo>
                    <a:pt x="40043" y="20878"/>
                  </a:lnTo>
                  <a:lnTo>
                    <a:pt x="39801" y="21297"/>
                  </a:lnTo>
                  <a:lnTo>
                    <a:pt x="39687" y="21742"/>
                  </a:lnTo>
                  <a:lnTo>
                    <a:pt x="40233" y="22085"/>
                  </a:lnTo>
                  <a:lnTo>
                    <a:pt x="40449" y="22174"/>
                  </a:lnTo>
                  <a:lnTo>
                    <a:pt x="40754" y="22237"/>
                  </a:lnTo>
                  <a:lnTo>
                    <a:pt x="41287" y="22136"/>
                  </a:lnTo>
                  <a:lnTo>
                    <a:pt x="41529" y="21945"/>
                  </a:lnTo>
                  <a:lnTo>
                    <a:pt x="41630" y="21678"/>
                  </a:lnTo>
                  <a:close/>
                </a:path>
                <a:path w="64770" h="104139">
                  <a:moveTo>
                    <a:pt x="43980" y="4737"/>
                  </a:moveTo>
                  <a:lnTo>
                    <a:pt x="43205" y="4102"/>
                  </a:lnTo>
                  <a:lnTo>
                    <a:pt x="42735" y="3911"/>
                  </a:lnTo>
                  <a:lnTo>
                    <a:pt x="42811" y="4165"/>
                  </a:lnTo>
                  <a:lnTo>
                    <a:pt x="42938" y="4813"/>
                  </a:lnTo>
                  <a:lnTo>
                    <a:pt x="42494" y="4597"/>
                  </a:lnTo>
                  <a:lnTo>
                    <a:pt x="42164" y="4521"/>
                  </a:lnTo>
                  <a:lnTo>
                    <a:pt x="41719" y="4318"/>
                  </a:lnTo>
                  <a:lnTo>
                    <a:pt x="41452" y="4165"/>
                  </a:lnTo>
                  <a:lnTo>
                    <a:pt x="41376" y="4813"/>
                  </a:lnTo>
                  <a:lnTo>
                    <a:pt x="40944" y="4470"/>
                  </a:lnTo>
                  <a:lnTo>
                    <a:pt x="40335" y="3810"/>
                  </a:lnTo>
                  <a:lnTo>
                    <a:pt x="40030" y="4457"/>
                  </a:lnTo>
                  <a:lnTo>
                    <a:pt x="39611" y="5016"/>
                  </a:lnTo>
                  <a:lnTo>
                    <a:pt x="39420" y="4851"/>
                  </a:lnTo>
                  <a:lnTo>
                    <a:pt x="39166" y="4635"/>
                  </a:lnTo>
                  <a:lnTo>
                    <a:pt x="38989" y="4559"/>
                  </a:lnTo>
                  <a:lnTo>
                    <a:pt x="38455" y="4699"/>
                  </a:lnTo>
                  <a:lnTo>
                    <a:pt x="38201" y="5245"/>
                  </a:lnTo>
                  <a:lnTo>
                    <a:pt x="38188" y="5384"/>
                  </a:lnTo>
                  <a:lnTo>
                    <a:pt x="37655" y="4864"/>
                  </a:lnTo>
                  <a:lnTo>
                    <a:pt x="37058" y="6286"/>
                  </a:lnTo>
                  <a:lnTo>
                    <a:pt x="36449" y="6108"/>
                  </a:lnTo>
                  <a:lnTo>
                    <a:pt x="35991" y="6134"/>
                  </a:lnTo>
                  <a:lnTo>
                    <a:pt x="35775" y="6261"/>
                  </a:lnTo>
                  <a:lnTo>
                    <a:pt x="35572" y="6565"/>
                  </a:lnTo>
                  <a:lnTo>
                    <a:pt x="35560" y="7200"/>
                  </a:lnTo>
                  <a:lnTo>
                    <a:pt x="35687" y="6629"/>
                  </a:lnTo>
                  <a:lnTo>
                    <a:pt x="35839" y="6299"/>
                  </a:lnTo>
                  <a:lnTo>
                    <a:pt x="37388" y="6286"/>
                  </a:lnTo>
                  <a:lnTo>
                    <a:pt x="37769" y="5537"/>
                  </a:lnTo>
                  <a:lnTo>
                    <a:pt x="38392" y="6197"/>
                  </a:lnTo>
                  <a:lnTo>
                    <a:pt x="38608" y="5537"/>
                  </a:lnTo>
                  <a:lnTo>
                    <a:pt x="38658" y="5384"/>
                  </a:lnTo>
                  <a:lnTo>
                    <a:pt x="38747" y="5194"/>
                  </a:lnTo>
                  <a:lnTo>
                    <a:pt x="38874" y="5092"/>
                  </a:lnTo>
                  <a:lnTo>
                    <a:pt x="39116" y="5346"/>
                  </a:lnTo>
                  <a:lnTo>
                    <a:pt x="39547" y="6324"/>
                  </a:lnTo>
                  <a:lnTo>
                    <a:pt x="39878" y="5600"/>
                  </a:lnTo>
                  <a:lnTo>
                    <a:pt x="40271" y="5092"/>
                  </a:lnTo>
                  <a:lnTo>
                    <a:pt x="40462" y="4864"/>
                  </a:lnTo>
                  <a:lnTo>
                    <a:pt x="41694" y="5842"/>
                  </a:lnTo>
                  <a:lnTo>
                    <a:pt x="41821" y="5499"/>
                  </a:lnTo>
                  <a:lnTo>
                    <a:pt x="41922" y="5080"/>
                  </a:lnTo>
                  <a:lnTo>
                    <a:pt x="42557" y="5232"/>
                  </a:lnTo>
                  <a:lnTo>
                    <a:pt x="42684" y="5283"/>
                  </a:lnTo>
                  <a:lnTo>
                    <a:pt x="43421" y="6045"/>
                  </a:lnTo>
                  <a:lnTo>
                    <a:pt x="43395" y="5054"/>
                  </a:lnTo>
                  <a:lnTo>
                    <a:pt x="43395" y="4851"/>
                  </a:lnTo>
                  <a:lnTo>
                    <a:pt x="43903" y="4876"/>
                  </a:lnTo>
                  <a:lnTo>
                    <a:pt x="43980" y="4737"/>
                  </a:lnTo>
                  <a:close/>
                </a:path>
                <a:path w="64770" h="104139">
                  <a:moveTo>
                    <a:pt x="45237" y="17627"/>
                  </a:moveTo>
                  <a:lnTo>
                    <a:pt x="44742" y="16751"/>
                  </a:lnTo>
                  <a:lnTo>
                    <a:pt x="44627" y="16916"/>
                  </a:lnTo>
                  <a:lnTo>
                    <a:pt x="44196" y="16903"/>
                  </a:lnTo>
                  <a:lnTo>
                    <a:pt x="44196" y="17157"/>
                  </a:lnTo>
                  <a:lnTo>
                    <a:pt x="44005" y="17246"/>
                  </a:lnTo>
                  <a:lnTo>
                    <a:pt x="43611" y="16903"/>
                  </a:lnTo>
                  <a:lnTo>
                    <a:pt x="42938" y="16497"/>
                  </a:lnTo>
                  <a:lnTo>
                    <a:pt x="42773" y="17195"/>
                  </a:lnTo>
                  <a:lnTo>
                    <a:pt x="42303" y="17056"/>
                  </a:lnTo>
                  <a:lnTo>
                    <a:pt x="41973" y="16725"/>
                  </a:lnTo>
                  <a:lnTo>
                    <a:pt x="41808" y="16497"/>
                  </a:lnTo>
                  <a:lnTo>
                    <a:pt x="41922" y="16192"/>
                  </a:lnTo>
                  <a:lnTo>
                    <a:pt x="42138" y="16230"/>
                  </a:lnTo>
                  <a:lnTo>
                    <a:pt x="42265" y="16217"/>
                  </a:lnTo>
                  <a:lnTo>
                    <a:pt x="42087" y="16129"/>
                  </a:lnTo>
                  <a:lnTo>
                    <a:pt x="41897" y="16027"/>
                  </a:lnTo>
                  <a:lnTo>
                    <a:pt x="41744" y="16014"/>
                  </a:lnTo>
                  <a:lnTo>
                    <a:pt x="41617" y="16129"/>
                  </a:lnTo>
                  <a:lnTo>
                    <a:pt x="41516" y="16497"/>
                  </a:lnTo>
                  <a:lnTo>
                    <a:pt x="41694" y="16903"/>
                  </a:lnTo>
                  <a:lnTo>
                    <a:pt x="42062" y="17399"/>
                  </a:lnTo>
                  <a:lnTo>
                    <a:pt x="42621" y="17665"/>
                  </a:lnTo>
                  <a:lnTo>
                    <a:pt x="43180" y="17792"/>
                  </a:lnTo>
                  <a:lnTo>
                    <a:pt x="43281" y="17373"/>
                  </a:lnTo>
                  <a:lnTo>
                    <a:pt x="43827" y="17894"/>
                  </a:lnTo>
                  <a:lnTo>
                    <a:pt x="44716" y="17945"/>
                  </a:lnTo>
                  <a:lnTo>
                    <a:pt x="44513" y="17741"/>
                  </a:lnTo>
                  <a:lnTo>
                    <a:pt x="44742" y="17894"/>
                  </a:lnTo>
                  <a:lnTo>
                    <a:pt x="45199" y="17792"/>
                  </a:lnTo>
                  <a:lnTo>
                    <a:pt x="45237" y="17627"/>
                  </a:lnTo>
                  <a:close/>
                </a:path>
                <a:path w="64770" h="104139">
                  <a:moveTo>
                    <a:pt x="45554" y="17348"/>
                  </a:moveTo>
                  <a:close/>
                </a:path>
                <a:path w="64770" h="104139">
                  <a:moveTo>
                    <a:pt x="49403" y="14490"/>
                  </a:moveTo>
                  <a:lnTo>
                    <a:pt x="49314" y="13322"/>
                  </a:lnTo>
                  <a:lnTo>
                    <a:pt x="49110" y="13093"/>
                  </a:lnTo>
                  <a:lnTo>
                    <a:pt x="48907" y="13449"/>
                  </a:lnTo>
                  <a:lnTo>
                    <a:pt x="48806" y="13741"/>
                  </a:lnTo>
                  <a:lnTo>
                    <a:pt x="48577" y="13411"/>
                  </a:lnTo>
                  <a:lnTo>
                    <a:pt x="48463" y="13131"/>
                  </a:lnTo>
                  <a:lnTo>
                    <a:pt x="48298" y="12966"/>
                  </a:lnTo>
                  <a:lnTo>
                    <a:pt x="48272" y="12738"/>
                  </a:lnTo>
                  <a:lnTo>
                    <a:pt x="48120" y="12966"/>
                  </a:lnTo>
                  <a:lnTo>
                    <a:pt x="47752" y="13779"/>
                  </a:lnTo>
                  <a:lnTo>
                    <a:pt x="47421" y="14224"/>
                  </a:lnTo>
                  <a:lnTo>
                    <a:pt x="46507" y="12865"/>
                  </a:lnTo>
                  <a:lnTo>
                    <a:pt x="46177" y="13017"/>
                  </a:lnTo>
                  <a:lnTo>
                    <a:pt x="45821" y="13246"/>
                  </a:lnTo>
                  <a:lnTo>
                    <a:pt x="45224" y="12928"/>
                  </a:lnTo>
                  <a:lnTo>
                    <a:pt x="44742" y="12801"/>
                  </a:lnTo>
                  <a:lnTo>
                    <a:pt x="44107" y="12712"/>
                  </a:lnTo>
                  <a:lnTo>
                    <a:pt x="43281" y="12674"/>
                  </a:lnTo>
                  <a:lnTo>
                    <a:pt x="43053" y="12674"/>
                  </a:lnTo>
                  <a:lnTo>
                    <a:pt x="43789" y="13652"/>
                  </a:lnTo>
                  <a:lnTo>
                    <a:pt x="43891" y="13881"/>
                  </a:lnTo>
                  <a:lnTo>
                    <a:pt x="43535" y="13906"/>
                  </a:lnTo>
                  <a:lnTo>
                    <a:pt x="43345" y="13906"/>
                  </a:lnTo>
                  <a:lnTo>
                    <a:pt x="43129" y="13893"/>
                  </a:lnTo>
                  <a:lnTo>
                    <a:pt x="42900" y="13881"/>
                  </a:lnTo>
                  <a:lnTo>
                    <a:pt x="42748" y="13893"/>
                  </a:lnTo>
                  <a:lnTo>
                    <a:pt x="42532" y="13843"/>
                  </a:lnTo>
                  <a:lnTo>
                    <a:pt x="42621" y="13068"/>
                  </a:lnTo>
                  <a:lnTo>
                    <a:pt x="42773" y="12573"/>
                  </a:lnTo>
                  <a:lnTo>
                    <a:pt x="41821" y="12522"/>
                  </a:lnTo>
                  <a:lnTo>
                    <a:pt x="41478" y="12573"/>
                  </a:lnTo>
                  <a:lnTo>
                    <a:pt x="41440" y="12319"/>
                  </a:lnTo>
                  <a:lnTo>
                    <a:pt x="41122" y="11849"/>
                  </a:lnTo>
                  <a:lnTo>
                    <a:pt x="40132" y="13157"/>
                  </a:lnTo>
                  <a:lnTo>
                    <a:pt x="40068" y="12852"/>
                  </a:lnTo>
                  <a:lnTo>
                    <a:pt x="39954" y="12090"/>
                  </a:lnTo>
                  <a:lnTo>
                    <a:pt x="39903" y="11899"/>
                  </a:lnTo>
                  <a:lnTo>
                    <a:pt x="39446" y="12128"/>
                  </a:lnTo>
                  <a:lnTo>
                    <a:pt x="38989" y="12446"/>
                  </a:lnTo>
                  <a:lnTo>
                    <a:pt x="38773" y="12750"/>
                  </a:lnTo>
                  <a:lnTo>
                    <a:pt x="38646" y="12979"/>
                  </a:lnTo>
                  <a:lnTo>
                    <a:pt x="38290" y="11963"/>
                  </a:lnTo>
                  <a:lnTo>
                    <a:pt x="37553" y="13817"/>
                  </a:lnTo>
                  <a:lnTo>
                    <a:pt x="37198" y="12966"/>
                  </a:lnTo>
                  <a:lnTo>
                    <a:pt x="36525" y="13817"/>
                  </a:lnTo>
                  <a:lnTo>
                    <a:pt x="36410" y="14097"/>
                  </a:lnTo>
                  <a:lnTo>
                    <a:pt x="35801" y="13665"/>
                  </a:lnTo>
                  <a:lnTo>
                    <a:pt x="35801" y="14897"/>
                  </a:lnTo>
                  <a:lnTo>
                    <a:pt x="35725" y="14198"/>
                  </a:lnTo>
                  <a:lnTo>
                    <a:pt x="35610" y="15138"/>
                  </a:lnTo>
                  <a:lnTo>
                    <a:pt x="36144" y="15506"/>
                  </a:lnTo>
                  <a:lnTo>
                    <a:pt x="36182" y="14897"/>
                  </a:lnTo>
                  <a:lnTo>
                    <a:pt x="36195" y="14490"/>
                  </a:lnTo>
                  <a:lnTo>
                    <a:pt x="36690" y="14884"/>
                  </a:lnTo>
                  <a:lnTo>
                    <a:pt x="36791" y="14490"/>
                  </a:lnTo>
                  <a:lnTo>
                    <a:pt x="36868" y="14198"/>
                  </a:lnTo>
                  <a:lnTo>
                    <a:pt x="37033" y="13982"/>
                  </a:lnTo>
                  <a:lnTo>
                    <a:pt x="37566" y="15138"/>
                  </a:lnTo>
                  <a:lnTo>
                    <a:pt x="38074" y="13982"/>
                  </a:lnTo>
                  <a:lnTo>
                    <a:pt x="38150" y="13817"/>
                  </a:lnTo>
                  <a:lnTo>
                    <a:pt x="38252" y="13589"/>
                  </a:lnTo>
                  <a:lnTo>
                    <a:pt x="38404" y="14198"/>
                  </a:lnTo>
                  <a:lnTo>
                    <a:pt x="39001" y="14198"/>
                  </a:lnTo>
                  <a:lnTo>
                    <a:pt x="39039" y="13589"/>
                  </a:lnTo>
                  <a:lnTo>
                    <a:pt x="39166" y="13271"/>
                  </a:lnTo>
                  <a:lnTo>
                    <a:pt x="39331" y="12979"/>
                  </a:lnTo>
                  <a:lnTo>
                    <a:pt x="39446" y="12852"/>
                  </a:lnTo>
                  <a:lnTo>
                    <a:pt x="39687" y="14058"/>
                  </a:lnTo>
                  <a:lnTo>
                    <a:pt x="40170" y="14122"/>
                  </a:lnTo>
                  <a:lnTo>
                    <a:pt x="40513" y="13652"/>
                  </a:lnTo>
                  <a:lnTo>
                    <a:pt x="40881" y="13157"/>
                  </a:lnTo>
                  <a:lnTo>
                    <a:pt x="40982" y="13004"/>
                  </a:lnTo>
                  <a:lnTo>
                    <a:pt x="41148" y="13246"/>
                  </a:lnTo>
                  <a:lnTo>
                    <a:pt x="41795" y="13093"/>
                  </a:lnTo>
                  <a:lnTo>
                    <a:pt x="42011" y="13068"/>
                  </a:lnTo>
                  <a:lnTo>
                    <a:pt x="42049" y="13271"/>
                  </a:lnTo>
                  <a:lnTo>
                    <a:pt x="41795" y="14287"/>
                  </a:lnTo>
                  <a:lnTo>
                    <a:pt x="42710" y="14414"/>
                  </a:lnTo>
                  <a:lnTo>
                    <a:pt x="43967" y="14376"/>
                  </a:lnTo>
                  <a:lnTo>
                    <a:pt x="44856" y="14249"/>
                  </a:lnTo>
                  <a:lnTo>
                    <a:pt x="44602" y="13906"/>
                  </a:lnTo>
                  <a:lnTo>
                    <a:pt x="44043" y="13169"/>
                  </a:lnTo>
                  <a:lnTo>
                    <a:pt x="45085" y="13335"/>
                  </a:lnTo>
                  <a:lnTo>
                    <a:pt x="45504" y="13512"/>
                  </a:lnTo>
                  <a:lnTo>
                    <a:pt x="45732" y="13665"/>
                  </a:lnTo>
                  <a:lnTo>
                    <a:pt x="46177" y="13474"/>
                  </a:lnTo>
                  <a:lnTo>
                    <a:pt x="46431" y="13322"/>
                  </a:lnTo>
                  <a:lnTo>
                    <a:pt x="46583" y="13271"/>
                  </a:lnTo>
                  <a:lnTo>
                    <a:pt x="46799" y="13322"/>
                  </a:lnTo>
                  <a:lnTo>
                    <a:pt x="47040" y="14757"/>
                  </a:lnTo>
                  <a:lnTo>
                    <a:pt x="47231" y="14884"/>
                  </a:lnTo>
                  <a:lnTo>
                    <a:pt x="48272" y="13093"/>
                  </a:lnTo>
                  <a:lnTo>
                    <a:pt x="48387" y="13449"/>
                  </a:lnTo>
                  <a:lnTo>
                    <a:pt x="48869" y="14122"/>
                  </a:lnTo>
                  <a:lnTo>
                    <a:pt x="48958" y="13741"/>
                  </a:lnTo>
                  <a:lnTo>
                    <a:pt x="49136" y="13322"/>
                  </a:lnTo>
                  <a:lnTo>
                    <a:pt x="49288" y="13512"/>
                  </a:lnTo>
                  <a:lnTo>
                    <a:pt x="49403" y="14490"/>
                  </a:lnTo>
                  <a:close/>
                </a:path>
                <a:path w="64770" h="104139">
                  <a:moveTo>
                    <a:pt x="49631" y="9512"/>
                  </a:moveTo>
                  <a:lnTo>
                    <a:pt x="49580" y="9258"/>
                  </a:lnTo>
                  <a:lnTo>
                    <a:pt x="49403" y="8966"/>
                  </a:lnTo>
                  <a:lnTo>
                    <a:pt x="49149" y="8902"/>
                  </a:lnTo>
                  <a:lnTo>
                    <a:pt x="48996" y="8966"/>
                  </a:lnTo>
                  <a:lnTo>
                    <a:pt x="48641" y="9334"/>
                  </a:lnTo>
                  <a:lnTo>
                    <a:pt x="48450" y="9194"/>
                  </a:lnTo>
                  <a:lnTo>
                    <a:pt x="47625" y="8839"/>
                  </a:lnTo>
                  <a:lnTo>
                    <a:pt x="47409" y="8712"/>
                  </a:lnTo>
                  <a:lnTo>
                    <a:pt x="47180" y="8534"/>
                  </a:lnTo>
                  <a:lnTo>
                    <a:pt x="46761" y="9296"/>
                  </a:lnTo>
                  <a:lnTo>
                    <a:pt x="46634" y="9563"/>
                  </a:lnTo>
                  <a:lnTo>
                    <a:pt x="46355" y="9448"/>
                  </a:lnTo>
                  <a:lnTo>
                    <a:pt x="45669" y="9309"/>
                  </a:lnTo>
                  <a:lnTo>
                    <a:pt x="45427" y="9296"/>
                  </a:lnTo>
                  <a:lnTo>
                    <a:pt x="44945" y="9271"/>
                  </a:lnTo>
                  <a:lnTo>
                    <a:pt x="44970" y="9080"/>
                  </a:lnTo>
                  <a:lnTo>
                    <a:pt x="44996" y="8166"/>
                  </a:lnTo>
                  <a:lnTo>
                    <a:pt x="44513" y="7658"/>
                  </a:lnTo>
                  <a:lnTo>
                    <a:pt x="44183" y="7569"/>
                  </a:lnTo>
                  <a:lnTo>
                    <a:pt x="43294" y="7708"/>
                  </a:lnTo>
                  <a:lnTo>
                    <a:pt x="42887" y="8255"/>
                  </a:lnTo>
                  <a:lnTo>
                    <a:pt x="42799" y="9118"/>
                  </a:lnTo>
                  <a:lnTo>
                    <a:pt x="42633" y="9080"/>
                  </a:lnTo>
                  <a:lnTo>
                    <a:pt x="42087" y="9093"/>
                  </a:lnTo>
                  <a:lnTo>
                    <a:pt x="41770" y="9182"/>
                  </a:lnTo>
                  <a:lnTo>
                    <a:pt x="41325" y="9474"/>
                  </a:lnTo>
                  <a:lnTo>
                    <a:pt x="41224" y="9207"/>
                  </a:lnTo>
                  <a:lnTo>
                    <a:pt x="40830" y="9017"/>
                  </a:lnTo>
                  <a:lnTo>
                    <a:pt x="40551" y="9258"/>
                  </a:lnTo>
                  <a:lnTo>
                    <a:pt x="40144" y="9486"/>
                  </a:lnTo>
                  <a:lnTo>
                    <a:pt x="39916" y="9372"/>
                  </a:lnTo>
                  <a:lnTo>
                    <a:pt x="39674" y="9017"/>
                  </a:lnTo>
                  <a:lnTo>
                    <a:pt x="39611" y="8496"/>
                  </a:lnTo>
                  <a:lnTo>
                    <a:pt x="39217" y="8496"/>
                  </a:lnTo>
                  <a:lnTo>
                    <a:pt x="39166" y="9067"/>
                  </a:lnTo>
                  <a:lnTo>
                    <a:pt x="38925" y="9448"/>
                  </a:lnTo>
                  <a:lnTo>
                    <a:pt x="38811" y="9740"/>
                  </a:lnTo>
                  <a:lnTo>
                    <a:pt x="38684" y="9588"/>
                  </a:lnTo>
                  <a:lnTo>
                    <a:pt x="38252" y="9144"/>
                  </a:lnTo>
                  <a:lnTo>
                    <a:pt x="38138" y="9017"/>
                  </a:lnTo>
                  <a:lnTo>
                    <a:pt x="38049" y="8839"/>
                  </a:lnTo>
                  <a:lnTo>
                    <a:pt x="37947" y="8470"/>
                  </a:lnTo>
                  <a:lnTo>
                    <a:pt x="37807" y="8496"/>
                  </a:lnTo>
                  <a:lnTo>
                    <a:pt x="37782" y="9258"/>
                  </a:lnTo>
                  <a:lnTo>
                    <a:pt x="37655" y="9613"/>
                  </a:lnTo>
                  <a:lnTo>
                    <a:pt x="37376" y="9690"/>
                  </a:lnTo>
                  <a:lnTo>
                    <a:pt x="37033" y="9613"/>
                  </a:lnTo>
                  <a:lnTo>
                    <a:pt x="36855" y="9474"/>
                  </a:lnTo>
                  <a:lnTo>
                    <a:pt x="37198" y="9740"/>
                  </a:lnTo>
                  <a:lnTo>
                    <a:pt x="37452" y="9804"/>
                  </a:lnTo>
                  <a:lnTo>
                    <a:pt x="37579" y="9817"/>
                  </a:lnTo>
                  <a:lnTo>
                    <a:pt x="37769" y="9690"/>
                  </a:lnTo>
                  <a:lnTo>
                    <a:pt x="37896" y="9474"/>
                  </a:lnTo>
                  <a:lnTo>
                    <a:pt x="37960" y="9144"/>
                  </a:lnTo>
                  <a:lnTo>
                    <a:pt x="38239" y="9550"/>
                  </a:lnTo>
                  <a:lnTo>
                    <a:pt x="38493" y="9804"/>
                  </a:lnTo>
                  <a:lnTo>
                    <a:pt x="38874" y="10414"/>
                  </a:lnTo>
                  <a:lnTo>
                    <a:pt x="39192" y="9740"/>
                  </a:lnTo>
                  <a:lnTo>
                    <a:pt x="39370" y="9372"/>
                  </a:lnTo>
                  <a:lnTo>
                    <a:pt x="39535" y="9664"/>
                  </a:lnTo>
                  <a:lnTo>
                    <a:pt x="40119" y="9893"/>
                  </a:lnTo>
                  <a:lnTo>
                    <a:pt x="40360" y="9842"/>
                  </a:lnTo>
                  <a:lnTo>
                    <a:pt x="40703" y="9690"/>
                  </a:lnTo>
                  <a:lnTo>
                    <a:pt x="40830" y="9613"/>
                  </a:lnTo>
                  <a:lnTo>
                    <a:pt x="40932" y="10401"/>
                  </a:lnTo>
                  <a:lnTo>
                    <a:pt x="41694" y="9842"/>
                  </a:lnTo>
                  <a:lnTo>
                    <a:pt x="41998" y="9664"/>
                  </a:lnTo>
                  <a:lnTo>
                    <a:pt x="42367" y="9626"/>
                  </a:lnTo>
                  <a:lnTo>
                    <a:pt x="43307" y="9829"/>
                  </a:lnTo>
                  <a:lnTo>
                    <a:pt x="43434" y="9880"/>
                  </a:lnTo>
                  <a:lnTo>
                    <a:pt x="43421" y="9626"/>
                  </a:lnTo>
                  <a:lnTo>
                    <a:pt x="43408" y="9486"/>
                  </a:lnTo>
                  <a:lnTo>
                    <a:pt x="43370" y="9194"/>
                  </a:lnTo>
                  <a:lnTo>
                    <a:pt x="43459" y="8496"/>
                  </a:lnTo>
                  <a:lnTo>
                    <a:pt x="43700" y="8255"/>
                  </a:lnTo>
                  <a:lnTo>
                    <a:pt x="44297" y="8166"/>
                  </a:lnTo>
                  <a:lnTo>
                    <a:pt x="44335" y="9093"/>
                  </a:lnTo>
                  <a:lnTo>
                    <a:pt x="43929" y="9982"/>
                  </a:lnTo>
                  <a:lnTo>
                    <a:pt x="44081" y="9969"/>
                  </a:lnTo>
                  <a:lnTo>
                    <a:pt x="45199" y="9855"/>
                  </a:lnTo>
                  <a:lnTo>
                    <a:pt x="45326" y="9893"/>
                  </a:lnTo>
                  <a:lnTo>
                    <a:pt x="45593" y="9893"/>
                  </a:lnTo>
                  <a:lnTo>
                    <a:pt x="46202" y="10007"/>
                  </a:lnTo>
                  <a:lnTo>
                    <a:pt x="47078" y="10299"/>
                  </a:lnTo>
                  <a:lnTo>
                    <a:pt x="47155" y="9855"/>
                  </a:lnTo>
                  <a:lnTo>
                    <a:pt x="47231" y="9563"/>
                  </a:lnTo>
                  <a:lnTo>
                    <a:pt x="47358" y="9321"/>
                  </a:lnTo>
                  <a:lnTo>
                    <a:pt x="48272" y="9613"/>
                  </a:lnTo>
                  <a:lnTo>
                    <a:pt x="48755" y="9956"/>
                  </a:lnTo>
                  <a:lnTo>
                    <a:pt x="49098" y="9334"/>
                  </a:lnTo>
                  <a:lnTo>
                    <a:pt x="49263" y="9258"/>
                  </a:lnTo>
                  <a:lnTo>
                    <a:pt x="49504" y="9448"/>
                  </a:lnTo>
                  <a:lnTo>
                    <a:pt x="49631" y="9512"/>
                  </a:lnTo>
                  <a:close/>
                </a:path>
                <a:path w="64770" h="104139">
                  <a:moveTo>
                    <a:pt x="50571" y="95986"/>
                  </a:moveTo>
                  <a:lnTo>
                    <a:pt x="50495" y="95402"/>
                  </a:lnTo>
                  <a:lnTo>
                    <a:pt x="50419" y="95186"/>
                  </a:lnTo>
                  <a:lnTo>
                    <a:pt x="50292" y="95135"/>
                  </a:lnTo>
                  <a:lnTo>
                    <a:pt x="50038" y="95313"/>
                  </a:lnTo>
                  <a:lnTo>
                    <a:pt x="49784" y="95529"/>
                  </a:lnTo>
                  <a:lnTo>
                    <a:pt x="49453" y="95897"/>
                  </a:lnTo>
                  <a:lnTo>
                    <a:pt x="49326" y="96227"/>
                  </a:lnTo>
                  <a:lnTo>
                    <a:pt x="49123" y="96723"/>
                  </a:lnTo>
                  <a:lnTo>
                    <a:pt x="49314" y="96964"/>
                  </a:lnTo>
                  <a:lnTo>
                    <a:pt x="49606" y="97116"/>
                  </a:lnTo>
                  <a:lnTo>
                    <a:pt x="49911" y="97269"/>
                  </a:lnTo>
                  <a:lnTo>
                    <a:pt x="50203" y="97256"/>
                  </a:lnTo>
                  <a:lnTo>
                    <a:pt x="50571" y="96367"/>
                  </a:lnTo>
                  <a:lnTo>
                    <a:pt x="50571" y="95986"/>
                  </a:lnTo>
                  <a:close/>
                </a:path>
                <a:path w="64770" h="104139">
                  <a:moveTo>
                    <a:pt x="51600" y="17373"/>
                  </a:moveTo>
                  <a:lnTo>
                    <a:pt x="51587" y="17208"/>
                  </a:lnTo>
                  <a:lnTo>
                    <a:pt x="51066" y="17576"/>
                  </a:lnTo>
                  <a:lnTo>
                    <a:pt x="50939" y="17119"/>
                  </a:lnTo>
                  <a:lnTo>
                    <a:pt x="50571" y="16179"/>
                  </a:lnTo>
                  <a:lnTo>
                    <a:pt x="49987" y="17386"/>
                  </a:lnTo>
                  <a:lnTo>
                    <a:pt x="49860" y="17272"/>
                  </a:lnTo>
                  <a:lnTo>
                    <a:pt x="49606" y="16903"/>
                  </a:lnTo>
                  <a:lnTo>
                    <a:pt x="49225" y="16243"/>
                  </a:lnTo>
                  <a:lnTo>
                    <a:pt x="48971" y="16903"/>
                  </a:lnTo>
                  <a:lnTo>
                    <a:pt x="48729" y="16764"/>
                  </a:lnTo>
                  <a:lnTo>
                    <a:pt x="48272" y="17081"/>
                  </a:lnTo>
                  <a:lnTo>
                    <a:pt x="47853" y="16764"/>
                  </a:lnTo>
                  <a:lnTo>
                    <a:pt x="47701" y="16598"/>
                  </a:lnTo>
                  <a:lnTo>
                    <a:pt x="47650" y="16205"/>
                  </a:lnTo>
                  <a:lnTo>
                    <a:pt x="47180" y="16205"/>
                  </a:lnTo>
                  <a:lnTo>
                    <a:pt x="47129" y="16573"/>
                  </a:lnTo>
                  <a:lnTo>
                    <a:pt x="47015" y="17119"/>
                  </a:lnTo>
                  <a:lnTo>
                    <a:pt x="46558" y="16535"/>
                  </a:lnTo>
                  <a:lnTo>
                    <a:pt x="46278" y="16192"/>
                  </a:lnTo>
                  <a:lnTo>
                    <a:pt x="46139" y="16319"/>
                  </a:lnTo>
                  <a:lnTo>
                    <a:pt x="45580" y="17373"/>
                  </a:lnTo>
                  <a:lnTo>
                    <a:pt x="45847" y="17068"/>
                  </a:lnTo>
                  <a:lnTo>
                    <a:pt x="46189" y="16598"/>
                  </a:lnTo>
                  <a:lnTo>
                    <a:pt x="46723" y="17233"/>
                  </a:lnTo>
                  <a:lnTo>
                    <a:pt x="46850" y="17449"/>
                  </a:lnTo>
                  <a:lnTo>
                    <a:pt x="46951" y="17818"/>
                  </a:lnTo>
                  <a:lnTo>
                    <a:pt x="47307" y="17767"/>
                  </a:lnTo>
                  <a:lnTo>
                    <a:pt x="47434" y="17119"/>
                  </a:lnTo>
                  <a:lnTo>
                    <a:pt x="47815" y="17386"/>
                  </a:lnTo>
                  <a:lnTo>
                    <a:pt x="48183" y="17818"/>
                  </a:lnTo>
                  <a:lnTo>
                    <a:pt x="48768" y="17386"/>
                  </a:lnTo>
                  <a:lnTo>
                    <a:pt x="48641" y="17526"/>
                  </a:lnTo>
                  <a:lnTo>
                    <a:pt x="48907" y="18465"/>
                  </a:lnTo>
                  <a:lnTo>
                    <a:pt x="49339" y="17576"/>
                  </a:lnTo>
                  <a:lnTo>
                    <a:pt x="49555" y="17818"/>
                  </a:lnTo>
                  <a:lnTo>
                    <a:pt x="49923" y="17957"/>
                  </a:lnTo>
                  <a:lnTo>
                    <a:pt x="50076" y="17957"/>
                  </a:lnTo>
                  <a:lnTo>
                    <a:pt x="50241" y="17881"/>
                  </a:lnTo>
                  <a:lnTo>
                    <a:pt x="50507" y="17627"/>
                  </a:lnTo>
                  <a:lnTo>
                    <a:pt x="50711" y="18135"/>
                  </a:lnTo>
                  <a:lnTo>
                    <a:pt x="50927" y="18199"/>
                  </a:lnTo>
                  <a:lnTo>
                    <a:pt x="51092" y="18173"/>
                  </a:lnTo>
                  <a:lnTo>
                    <a:pt x="51231" y="18135"/>
                  </a:lnTo>
                  <a:lnTo>
                    <a:pt x="51600" y="17373"/>
                  </a:lnTo>
                  <a:close/>
                </a:path>
                <a:path w="64770" h="104139">
                  <a:moveTo>
                    <a:pt x="52603" y="101866"/>
                  </a:moveTo>
                  <a:lnTo>
                    <a:pt x="52539" y="101714"/>
                  </a:lnTo>
                  <a:lnTo>
                    <a:pt x="52247" y="101688"/>
                  </a:lnTo>
                  <a:lnTo>
                    <a:pt x="51904" y="101803"/>
                  </a:lnTo>
                  <a:lnTo>
                    <a:pt x="51562" y="101904"/>
                  </a:lnTo>
                  <a:lnTo>
                    <a:pt x="51193" y="102146"/>
                  </a:lnTo>
                  <a:lnTo>
                    <a:pt x="50977" y="102463"/>
                  </a:lnTo>
                  <a:lnTo>
                    <a:pt x="50749" y="102755"/>
                  </a:lnTo>
                  <a:lnTo>
                    <a:pt x="50711" y="103022"/>
                  </a:lnTo>
                  <a:lnTo>
                    <a:pt x="50761" y="103200"/>
                  </a:lnTo>
                  <a:lnTo>
                    <a:pt x="50800" y="103365"/>
                  </a:lnTo>
                  <a:lnTo>
                    <a:pt x="50939" y="103454"/>
                  </a:lnTo>
                  <a:lnTo>
                    <a:pt x="51092" y="103505"/>
                  </a:lnTo>
                  <a:lnTo>
                    <a:pt x="51244" y="103555"/>
                  </a:lnTo>
                  <a:lnTo>
                    <a:pt x="51409" y="103568"/>
                  </a:lnTo>
                  <a:lnTo>
                    <a:pt x="51549" y="103517"/>
                  </a:lnTo>
                  <a:lnTo>
                    <a:pt x="51676" y="103479"/>
                  </a:lnTo>
                  <a:lnTo>
                    <a:pt x="51803" y="103365"/>
                  </a:lnTo>
                  <a:lnTo>
                    <a:pt x="51955" y="103149"/>
                  </a:lnTo>
                  <a:lnTo>
                    <a:pt x="52108" y="102946"/>
                  </a:lnTo>
                  <a:lnTo>
                    <a:pt x="52247" y="102628"/>
                  </a:lnTo>
                  <a:lnTo>
                    <a:pt x="52374" y="102362"/>
                  </a:lnTo>
                  <a:lnTo>
                    <a:pt x="52489" y="102095"/>
                  </a:lnTo>
                  <a:lnTo>
                    <a:pt x="52603" y="101866"/>
                  </a:lnTo>
                  <a:close/>
                </a:path>
                <a:path w="64770" h="104139">
                  <a:moveTo>
                    <a:pt x="52844" y="95592"/>
                  </a:moveTo>
                  <a:lnTo>
                    <a:pt x="52768" y="95377"/>
                  </a:lnTo>
                  <a:lnTo>
                    <a:pt x="52400" y="95592"/>
                  </a:lnTo>
                  <a:lnTo>
                    <a:pt x="52171" y="95821"/>
                  </a:lnTo>
                  <a:lnTo>
                    <a:pt x="51917" y="96113"/>
                  </a:lnTo>
                  <a:lnTo>
                    <a:pt x="51523" y="96862"/>
                  </a:lnTo>
                  <a:lnTo>
                    <a:pt x="51473" y="98437"/>
                  </a:lnTo>
                  <a:lnTo>
                    <a:pt x="51536" y="98564"/>
                  </a:lnTo>
                  <a:lnTo>
                    <a:pt x="51739" y="98844"/>
                  </a:lnTo>
                  <a:lnTo>
                    <a:pt x="51904" y="98869"/>
                  </a:lnTo>
                  <a:lnTo>
                    <a:pt x="52235" y="98806"/>
                  </a:lnTo>
                  <a:lnTo>
                    <a:pt x="52374" y="98717"/>
                  </a:lnTo>
                  <a:lnTo>
                    <a:pt x="52489" y="98437"/>
                  </a:lnTo>
                  <a:lnTo>
                    <a:pt x="52743" y="96113"/>
                  </a:lnTo>
                  <a:lnTo>
                    <a:pt x="52844" y="95592"/>
                  </a:lnTo>
                  <a:close/>
                </a:path>
                <a:path w="64770" h="104139">
                  <a:moveTo>
                    <a:pt x="53936" y="12573"/>
                  </a:moveTo>
                  <a:lnTo>
                    <a:pt x="53009" y="13208"/>
                  </a:lnTo>
                  <a:lnTo>
                    <a:pt x="52349" y="13576"/>
                  </a:lnTo>
                  <a:lnTo>
                    <a:pt x="53771" y="13576"/>
                  </a:lnTo>
                  <a:lnTo>
                    <a:pt x="53936" y="12573"/>
                  </a:lnTo>
                  <a:close/>
                </a:path>
                <a:path w="64770" h="104139">
                  <a:moveTo>
                    <a:pt x="54051" y="4546"/>
                  </a:moveTo>
                  <a:lnTo>
                    <a:pt x="52755" y="4445"/>
                  </a:lnTo>
                  <a:lnTo>
                    <a:pt x="52158" y="4445"/>
                  </a:lnTo>
                  <a:lnTo>
                    <a:pt x="51777" y="4495"/>
                  </a:lnTo>
                  <a:lnTo>
                    <a:pt x="51168" y="4965"/>
                  </a:lnTo>
                  <a:lnTo>
                    <a:pt x="51003" y="5168"/>
                  </a:lnTo>
                  <a:lnTo>
                    <a:pt x="50838" y="4876"/>
                  </a:lnTo>
                  <a:lnTo>
                    <a:pt x="50660" y="4572"/>
                  </a:lnTo>
                  <a:lnTo>
                    <a:pt x="50558" y="4203"/>
                  </a:lnTo>
                  <a:lnTo>
                    <a:pt x="49974" y="4114"/>
                  </a:lnTo>
                  <a:lnTo>
                    <a:pt x="49847" y="4330"/>
                  </a:lnTo>
                  <a:lnTo>
                    <a:pt x="49377" y="4787"/>
                  </a:lnTo>
                  <a:lnTo>
                    <a:pt x="49263" y="4597"/>
                  </a:lnTo>
                  <a:lnTo>
                    <a:pt x="49034" y="4305"/>
                  </a:lnTo>
                  <a:lnTo>
                    <a:pt x="47967" y="3835"/>
                  </a:lnTo>
                  <a:lnTo>
                    <a:pt x="47828" y="5080"/>
                  </a:lnTo>
                  <a:lnTo>
                    <a:pt x="47650" y="4800"/>
                  </a:lnTo>
                  <a:lnTo>
                    <a:pt x="47561" y="4660"/>
                  </a:lnTo>
                  <a:lnTo>
                    <a:pt x="47371" y="4203"/>
                  </a:lnTo>
                  <a:lnTo>
                    <a:pt x="47002" y="4419"/>
                  </a:lnTo>
                  <a:lnTo>
                    <a:pt x="46774" y="4660"/>
                  </a:lnTo>
                  <a:lnTo>
                    <a:pt x="46647" y="4368"/>
                  </a:lnTo>
                  <a:lnTo>
                    <a:pt x="46545" y="4076"/>
                  </a:lnTo>
                  <a:lnTo>
                    <a:pt x="46418" y="3898"/>
                  </a:lnTo>
                  <a:lnTo>
                    <a:pt x="46304" y="4025"/>
                  </a:lnTo>
                  <a:lnTo>
                    <a:pt x="46177" y="4076"/>
                  </a:lnTo>
                  <a:lnTo>
                    <a:pt x="46012" y="4330"/>
                  </a:lnTo>
                  <a:lnTo>
                    <a:pt x="45694" y="4610"/>
                  </a:lnTo>
                  <a:lnTo>
                    <a:pt x="45173" y="4724"/>
                  </a:lnTo>
                  <a:lnTo>
                    <a:pt x="44450" y="4483"/>
                  </a:lnTo>
                  <a:lnTo>
                    <a:pt x="44272" y="4330"/>
                  </a:lnTo>
                  <a:lnTo>
                    <a:pt x="44627" y="4660"/>
                  </a:lnTo>
                  <a:lnTo>
                    <a:pt x="45123" y="4876"/>
                  </a:lnTo>
                  <a:lnTo>
                    <a:pt x="45631" y="4851"/>
                  </a:lnTo>
                  <a:lnTo>
                    <a:pt x="46342" y="4267"/>
                  </a:lnTo>
                  <a:lnTo>
                    <a:pt x="46494" y="5511"/>
                  </a:lnTo>
                  <a:lnTo>
                    <a:pt x="47117" y="4851"/>
                  </a:lnTo>
                  <a:lnTo>
                    <a:pt x="47726" y="5740"/>
                  </a:lnTo>
                  <a:lnTo>
                    <a:pt x="48183" y="6654"/>
                  </a:lnTo>
                  <a:lnTo>
                    <a:pt x="48310" y="5219"/>
                  </a:lnTo>
                  <a:lnTo>
                    <a:pt x="48336" y="5080"/>
                  </a:lnTo>
                  <a:lnTo>
                    <a:pt x="48399" y="4597"/>
                  </a:lnTo>
                  <a:lnTo>
                    <a:pt x="48602" y="4699"/>
                  </a:lnTo>
                  <a:lnTo>
                    <a:pt x="48729" y="4826"/>
                  </a:lnTo>
                  <a:lnTo>
                    <a:pt x="48844" y="5054"/>
                  </a:lnTo>
                  <a:lnTo>
                    <a:pt x="49174" y="6045"/>
                  </a:lnTo>
                  <a:lnTo>
                    <a:pt x="49631" y="5346"/>
                  </a:lnTo>
                  <a:lnTo>
                    <a:pt x="50139" y="4876"/>
                  </a:lnTo>
                  <a:lnTo>
                    <a:pt x="50495" y="5486"/>
                  </a:lnTo>
                  <a:lnTo>
                    <a:pt x="50596" y="5626"/>
                  </a:lnTo>
                  <a:lnTo>
                    <a:pt x="50939" y="6489"/>
                  </a:lnTo>
                  <a:lnTo>
                    <a:pt x="51396" y="5626"/>
                  </a:lnTo>
                  <a:lnTo>
                    <a:pt x="51600" y="5346"/>
                  </a:lnTo>
                  <a:lnTo>
                    <a:pt x="51777" y="5194"/>
                  </a:lnTo>
                  <a:lnTo>
                    <a:pt x="51981" y="5054"/>
                  </a:lnTo>
                  <a:lnTo>
                    <a:pt x="52222" y="5003"/>
                  </a:lnTo>
                  <a:lnTo>
                    <a:pt x="52717" y="4978"/>
                  </a:lnTo>
                  <a:lnTo>
                    <a:pt x="53200" y="5003"/>
                  </a:lnTo>
                  <a:lnTo>
                    <a:pt x="53606" y="5003"/>
                  </a:lnTo>
                  <a:lnTo>
                    <a:pt x="53657" y="5486"/>
                  </a:lnTo>
                  <a:lnTo>
                    <a:pt x="54013" y="5486"/>
                  </a:lnTo>
                  <a:lnTo>
                    <a:pt x="54051" y="4991"/>
                  </a:lnTo>
                  <a:lnTo>
                    <a:pt x="53619" y="4991"/>
                  </a:lnTo>
                  <a:lnTo>
                    <a:pt x="54051" y="4978"/>
                  </a:lnTo>
                  <a:lnTo>
                    <a:pt x="54051" y="4546"/>
                  </a:lnTo>
                  <a:close/>
                </a:path>
                <a:path w="64770" h="104139">
                  <a:moveTo>
                    <a:pt x="54559" y="1320"/>
                  </a:moveTo>
                  <a:lnTo>
                    <a:pt x="54444" y="673"/>
                  </a:lnTo>
                  <a:lnTo>
                    <a:pt x="54254" y="1257"/>
                  </a:lnTo>
                  <a:lnTo>
                    <a:pt x="54127" y="1320"/>
                  </a:lnTo>
                  <a:lnTo>
                    <a:pt x="53657" y="88"/>
                  </a:lnTo>
                  <a:lnTo>
                    <a:pt x="53454" y="800"/>
                  </a:lnTo>
                  <a:lnTo>
                    <a:pt x="53327" y="1117"/>
                  </a:lnTo>
                  <a:lnTo>
                    <a:pt x="53200" y="1295"/>
                  </a:lnTo>
                  <a:lnTo>
                    <a:pt x="52857" y="1485"/>
                  </a:lnTo>
                  <a:lnTo>
                    <a:pt x="52717" y="1511"/>
                  </a:lnTo>
                  <a:lnTo>
                    <a:pt x="52489" y="1371"/>
                  </a:lnTo>
                  <a:lnTo>
                    <a:pt x="52273" y="812"/>
                  </a:lnTo>
                  <a:lnTo>
                    <a:pt x="51981" y="736"/>
                  </a:lnTo>
                  <a:lnTo>
                    <a:pt x="51689" y="749"/>
                  </a:lnTo>
                  <a:lnTo>
                    <a:pt x="51485" y="1193"/>
                  </a:lnTo>
                  <a:lnTo>
                    <a:pt x="51295" y="1333"/>
                  </a:lnTo>
                  <a:lnTo>
                    <a:pt x="51104" y="1371"/>
                  </a:lnTo>
                  <a:lnTo>
                    <a:pt x="50863" y="1371"/>
                  </a:lnTo>
                  <a:lnTo>
                    <a:pt x="49961" y="1028"/>
                  </a:lnTo>
                  <a:lnTo>
                    <a:pt x="49009" y="533"/>
                  </a:lnTo>
                  <a:lnTo>
                    <a:pt x="48475" y="279"/>
                  </a:lnTo>
                  <a:lnTo>
                    <a:pt x="48145" y="203"/>
                  </a:lnTo>
                  <a:lnTo>
                    <a:pt x="47548" y="0"/>
                  </a:lnTo>
                  <a:lnTo>
                    <a:pt x="48082" y="1270"/>
                  </a:lnTo>
                  <a:lnTo>
                    <a:pt x="47574" y="1130"/>
                  </a:lnTo>
                  <a:lnTo>
                    <a:pt x="47129" y="1079"/>
                  </a:lnTo>
                  <a:lnTo>
                    <a:pt x="46647" y="1130"/>
                  </a:lnTo>
                  <a:lnTo>
                    <a:pt x="46596" y="774"/>
                  </a:lnTo>
                  <a:lnTo>
                    <a:pt x="46520" y="203"/>
                  </a:lnTo>
                  <a:lnTo>
                    <a:pt x="45326" y="241"/>
                  </a:lnTo>
                  <a:lnTo>
                    <a:pt x="45123" y="241"/>
                  </a:lnTo>
                  <a:lnTo>
                    <a:pt x="43815" y="431"/>
                  </a:lnTo>
                  <a:lnTo>
                    <a:pt x="43865" y="673"/>
                  </a:lnTo>
                  <a:lnTo>
                    <a:pt x="43992" y="1066"/>
                  </a:lnTo>
                  <a:lnTo>
                    <a:pt x="43980" y="1752"/>
                  </a:lnTo>
                  <a:lnTo>
                    <a:pt x="43751" y="1892"/>
                  </a:lnTo>
                  <a:lnTo>
                    <a:pt x="43497" y="1752"/>
                  </a:lnTo>
                  <a:lnTo>
                    <a:pt x="43383" y="1574"/>
                  </a:lnTo>
                  <a:lnTo>
                    <a:pt x="43256" y="1257"/>
                  </a:lnTo>
                  <a:lnTo>
                    <a:pt x="43180" y="977"/>
                  </a:lnTo>
                  <a:lnTo>
                    <a:pt x="43307" y="431"/>
                  </a:lnTo>
                  <a:lnTo>
                    <a:pt x="42875" y="571"/>
                  </a:lnTo>
                  <a:lnTo>
                    <a:pt x="41541" y="609"/>
                  </a:lnTo>
                  <a:lnTo>
                    <a:pt x="40170" y="2387"/>
                  </a:lnTo>
                  <a:lnTo>
                    <a:pt x="39954" y="1803"/>
                  </a:lnTo>
                  <a:lnTo>
                    <a:pt x="39814" y="1282"/>
                  </a:lnTo>
                  <a:lnTo>
                    <a:pt x="39801" y="1066"/>
                  </a:lnTo>
                  <a:lnTo>
                    <a:pt x="38925" y="1206"/>
                  </a:lnTo>
                  <a:lnTo>
                    <a:pt x="38239" y="1447"/>
                  </a:lnTo>
                  <a:lnTo>
                    <a:pt x="38176" y="1752"/>
                  </a:lnTo>
                  <a:lnTo>
                    <a:pt x="37947" y="2209"/>
                  </a:lnTo>
                  <a:lnTo>
                    <a:pt x="37706" y="2527"/>
                  </a:lnTo>
                  <a:lnTo>
                    <a:pt x="37922" y="2349"/>
                  </a:lnTo>
                  <a:lnTo>
                    <a:pt x="38150" y="2019"/>
                  </a:lnTo>
                  <a:lnTo>
                    <a:pt x="38277" y="1778"/>
                  </a:lnTo>
                  <a:lnTo>
                    <a:pt x="38366" y="1536"/>
                  </a:lnTo>
                  <a:lnTo>
                    <a:pt x="39052" y="1358"/>
                  </a:lnTo>
                  <a:lnTo>
                    <a:pt x="39433" y="1333"/>
                  </a:lnTo>
                  <a:lnTo>
                    <a:pt x="39636" y="1282"/>
                  </a:lnTo>
                  <a:lnTo>
                    <a:pt x="39801" y="2959"/>
                  </a:lnTo>
                  <a:lnTo>
                    <a:pt x="40081" y="2730"/>
                  </a:lnTo>
                  <a:lnTo>
                    <a:pt x="40640" y="2489"/>
                  </a:lnTo>
                  <a:lnTo>
                    <a:pt x="40995" y="2247"/>
                  </a:lnTo>
                  <a:lnTo>
                    <a:pt x="41440" y="1701"/>
                  </a:lnTo>
                  <a:lnTo>
                    <a:pt x="41694" y="1282"/>
                  </a:lnTo>
                  <a:lnTo>
                    <a:pt x="41808" y="952"/>
                  </a:lnTo>
                  <a:lnTo>
                    <a:pt x="42430" y="990"/>
                  </a:lnTo>
                  <a:lnTo>
                    <a:pt x="42786" y="977"/>
                  </a:lnTo>
                  <a:lnTo>
                    <a:pt x="43662" y="2387"/>
                  </a:lnTo>
                  <a:lnTo>
                    <a:pt x="44005" y="2374"/>
                  </a:lnTo>
                  <a:lnTo>
                    <a:pt x="44526" y="1892"/>
                  </a:lnTo>
                  <a:lnTo>
                    <a:pt x="44450" y="850"/>
                  </a:lnTo>
                  <a:lnTo>
                    <a:pt x="44640" y="812"/>
                  </a:lnTo>
                  <a:lnTo>
                    <a:pt x="45529" y="774"/>
                  </a:lnTo>
                  <a:lnTo>
                    <a:pt x="46012" y="774"/>
                  </a:lnTo>
                  <a:lnTo>
                    <a:pt x="46164" y="1866"/>
                  </a:lnTo>
                  <a:lnTo>
                    <a:pt x="46774" y="1689"/>
                  </a:lnTo>
                  <a:lnTo>
                    <a:pt x="46951" y="1676"/>
                  </a:lnTo>
                  <a:lnTo>
                    <a:pt x="47523" y="1727"/>
                  </a:lnTo>
                  <a:lnTo>
                    <a:pt x="48475" y="2070"/>
                  </a:lnTo>
                  <a:lnTo>
                    <a:pt x="49034" y="2349"/>
                  </a:lnTo>
                  <a:lnTo>
                    <a:pt x="48844" y="1676"/>
                  </a:lnTo>
                  <a:lnTo>
                    <a:pt x="48729" y="1270"/>
                  </a:lnTo>
                  <a:lnTo>
                    <a:pt x="48653" y="1028"/>
                  </a:lnTo>
                  <a:lnTo>
                    <a:pt x="49745" y="1587"/>
                  </a:lnTo>
                  <a:lnTo>
                    <a:pt x="50736" y="1968"/>
                  </a:lnTo>
                  <a:lnTo>
                    <a:pt x="51320" y="1930"/>
                  </a:lnTo>
                  <a:lnTo>
                    <a:pt x="51473" y="1892"/>
                  </a:lnTo>
                  <a:lnTo>
                    <a:pt x="51714" y="1765"/>
                  </a:lnTo>
                  <a:lnTo>
                    <a:pt x="51904" y="1587"/>
                  </a:lnTo>
                  <a:lnTo>
                    <a:pt x="52146" y="1790"/>
                  </a:lnTo>
                  <a:lnTo>
                    <a:pt x="52476" y="1981"/>
                  </a:lnTo>
                  <a:lnTo>
                    <a:pt x="52743" y="2070"/>
                  </a:lnTo>
                  <a:lnTo>
                    <a:pt x="53035" y="1981"/>
                  </a:lnTo>
                  <a:lnTo>
                    <a:pt x="53454" y="1714"/>
                  </a:lnTo>
                  <a:lnTo>
                    <a:pt x="53581" y="1536"/>
                  </a:lnTo>
                  <a:lnTo>
                    <a:pt x="53708" y="1358"/>
                  </a:lnTo>
                  <a:lnTo>
                    <a:pt x="54114" y="2019"/>
                  </a:lnTo>
                  <a:lnTo>
                    <a:pt x="54343" y="1828"/>
                  </a:lnTo>
                  <a:lnTo>
                    <a:pt x="54457" y="1676"/>
                  </a:lnTo>
                  <a:lnTo>
                    <a:pt x="54559" y="1358"/>
                  </a:lnTo>
                  <a:close/>
                </a:path>
                <a:path w="64770" h="104139">
                  <a:moveTo>
                    <a:pt x="58039" y="5207"/>
                  </a:moveTo>
                  <a:lnTo>
                    <a:pt x="57912" y="4216"/>
                  </a:lnTo>
                  <a:lnTo>
                    <a:pt x="57759" y="4203"/>
                  </a:lnTo>
                  <a:lnTo>
                    <a:pt x="57594" y="4876"/>
                  </a:lnTo>
                  <a:lnTo>
                    <a:pt x="57467" y="5194"/>
                  </a:lnTo>
                  <a:lnTo>
                    <a:pt x="57340" y="4978"/>
                  </a:lnTo>
                  <a:lnTo>
                    <a:pt x="56870" y="4089"/>
                  </a:lnTo>
                  <a:lnTo>
                    <a:pt x="56337" y="4787"/>
                  </a:lnTo>
                  <a:lnTo>
                    <a:pt x="56172" y="4927"/>
                  </a:lnTo>
                  <a:lnTo>
                    <a:pt x="55930" y="4965"/>
                  </a:lnTo>
                  <a:lnTo>
                    <a:pt x="55549" y="4787"/>
                  </a:lnTo>
                  <a:lnTo>
                    <a:pt x="55168" y="4229"/>
                  </a:lnTo>
                  <a:lnTo>
                    <a:pt x="54889" y="4559"/>
                  </a:lnTo>
                  <a:lnTo>
                    <a:pt x="54787" y="4787"/>
                  </a:lnTo>
                  <a:lnTo>
                    <a:pt x="54686" y="5499"/>
                  </a:lnTo>
                  <a:lnTo>
                    <a:pt x="55029" y="4787"/>
                  </a:lnTo>
                  <a:lnTo>
                    <a:pt x="55194" y="4965"/>
                  </a:lnTo>
                  <a:lnTo>
                    <a:pt x="55422" y="5245"/>
                  </a:lnTo>
                  <a:lnTo>
                    <a:pt x="55613" y="5384"/>
                  </a:lnTo>
                  <a:lnTo>
                    <a:pt x="56121" y="5499"/>
                  </a:lnTo>
                  <a:lnTo>
                    <a:pt x="56388" y="5410"/>
                  </a:lnTo>
                  <a:lnTo>
                    <a:pt x="56743" y="5156"/>
                  </a:lnTo>
                  <a:lnTo>
                    <a:pt x="56883" y="5372"/>
                  </a:lnTo>
                  <a:lnTo>
                    <a:pt x="57010" y="6096"/>
                  </a:lnTo>
                  <a:lnTo>
                    <a:pt x="57569" y="5816"/>
                  </a:lnTo>
                  <a:lnTo>
                    <a:pt x="57962" y="5499"/>
                  </a:lnTo>
                  <a:lnTo>
                    <a:pt x="58039" y="5207"/>
                  </a:lnTo>
                  <a:close/>
                </a:path>
                <a:path w="64770" h="104139">
                  <a:moveTo>
                    <a:pt x="58826" y="14503"/>
                  </a:moveTo>
                  <a:lnTo>
                    <a:pt x="58724" y="14363"/>
                  </a:lnTo>
                  <a:lnTo>
                    <a:pt x="57899" y="13538"/>
                  </a:lnTo>
                  <a:lnTo>
                    <a:pt x="57518" y="13157"/>
                  </a:lnTo>
                  <a:lnTo>
                    <a:pt x="57010" y="13931"/>
                  </a:lnTo>
                  <a:lnTo>
                    <a:pt x="56934" y="14097"/>
                  </a:lnTo>
                  <a:lnTo>
                    <a:pt x="56375" y="13119"/>
                  </a:lnTo>
                  <a:lnTo>
                    <a:pt x="55803" y="12128"/>
                  </a:lnTo>
                  <a:lnTo>
                    <a:pt x="55384" y="12954"/>
                  </a:lnTo>
                  <a:lnTo>
                    <a:pt x="55092" y="13309"/>
                  </a:lnTo>
                  <a:lnTo>
                    <a:pt x="54622" y="13690"/>
                  </a:lnTo>
                  <a:lnTo>
                    <a:pt x="54127" y="13817"/>
                  </a:lnTo>
                  <a:lnTo>
                    <a:pt x="53949" y="13804"/>
                  </a:lnTo>
                  <a:lnTo>
                    <a:pt x="53822" y="13804"/>
                  </a:lnTo>
                  <a:lnTo>
                    <a:pt x="53695" y="13766"/>
                  </a:lnTo>
                  <a:lnTo>
                    <a:pt x="53759" y="13601"/>
                  </a:lnTo>
                  <a:lnTo>
                    <a:pt x="52324" y="13601"/>
                  </a:lnTo>
                  <a:lnTo>
                    <a:pt x="51904" y="12687"/>
                  </a:lnTo>
                  <a:lnTo>
                    <a:pt x="51130" y="13601"/>
                  </a:lnTo>
                  <a:lnTo>
                    <a:pt x="51015" y="13779"/>
                  </a:lnTo>
                  <a:lnTo>
                    <a:pt x="50787" y="13119"/>
                  </a:lnTo>
                  <a:lnTo>
                    <a:pt x="50647" y="13055"/>
                  </a:lnTo>
                  <a:lnTo>
                    <a:pt x="50673" y="14922"/>
                  </a:lnTo>
                  <a:lnTo>
                    <a:pt x="51028" y="14478"/>
                  </a:lnTo>
                  <a:lnTo>
                    <a:pt x="51714" y="13779"/>
                  </a:lnTo>
                  <a:lnTo>
                    <a:pt x="51879" y="14541"/>
                  </a:lnTo>
                  <a:lnTo>
                    <a:pt x="52920" y="13957"/>
                  </a:lnTo>
                  <a:lnTo>
                    <a:pt x="52920" y="14084"/>
                  </a:lnTo>
                  <a:lnTo>
                    <a:pt x="53581" y="14363"/>
                  </a:lnTo>
                  <a:lnTo>
                    <a:pt x="53924" y="14389"/>
                  </a:lnTo>
                  <a:lnTo>
                    <a:pt x="54330" y="14363"/>
                  </a:lnTo>
                  <a:lnTo>
                    <a:pt x="55841" y="13119"/>
                  </a:lnTo>
                  <a:lnTo>
                    <a:pt x="56959" y="14782"/>
                  </a:lnTo>
                  <a:lnTo>
                    <a:pt x="57073" y="14909"/>
                  </a:lnTo>
                  <a:lnTo>
                    <a:pt x="57162" y="14363"/>
                  </a:lnTo>
                  <a:lnTo>
                    <a:pt x="57238" y="14097"/>
                  </a:lnTo>
                  <a:lnTo>
                    <a:pt x="57569" y="13538"/>
                  </a:lnTo>
                  <a:lnTo>
                    <a:pt x="58826" y="14503"/>
                  </a:lnTo>
                  <a:close/>
                </a:path>
                <a:path w="64770" h="104139">
                  <a:moveTo>
                    <a:pt x="58928" y="17767"/>
                  </a:moveTo>
                  <a:lnTo>
                    <a:pt x="58801" y="16929"/>
                  </a:lnTo>
                  <a:lnTo>
                    <a:pt x="58750" y="16776"/>
                  </a:lnTo>
                  <a:lnTo>
                    <a:pt x="58585" y="16865"/>
                  </a:lnTo>
                  <a:lnTo>
                    <a:pt x="58458" y="17691"/>
                  </a:lnTo>
                  <a:lnTo>
                    <a:pt x="58280" y="17564"/>
                  </a:lnTo>
                  <a:lnTo>
                    <a:pt x="57848" y="16929"/>
                  </a:lnTo>
                  <a:lnTo>
                    <a:pt x="57264" y="16827"/>
                  </a:lnTo>
                  <a:lnTo>
                    <a:pt x="57073" y="17221"/>
                  </a:lnTo>
                  <a:lnTo>
                    <a:pt x="56946" y="17399"/>
                  </a:lnTo>
                  <a:lnTo>
                    <a:pt x="56756" y="17589"/>
                  </a:lnTo>
                  <a:lnTo>
                    <a:pt x="56629" y="17653"/>
                  </a:lnTo>
                  <a:lnTo>
                    <a:pt x="56375" y="17475"/>
                  </a:lnTo>
                  <a:lnTo>
                    <a:pt x="56248" y="17259"/>
                  </a:lnTo>
                  <a:lnTo>
                    <a:pt x="56134" y="16929"/>
                  </a:lnTo>
                  <a:lnTo>
                    <a:pt x="55854" y="16891"/>
                  </a:lnTo>
                  <a:lnTo>
                    <a:pt x="55702" y="16929"/>
                  </a:lnTo>
                  <a:lnTo>
                    <a:pt x="55549" y="16878"/>
                  </a:lnTo>
                  <a:lnTo>
                    <a:pt x="55067" y="16217"/>
                  </a:lnTo>
                  <a:lnTo>
                    <a:pt x="54914" y="16052"/>
                  </a:lnTo>
                  <a:lnTo>
                    <a:pt x="54800" y="15887"/>
                  </a:lnTo>
                  <a:lnTo>
                    <a:pt x="54190" y="17221"/>
                  </a:lnTo>
                  <a:lnTo>
                    <a:pt x="53962" y="17602"/>
                  </a:lnTo>
                  <a:lnTo>
                    <a:pt x="53708" y="17373"/>
                  </a:lnTo>
                  <a:lnTo>
                    <a:pt x="53352" y="17246"/>
                  </a:lnTo>
                  <a:lnTo>
                    <a:pt x="52514" y="18224"/>
                  </a:lnTo>
                  <a:lnTo>
                    <a:pt x="52184" y="18072"/>
                  </a:lnTo>
                  <a:lnTo>
                    <a:pt x="51993" y="17919"/>
                  </a:lnTo>
                  <a:lnTo>
                    <a:pt x="52158" y="18173"/>
                  </a:lnTo>
                  <a:lnTo>
                    <a:pt x="52590" y="18453"/>
                  </a:lnTo>
                  <a:lnTo>
                    <a:pt x="52679" y="18224"/>
                  </a:lnTo>
                  <a:lnTo>
                    <a:pt x="52781" y="17983"/>
                  </a:lnTo>
                  <a:lnTo>
                    <a:pt x="52997" y="17691"/>
                  </a:lnTo>
                  <a:lnTo>
                    <a:pt x="53200" y="17538"/>
                  </a:lnTo>
                  <a:lnTo>
                    <a:pt x="53327" y="17526"/>
                  </a:lnTo>
                  <a:lnTo>
                    <a:pt x="53517" y="17653"/>
                  </a:lnTo>
                  <a:lnTo>
                    <a:pt x="53873" y="18072"/>
                  </a:lnTo>
                  <a:lnTo>
                    <a:pt x="53975" y="18237"/>
                  </a:lnTo>
                  <a:lnTo>
                    <a:pt x="54432" y="17602"/>
                  </a:lnTo>
                  <a:lnTo>
                    <a:pt x="54648" y="17297"/>
                  </a:lnTo>
                  <a:lnTo>
                    <a:pt x="54876" y="16891"/>
                  </a:lnTo>
                  <a:lnTo>
                    <a:pt x="55219" y="17564"/>
                  </a:lnTo>
                  <a:lnTo>
                    <a:pt x="55346" y="17729"/>
                  </a:lnTo>
                  <a:lnTo>
                    <a:pt x="55702" y="17475"/>
                  </a:lnTo>
                  <a:lnTo>
                    <a:pt x="55930" y="17907"/>
                  </a:lnTo>
                  <a:lnTo>
                    <a:pt x="56172" y="18110"/>
                  </a:lnTo>
                  <a:lnTo>
                    <a:pt x="56375" y="18224"/>
                  </a:lnTo>
                  <a:lnTo>
                    <a:pt x="56743" y="18249"/>
                  </a:lnTo>
                  <a:lnTo>
                    <a:pt x="57175" y="18034"/>
                  </a:lnTo>
                  <a:lnTo>
                    <a:pt x="57505" y="17653"/>
                  </a:lnTo>
                  <a:lnTo>
                    <a:pt x="57772" y="17792"/>
                  </a:lnTo>
                  <a:lnTo>
                    <a:pt x="57962" y="18110"/>
                  </a:lnTo>
                  <a:lnTo>
                    <a:pt x="58089" y="18643"/>
                  </a:lnTo>
                  <a:lnTo>
                    <a:pt x="58712" y="18135"/>
                  </a:lnTo>
                  <a:lnTo>
                    <a:pt x="58826" y="18008"/>
                  </a:lnTo>
                  <a:lnTo>
                    <a:pt x="58928" y="17767"/>
                  </a:lnTo>
                  <a:close/>
                </a:path>
                <a:path w="64770" h="104139">
                  <a:moveTo>
                    <a:pt x="59131" y="11404"/>
                  </a:moveTo>
                  <a:lnTo>
                    <a:pt x="59080" y="9728"/>
                  </a:lnTo>
                  <a:lnTo>
                    <a:pt x="58991" y="7912"/>
                  </a:lnTo>
                  <a:lnTo>
                    <a:pt x="58953" y="7632"/>
                  </a:lnTo>
                  <a:lnTo>
                    <a:pt x="58737" y="7632"/>
                  </a:lnTo>
                  <a:lnTo>
                    <a:pt x="58686" y="7912"/>
                  </a:lnTo>
                  <a:lnTo>
                    <a:pt x="58585" y="9728"/>
                  </a:lnTo>
                  <a:lnTo>
                    <a:pt x="58369" y="9347"/>
                  </a:lnTo>
                  <a:lnTo>
                    <a:pt x="58242" y="9055"/>
                  </a:lnTo>
                  <a:lnTo>
                    <a:pt x="58140" y="8775"/>
                  </a:lnTo>
                  <a:lnTo>
                    <a:pt x="58077" y="8242"/>
                  </a:lnTo>
                  <a:lnTo>
                    <a:pt x="57810" y="8166"/>
                  </a:lnTo>
                  <a:lnTo>
                    <a:pt x="57683" y="8128"/>
                  </a:lnTo>
                  <a:lnTo>
                    <a:pt x="57556" y="8089"/>
                  </a:lnTo>
                  <a:lnTo>
                    <a:pt x="57378" y="8407"/>
                  </a:lnTo>
                  <a:lnTo>
                    <a:pt x="57264" y="8585"/>
                  </a:lnTo>
                  <a:lnTo>
                    <a:pt x="57023" y="8763"/>
                  </a:lnTo>
                  <a:lnTo>
                    <a:pt x="56667" y="8648"/>
                  </a:lnTo>
                  <a:lnTo>
                    <a:pt x="56362" y="8331"/>
                  </a:lnTo>
                  <a:lnTo>
                    <a:pt x="56121" y="7975"/>
                  </a:lnTo>
                  <a:lnTo>
                    <a:pt x="55816" y="8407"/>
                  </a:lnTo>
                  <a:lnTo>
                    <a:pt x="55600" y="8585"/>
                  </a:lnTo>
                  <a:lnTo>
                    <a:pt x="55473" y="8648"/>
                  </a:lnTo>
                  <a:lnTo>
                    <a:pt x="55308" y="8636"/>
                  </a:lnTo>
                  <a:lnTo>
                    <a:pt x="55003" y="8509"/>
                  </a:lnTo>
                  <a:lnTo>
                    <a:pt x="54444" y="8051"/>
                  </a:lnTo>
                  <a:lnTo>
                    <a:pt x="54140" y="7632"/>
                  </a:lnTo>
                  <a:lnTo>
                    <a:pt x="53886" y="7353"/>
                  </a:lnTo>
                  <a:lnTo>
                    <a:pt x="53759" y="8585"/>
                  </a:lnTo>
                  <a:lnTo>
                    <a:pt x="53517" y="9334"/>
                  </a:lnTo>
                  <a:lnTo>
                    <a:pt x="53314" y="9055"/>
                  </a:lnTo>
                  <a:lnTo>
                    <a:pt x="53073" y="8636"/>
                  </a:lnTo>
                  <a:lnTo>
                    <a:pt x="52844" y="8051"/>
                  </a:lnTo>
                  <a:lnTo>
                    <a:pt x="52628" y="8636"/>
                  </a:lnTo>
                  <a:lnTo>
                    <a:pt x="52044" y="9575"/>
                  </a:lnTo>
                  <a:lnTo>
                    <a:pt x="51917" y="9258"/>
                  </a:lnTo>
                  <a:lnTo>
                    <a:pt x="51473" y="8559"/>
                  </a:lnTo>
                  <a:lnTo>
                    <a:pt x="51282" y="8064"/>
                  </a:lnTo>
                  <a:lnTo>
                    <a:pt x="51079" y="8509"/>
                  </a:lnTo>
                  <a:lnTo>
                    <a:pt x="50965" y="8674"/>
                  </a:lnTo>
                  <a:lnTo>
                    <a:pt x="50736" y="8915"/>
                  </a:lnTo>
                  <a:lnTo>
                    <a:pt x="49999" y="9321"/>
                  </a:lnTo>
                  <a:lnTo>
                    <a:pt x="50698" y="9093"/>
                  </a:lnTo>
                  <a:lnTo>
                    <a:pt x="51028" y="8851"/>
                  </a:lnTo>
                  <a:lnTo>
                    <a:pt x="51142" y="8724"/>
                  </a:lnTo>
                  <a:lnTo>
                    <a:pt x="51257" y="8559"/>
                  </a:lnTo>
                  <a:lnTo>
                    <a:pt x="51308" y="8763"/>
                  </a:lnTo>
                  <a:lnTo>
                    <a:pt x="51790" y="9626"/>
                  </a:lnTo>
                  <a:lnTo>
                    <a:pt x="51904" y="10350"/>
                  </a:lnTo>
                  <a:lnTo>
                    <a:pt x="52044" y="10096"/>
                  </a:lnTo>
                  <a:lnTo>
                    <a:pt x="52438" y="9575"/>
                  </a:lnTo>
                  <a:lnTo>
                    <a:pt x="52832" y="9055"/>
                  </a:lnTo>
                  <a:lnTo>
                    <a:pt x="53009" y="9398"/>
                  </a:lnTo>
                  <a:lnTo>
                    <a:pt x="53136" y="9575"/>
                  </a:lnTo>
                  <a:lnTo>
                    <a:pt x="53581" y="10655"/>
                  </a:lnTo>
                  <a:lnTo>
                    <a:pt x="53898" y="9626"/>
                  </a:lnTo>
                  <a:lnTo>
                    <a:pt x="54013" y="9334"/>
                  </a:lnTo>
                  <a:lnTo>
                    <a:pt x="54292" y="8636"/>
                  </a:lnTo>
                  <a:lnTo>
                    <a:pt x="54711" y="8991"/>
                  </a:lnTo>
                  <a:lnTo>
                    <a:pt x="55168" y="9194"/>
                  </a:lnTo>
                  <a:lnTo>
                    <a:pt x="55460" y="9258"/>
                  </a:lnTo>
                  <a:lnTo>
                    <a:pt x="55841" y="9131"/>
                  </a:lnTo>
                  <a:lnTo>
                    <a:pt x="56121" y="8940"/>
                  </a:lnTo>
                  <a:lnTo>
                    <a:pt x="56375" y="9194"/>
                  </a:lnTo>
                  <a:lnTo>
                    <a:pt x="56743" y="9347"/>
                  </a:lnTo>
                  <a:lnTo>
                    <a:pt x="56870" y="9372"/>
                  </a:lnTo>
                  <a:lnTo>
                    <a:pt x="57226" y="9321"/>
                  </a:lnTo>
                  <a:lnTo>
                    <a:pt x="57454" y="9194"/>
                  </a:lnTo>
                  <a:lnTo>
                    <a:pt x="57619" y="9055"/>
                  </a:lnTo>
                  <a:lnTo>
                    <a:pt x="58013" y="9969"/>
                  </a:lnTo>
                  <a:lnTo>
                    <a:pt x="59131" y="11404"/>
                  </a:lnTo>
                  <a:close/>
                </a:path>
                <a:path w="64770" h="104139">
                  <a:moveTo>
                    <a:pt x="59448" y="1333"/>
                  </a:moveTo>
                  <a:lnTo>
                    <a:pt x="57048" y="1333"/>
                  </a:lnTo>
                  <a:lnTo>
                    <a:pt x="57277" y="1600"/>
                  </a:lnTo>
                  <a:lnTo>
                    <a:pt x="57569" y="1790"/>
                  </a:lnTo>
                  <a:lnTo>
                    <a:pt x="57772" y="1841"/>
                  </a:lnTo>
                  <a:lnTo>
                    <a:pt x="58204" y="1790"/>
                  </a:lnTo>
                  <a:lnTo>
                    <a:pt x="58356" y="1701"/>
                  </a:lnTo>
                  <a:lnTo>
                    <a:pt x="58496" y="1574"/>
                  </a:lnTo>
                  <a:lnTo>
                    <a:pt x="59143" y="2501"/>
                  </a:lnTo>
                  <a:lnTo>
                    <a:pt x="59321" y="1955"/>
                  </a:lnTo>
                  <a:lnTo>
                    <a:pt x="59397" y="1574"/>
                  </a:lnTo>
                  <a:lnTo>
                    <a:pt x="59448" y="1333"/>
                  </a:lnTo>
                  <a:close/>
                </a:path>
                <a:path w="64770" h="104139">
                  <a:moveTo>
                    <a:pt x="59448" y="1320"/>
                  </a:moveTo>
                  <a:lnTo>
                    <a:pt x="59372" y="901"/>
                  </a:lnTo>
                  <a:lnTo>
                    <a:pt x="59245" y="990"/>
                  </a:lnTo>
                  <a:lnTo>
                    <a:pt x="59016" y="1320"/>
                  </a:lnTo>
                  <a:lnTo>
                    <a:pt x="58851" y="1016"/>
                  </a:lnTo>
                  <a:lnTo>
                    <a:pt x="58293" y="901"/>
                  </a:lnTo>
                  <a:lnTo>
                    <a:pt x="58127" y="1117"/>
                  </a:lnTo>
                  <a:lnTo>
                    <a:pt x="57810" y="1231"/>
                  </a:lnTo>
                  <a:lnTo>
                    <a:pt x="57632" y="1117"/>
                  </a:lnTo>
                  <a:lnTo>
                    <a:pt x="57416" y="850"/>
                  </a:lnTo>
                  <a:lnTo>
                    <a:pt x="57238" y="419"/>
                  </a:lnTo>
                  <a:lnTo>
                    <a:pt x="56705" y="495"/>
                  </a:lnTo>
                  <a:lnTo>
                    <a:pt x="56705" y="622"/>
                  </a:lnTo>
                  <a:lnTo>
                    <a:pt x="56578" y="1320"/>
                  </a:lnTo>
                  <a:lnTo>
                    <a:pt x="56146" y="876"/>
                  </a:lnTo>
                  <a:lnTo>
                    <a:pt x="56032" y="711"/>
                  </a:lnTo>
                  <a:lnTo>
                    <a:pt x="55854" y="228"/>
                  </a:lnTo>
                  <a:lnTo>
                    <a:pt x="55638" y="622"/>
                  </a:lnTo>
                  <a:lnTo>
                    <a:pt x="55397" y="939"/>
                  </a:lnTo>
                  <a:lnTo>
                    <a:pt x="55283" y="1219"/>
                  </a:lnTo>
                  <a:lnTo>
                    <a:pt x="55397" y="1079"/>
                  </a:lnTo>
                  <a:lnTo>
                    <a:pt x="55727" y="800"/>
                  </a:lnTo>
                  <a:lnTo>
                    <a:pt x="55968" y="1117"/>
                  </a:lnTo>
                  <a:lnTo>
                    <a:pt x="56299" y="1701"/>
                  </a:lnTo>
                  <a:lnTo>
                    <a:pt x="56553" y="2387"/>
                  </a:lnTo>
                  <a:lnTo>
                    <a:pt x="57048" y="1333"/>
                  </a:lnTo>
                  <a:lnTo>
                    <a:pt x="59448" y="1320"/>
                  </a:lnTo>
                  <a:close/>
                </a:path>
                <a:path w="64770" h="104139">
                  <a:moveTo>
                    <a:pt x="64109" y="14732"/>
                  </a:moveTo>
                  <a:lnTo>
                    <a:pt x="63182" y="12039"/>
                  </a:lnTo>
                  <a:lnTo>
                    <a:pt x="62801" y="13093"/>
                  </a:lnTo>
                  <a:lnTo>
                    <a:pt x="62560" y="14046"/>
                  </a:lnTo>
                  <a:lnTo>
                    <a:pt x="62001" y="13169"/>
                  </a:lnTo>
                  <a:lnTo>
                    <a:pt x="60413" y="12268"/>
                  </a:lnTo>
                  <a:lnTo>
                    <a:pt x="60413" y="13271"/>
                  </a:lnTo>
                  <a:lnTo>
                    <a:pt x="60286" y="13855"/>
                  </a:lnTo>
                  <a:lnTo>
                    <a:pt x="60236" y="14008"/>
                  </a:lnTo>
                  <a:lnTo>
                    <a:pt x="60134" y="13563"/>
                  </a:lnTo>
                  <a:lnTo>
                    <a:pt x="59905" y="13614"/>
                  </a:lnTo>
                  <a:lnTo>
                    <a:pt x="59702" y="13690"/>
                  </a:lnTo>
                  <a:lnTo>
                    <a:pt x="59664" y="13843"/>
                  </a:lnTo>
                  <a:lnTo>
                    <a:pt x="59778" y="14274"/>
                  </a:lnTo>
                  <a:lnTo>
                    <a:pt x="59905" y="15062"/>
                  </a:lnTo>
                  <a:lnTo>
                    <a:pt x="59994" y="15405"/>
                  </a:lnTo>
                  <a:lnTo>
                    <a:pt x="60058" y="15570"/>
                  </a:lnTo>
                  <a:lnTo>
                    <a:pt x="60769" y="14274"/>
                  </a:lnTo>
                  <a:lnTo>
                    <a:pt x="60858" y="14008"/>
                  </a:lnTo>
                  <a:lnTo>
                    <a:pt x="60972" y="13563"/>
                  </a:lnTo>
                  <a:lnTo>
                    <a:pt x="61023" y="13004"/>
                  </a:lnTo>
                  <a:lnTo>
                    <a:pt x="61391" y="13347"/>
                  </a:lnTo>
                  <a:lnTo>
                    <a:pt x="61899" y="14046"/>
                  </a:lnTo>
                  <a:lnTo>
                    <a:pt x="62344" y="14770"/>
                  </a:lnTo>
                  <a:lnTo>
                    <a:pt x="62826" y="15481"/>
                  </a:lnTo>
                  <a:lnTo>
                    <a:pt x="63068" y="14046"/>
                  </a:lnTo>
                  <a:lnTo>
                    <a:pt x="63195" y="13296"/>
                  </a:lnTo>
                  <a:lnTo>
                    <a:pt x="63347" y="12687"/>
                  </a:lnTo>
                  <a:lnTo>
                    <a:pt x="63487" y="12788"/>
                  </a:lnTo>
                  <a:lnTo>
                    <a:pt x="63830" y="13296"/>
                  </a:lnTo>
                  <a:lnTo>
                    <a:pt x="63944" y="15062"/>
                  </a:lnTo>
                  <a:lnTo>
                    <a:pt x="64109" y="14732"/>
                  </a:lnTo>
                  <a:close/>
                </a:path>
                <a:path w="64770" h="104139">
                  <a:moveTo>
                    <a:pt x="64338" y="18008"/>
                  </a:moveTo>
                  <a:lnTo>
                    <a:pt x="64312" y="17640"/>
                  </a:lnTo>
                  <a:lnTo>
                    <a:pt x="64135" y="17665"/>
                  </a:lnTo>
                  <a:lnTo>
                    <a:pt x="63906" y="18008"/>
                  </a:lnTo>
                  <a:lnTo>
                    <a:pt x="63614" y="17653"/>
                  </a:lnTo>
                  <a:lnTo>
                    <a:pt x="63411" y="17399"/>
                  </a:lnTo>
                  <a:lnTo>
                    <a:pt x="63347" y="17233"/>
                  </a:lnTo>
                  <a:lnTo>
                    <a:pt x="63233" y="17081"/>
                  </a:lnTo>
                  <a:lnTo>
                    <a:pt x="62776" y="16027"/>
                  </a:lnTo>
                  <a:lnTo>
                    <a:pt x="62661" y="17297"/>
                  </a:lnTo>
                  <a:lnTo>
                    <a:pt x="62547" y="17653"/>
                  </a:lnTo>
                  <a:lnTo>
                    <a:pt x="62293" y="17399"/>
                  </a:lnTo>
                  <a:lnTo>
                    <a:pt x="62077" y="17056"/>
                  </a:lnTo>
                  <a:lnTo>
                    <a:pt x="61976" y="16764"/>
                  </a:lnTo>
                  <a:lnTo>
                    <a:pt x="61734" y="16789"/>
                  </a:lnTo>
                  <a:lnTo>
                    <a:pt x="61442" y="16903"/>
                  </a:lnTo>
                  <a:lnTo>
                    <a:pt x="61328" y="17640"/>
                  </a:lnTo>
                  <a:lnTo>
                    <a:pt x="61328" y="17792"/>
                  </a:lnTo>
                  <a:lnTo>
                    <a:pt x="61201" y="17665"/>
                  </a:lnTo>
                  <a:lnTo>
                    <a:pt x="60794" y="17297"/>
                  </a:lnTo>
                  <a:lnTo>
                    <a:pt x="60629" y="17640"/>
                  </a:lnTo>
                  <a:lnTo>
                    <a:pt x="60325" y="17907"/>
                  </a:lnTo>
                  <a:lnTo>
                    <a:pt x="60223" y="18084"/>
                  </a:lnTo>
                  <a:lnTo>
                    <a:pt x="60667" y="17843"/>
                  </a:lnTo>
                  <a:lnTo>
                    <a:pt x="60833" y="17665"/>
                  </a:lnTo>
                  <a:lnTo>
                    <a:pt x="61163" y="18046"/>
                  </a:lnTo>
                  <a:lnTo>
                    <a:pt x="61391" y="18237"/>
                  </a:lnTo>
                  <a:lnTo>
                    <a:pt x="61620" y="18135"/>
                  </a:lnTo>
                  <a:lnTo>
                    <a:pt x="61722" y="17792"/>
                  </a:lnTo>
                  <a:lnTo>
                    <a:pt x="61798" y="17614"/>
                  </a:lnTo>
                  <a:lnTo>
                    <a:pt x="61887" y="17792"/>
                  </a:lnTo>
                  <a:lnTo>
                    <a:pt x="62915" y="18834"/>
                  </a:lnTo>
                  <a:lnTo>
                    <a:pt x="63030" y="18046"/>
                  </a:lnTo>
                  <a:lnTo>
                    <a:pt x="63080" y="17919"/>
                  </a:lnTo>
                  <a:lnTo>
                    <a:pt x="63461" y="18288"/>
                  </a:lnTo>
                  <a:lnTo>
                    <a:pt x="63754" y="18681"/>
                  </a:lnTo>
                  <a:lnTo>
                    <a:pt x="64071" y="18453"/>
                  </a:lnTo>
                  <a:lnTo>
                    <a:pt x="64211" y="18288"/>
                  </a:lnTo>
                  <a:lnTo>
                    <a:pt x="64338" y="18008"/>
                  </a:lnTo>
                  <a:close/>
                </a:path>
                <a:path w="64770" h="104139">
                  <a:moveTo>
                    <a:pt x="64376" y="4191"/>
                  </a:moveTo>
                  <a:lnTo>
                    <a:pt x="64262" y="3556"/>
                  </a:lnTo>
                  <a:lnTo>
                    <a:pt x="64135" y="3200"/>
                  </a:lnTo>
                  <a:lnTo>
                    <a:pt x="63614" y="4368"/>
                  </a:lnTo>
                  <a:lnTo>
                    <a:pt x="63487" y="4508"/>
                  </a:lnTo>
                  <a:lnTo>
                    <a:pt x="63220" y="4508"/>
                  </a:lnTo>
                  <a:lnTo>
                    <a:pt x="62674" y="3873"/>
                  </a:lnTo>
                  <a:lnTo>
                    <a:pt x="62179" y="4483"/>
                  </a:lnTo>
                  <a:lnTo>
                    <a:pt x="62014" y="4000"/>
                  </a:lnTo>
                  <a:lnTo>
                    <a:pt x="61925" y="3860"/>
                  </a:lnTo>
                  <a:lnTo>
                    <a:pt x="61709" y="3683"/>
                  </a:lnTo>
                  <a:lnTo>
                    <a:pt x="61264" y="3530"/>
                  </a:lnTo>
                  <a:lnTo>
                    <a:pt x="60909" y="3492"/>
                  </a:lnTo>
                  <a:lnTo>
                    <a:pt x="60363" y="3556"/>
                  </a:lnTo>
                  <a:lnTo>
                    <a:pt x="60286" y="3771"/>
                  </a:lnTo>
                  <a:lnTo>
                    <a:pt x="60172" y="4305"/>
                  </a:lnTo>
                  <a:lnTo>
                    <a:pt x="60058" y="4102"/>
                  </a:lnTo>
                  <a:lnTo>
                    <a:pt x="59931" y="3987"/>
                  </a:lnTo>
                  <a:lnTo>
                    <a:pt x="59766" y="3860"/>
                  </a:lnTo>
                  <a:lnTo>
                    <a:pt x="59601" y="3797"/>
                  </a:lnTo>
                  <a:lnTo>
                    <a:pt x="59131" y="3771"/>
                  </a:lnTo>
                  <a:lnTo>
                    <a:pt x="58686" y="4267"/>
                  </a:lnTo>
                  <a:lnTo>
                    <a:pt x="58559" y="4648"/>
                  </a:lnTo>
                  <a:lnTo>
                    <a:pt x="58661" y="4445"/>
                  </a:lnTo>
                  <a:lnTo>
                    <a:pt x="59004" y="4140"/>
                  </a:lnTo>
                  <a:lnTo>
                    <a:pt x="59232" y="3987"/>
                  </a:lnTo>
                  <a:lnTo>
                    <a:pt x="59524" y="4038"/>
                  </a:lnTo>
                  <a:lnTo>
                    <a:pt x="59740" y="4216"/>
                  </a:lnTo>
                  <a:lnTo>
                    <a:pt x="59855" y="4368"/>
                  </a:lnTo>
                  <a:lnTo>
                    <a:pt x="59982" y="4622"/>
                  </a:lnTo>
                  <a:lnTo>
                    <a:pt x="60096" y="4775"/>
                  </a:lnTo>
                  <a:lnTo>
                    <a:pt x="60261" y="4940"/>
                  </a:lnTo>
                  <a:lnTo>
                    <a:pt x="60388" y="4826"/>
                  </a:lnTo>
                  <a:lnTo>
                    <a:pt x="60604" y="4305"/>
                  </a:lnTo>
                  <a:lnTo>
                    <a:pt x="60693" y="4013"/>
                  </a:lnTo>
                  <a:lnTo>
                    <a:pt x="60833" y="4013"/>
                  </a:lnTo>
                  <a:lnTo>
                    <a:pt x="61366" y="4140"/>
                  </a:lnTo>
                  <a:lnTo>
                    <a:pt x="61531" y="5194"/>
                  </a:lnTo>
                  <a:lnTo>
                    <a:pt x="61315" y="6045"/>
                  </a:lnTo>
                  <a:lnTo>
                    <a:pt x="62661" y="4851"/>
                  </a:lnTo>
                  <a:lnTo>
                    <a:pt x="63004" y="5092"/>
                  </a:lnTo>
                  <a:lnTo>
                    <a:pt x="63461" y="5194"/>
                  </a:lnTo>
                  <a:lnTo>
                    <a:pt x="64185" y="4318"/>
                  </a:lnTo>
                  <a:lnTo>
                    <a:pt x="64338" y="4318"/>
                  </a:lnTo>
                  <a:lnTo>
                    <a:pt x="64376" y="4191"/>
                  </a:lnTo>
                  <a:close/>
                </a:path>
                <a:path w="64770" h="104139">
                  <a:moveTo>
                    <a:pt x="64389" y="965"/>
                  </a:moveTo>
                  <a:lnTo>
                    <a:pt x="64185" y="698"/>
                  </a:lnTo>
                  <a:lnTo>
                    <a:pt x="63652" y="304"/>
                  </a:lnTo>
                  <a:lnTo>
                    <a:pt x="62953" y="914"/>
                  </a:lnTo>
                  <a:lnTo>
                    <a:pt x="62331" y="292"/>
                  </a:lnTo>
                  <a:lnTo>
                    <a:pt x="61937" y="1028"/>
                  </a:lnTo>
                  <a:lnTo>
                    <a:pt x="61747" y="1244"/>
                  </a:lnTo>
                  <a:lnTo>
                    <a:pt x="61582" y="1308"/>
                  </a:lnTo>
                  <a:lnTo>
                    <a:pt x="61277" y="1041"/>
                  </a:lnTo>
                  <a:lnTo>
                    <a:pt x="61239" y="889"/>
                  </a:lnTo>
                  <a:lnTo>
                    <a:pt x="61137" y="50"/>
                  </a:lnTo>
                  <a:lnTo>
                    <a:pt x="60375" y="1066"/>
                  </a:lnTo>
                  <a:lnTo>
                    <a:pt x="60261" y="1308"/>
                  </a:lnTo>
                  <a:lnTo>
                    <a:pt x="60134" y="1651"/>
                  </a:lnTo>
                  <a:lnTo>
                    <a:pt x="60820" y="889"/>
                  </a:lnTo>
                  <a:lnTo>
                    <a:pt x="60845" y="1143"/>
                  </a:lnTo>
                  <a:lnTo>
                    <a:pt x="61061" y="1587"/>
                  </a:lnTo>
                  <a:lnTo>
                    <a:pt x="61353" y="1803"/>
                  </a:lnTo>
                  <a:lnTo>
                    <a:pt x="61556" y="1854"/>
                  </a:lnTo>
                  <a:lnTo>
                    <a:pt x="62115" y="1739"/>
                  </a:lnTo>
                  <a:lnTo>
                    <a:pt x="62445" y="1308"/>
                  </a:lnTo>
                  <a:lnTo>
                    <a:pt x="62649" y="1447"/>
                  </a:lnTo>
                  <a:lnTo>
                    <a:pt x="63030" y="1587"/>
                  </a:lnTo>
                  <a:lnTo>
                    <a:pt x="63182" y="1511"/>
                  </a:lnTo>
                  <a:lnTo>
                    <a:pt x="63423" y="1270"/>
                  </a:lnTo>
                  <a:lnTo>
                    <a:pt x="63703" y="965"/>
                  </a:lnTo>
                  <a:lnTo>
                    <a:pt x="63931" y="1066"/>
                  </a:lnTo>
                  <a:lnTo>
                    <a:pt x="64198" y="1244"/>
                  </a:lnTo>
                  <a:lnTo>
                    <a:pt x="64338" y="1270"/>
                  </a:lnTo>
                  <a:lnTo>
                    <a:pt x="64389" y="965"/>
                  </a:lnTo>
                  <a:close/>
                </a:path>
                <a:path w="64770" h="104139">
                  <a:moveTo>
                    <a:pt x="64452" y="8343"/>
                  </a:moveTo>
                  <a:lnTo>
                    <a:pt x="64376" y="8039"/>
                  </a:lnTo>
                  <a:lnTo>
                    <a:pt x="64160" y="8128"/>
                  </a:lnTo>
                  <a:lnTo>
                    <a:pt x="63677" y="8686"/>
                  </a:lnTo>
                  <a:lnTo>
                    <a:pt x="63461" y="8382"/>
                  </a:lnTo>
                  <a:lnTo>
                    <a:pt x="62877" y="7340"/>
                  </a:lnTo>
                  <a:lnTo>
                    <a:pt x="62788" y="8648"/>
                  </a:lnTo>
                  <a:lnTo>
                    <a:pt x="62369" y="9283"/>
                  </a:lnTo>
                  <a:lnTo>
                    <a:pt x="62280" y="9156"/>
                  </a:lnTo>
                  <a:lnTo>
                    <a:pt x="62090" y="8928"/>
                  </a:lnTo>
                  <a:lnTo>
                    <a:pt x="61976" y="8597"/>
                  </a:lnTo>
                  <a:lnTo>
                    <a:pt x="61849" y="8128"/>
                  </a:lnTo>
                  <a:lnTo>
                    <a:pt x="61823" y="7493"/>
                  </a:lnTo>
                  <a:lnTo>
                    <a:pt x="61277" y="7442"/>
                  </a:lnTo>
                  <a:lnTo>
                    <a:pt x="61087" y="8343"/>
                  </a:lnTo>
                  <a:lnTo>
                    <a:pt x="60960" y="9232"/>
                  </a:lnTo>
                  <a:lnTo>
                    <a:pt x="59829" y="7988"/>
                  </a:lnTo>
                  <a:lnTo>
                    <a:pt x="59563" y="7607"/>
                  </a:lnTo>
                  <a:lnTo>
                    <a:pt x="59512" y="7188"/>
                  </a:lnTo>
                  <a:lnTo>
                    <a:pt x="59715" y="7086"/>
                  </a:lnTo>
                  <a:lnTo>
                    <a:pt x="59842" y="7086"/>
                  </a:lnTo>
                  <a:lnTo>
                    <a:pt x="59639" y="7035"/>
                  </a:lnTo>
                  <a:lnTo>
                    <a:pt x="59474" y="7086"/>
                  </a:lnTo>
                  <a:lnTo>
                    <a:pt x="59385" y="7607"/>
                  </a:lnTo>
                  <a:lnTo>
                    <a:pt x="59601" y="8039"/>
                  </a:lnTo>
                  <a:lnTo>
                    <a:pt x="61036" y="10020"/>
                  </a:lnTo>
                  <a:lnTo>
                    <a:pt x="61315" y="10439"/>
                  </a:lnTo>
                  <a:lnTo>
                    <a:pt x="61404" y="9232"/>
                  </a:lnTo>
                  <a:lnTo>
                    <a:pt x="61455" y="8928"/>
                  </a:lnTo>
                  <a:lnTo>
                    <a:pt x="61607" y="9283"/>
                  </a:lnTo>
                  <a:lnTo>
                    <a:pt x="61772" y="9537"/>
                  </a:lnTo>
                  <a:lnTo>
                    <a:pt x="62280" y="9880"/>
                  </a:lnTo>
                  <a:lnTo>
                    <a:pt x="62699" y="10020"/>
                  </a:lnTo>
                  <a:lnTo>
                    <a:pt x="62941" y="9512"/>
                  </a:lnTo>
                  <a:lnTo>
                    <a:pt x="63080" y="9283"/>
                  </a:lnTo>
                  <a:lnTo>
                    <a:pt x="63246" y="8978"/>
                  </a:lnTo>
                  <a:lnTo>
                    <a:pt x="63436" y="9182"/>
                  </a:lnTo>
                  <a:lnTo>
                    <a:pt x="63754" y="9207"/>
                  </a:lnTo>
                  <a:lnTo>
                    <a:pt x="63576" y="9169"/>
                  </a:lnTo>
                  <a:lnTo>
                    <a:pt x="64008" y="9131"/>
                  </a:lnTo>
                  <a:lnTo>
                    <a:pt x="64071" y="8978"/>
                  </a:lnTo>
                  <a:lnTo>
                    <a:pt x="64185" y="8686"/>
                  </a:lnTo>
                  <a:lnTo>
                    <a:pt x="64350" y="8382"/>
                  </a:lnTo>
                  <a:close/>
                </a:path>
              </a:pathLst>
            </a:custGeom>
            <a:solidFill>
              <a:srgbClr val="65101A"/>
            </a:solidFill>
          </p:spPr>
          <p:txBody>
            <a:bodyPr wrap="square" lIns="0" tIns="0" rIns="0" bIns="0" rtlCol="0"/>
            <a:lstStyle/>
            <a:p>
              <a:endParaRPr/>
            </a:p>
          </p:txBody>
        </p:sp>
        <p:sp>
          <p:nvSpPr>
            <p:cNvPr id="203" name="object 203"/>
            <p:cNvSpPr/>
            <p:nvPr/>
          </p:nvSpPr>
          <p:spPr>
            <a:xfrm>
              <a:off x="728738" y="6052070"/>
              <a:ext cx="261620" cy="354330"/>
            </a:xfrm>
            <a:custGeom>
              <a:avLst/>
              <a:gdLst/>
              <a:ahLst/>
              <a:cxnLst/>
              <a:rect l="l" t="t" r="r" b="b"/>
              <a:pathLst>
                <a:path w="261619" h="354329">
                  <a:moveTo>
                    <a:pt x="1333" y="14655"/>
                  </a:moveTo>
                  <a:lnTo>
                    <a:pt x="698" y="15544"/>
                  </a:lnTo>
                  <a:lnTo>
                    <a:pt x="0" y="14782"/>
                  </a:lnTo>
                  <a:lnTo>
                    <a:pt x="12" y="15151"/>
                  </a:lnTo>
                  <a:lnTo>
                    <a:pt x="127" y="15519"/>
                  </a:lnTo>
                  <a:lnTo>
                    <a:pt x="368" y="15938"/>
                  </a:lnTo>
                  <a:lnTo>
                    <a:pt x="609" y="16179"/>
                  </a:lnTo>
                  <a:lnTo>
                    <a:pt x="1333" y="16649"/>
                  </a:lnTo>
                  <a:lnTo>
                    <a:pt x="1320" y="15544"/>
                  </a:lnTo>
                  <a:lnTo>
                    <a:pt x="1333" y="14655"/>
                  </a:lnTo>
                  <a:close/>
                </a:path>
                <a:path w="261619" h="354329">
                  <a:moveTo>
                    <a:pt x="3048" y="5346"/>
                  </a:moveTo>
                  <a:lnTo>
                    <a:pt x="3009" y="4673"/>
                  </a:lnTo>
                  <a:lnTo>
                    <a:pt x="2882" y="4686"/>
                  </a:lnTo>
                  <a:lnTo>
                    <a:pt x="2578" y="5092"/>
                  </a:lnTo>
                  <a:lnTo>
                    <a:pt x="2476" y="5346"/>
                  </a:lnTo>
                  <a:lnTo>
                    <a:pt x="2197" y="5181"/>
                  </a:lnTo>
                  <a:lnTo>
                    <a:pt x="1587" y="5537"/>
                  </a:lnTo>
                  <a:lnTo>
                    <a:pt x="1092" y="6019"/>
                  </a:lnTo>
                  <a:lnTo>
                    <a:pt x="977" y="6807"/>
                  </a:lnTo>
                  <a:lnTo>
                    <a:pt x="990" y="6959"/>
                  </a:lnTo>
                  <a:lnTo>
                    <a:pt x="1092" y="6819"/>
                  </a:lnTo>
                  <a:lnTo>
                    <a:pt x="1295" y="6553"/>
                  </a:lnTo>
                  <a:lnTo>
                    <a:pt x="1422" y="6172"/>
                  </a:lnTo>
                  <a:lnTo>
                    <a:pt x="2120" y="5765"/>
                  </a:lnTo>
                  <a:lnTo>
                    <a:pt x="2413" y="6235"/>
                  </a:lnTo>
                  <a:lnTo>
                    <a:pt x="2971" y="6019"/>
                  </a:lnTo>
                  <a:lnTo>
                    <a:pt x="2933" y="5765"/>
                  </a:lnTo>
                  <a:lnTo>
                    <a:pt x="3048" y="5346"/>
                  </a:lnTo>
                  <a:close/>
                </a:path>
                <a:path w="261619" h="354329">
                  <a:moveTo>
                    <a:pt x="5511" y="5295"/>
                  </a:moveTo>
                  <a:lnTo>
                    <a:pt x="4699" y="5295"/>
                  </a:lnTo>
                  <a:lnTo>
                    <a:pt x="4864" y="5626"/>
                  </a:lnTo>
                  <a:lnTo>
                    <a:pt x="4991" y="5702"/>
                  </a:lnTo>
                  <a:lnTo>
                    <a:pt x="5118" y="5803"/>
                  </a:lnTo>
                  <a:lnTo>
                    <a:pt x="5283" y="5702"/>
                  </a:lnTo>
                  <a:lnTo>
                    <a:pt x="5511" y="5295"/>
                  </a:lnTo>
                  <a:close/>
                </a:path>
                <a:path w="261619" h="354329">
                  <a:moveTo>
                    <a:pt x="6159" y="13512"/>
                  </a:moveTo>
                  <a:lnTo>
                    <a:pt x="5715" y="14008"/>
                  </a:lnTo>
                  <a:lnTo>
                    <a:pt x="5232" y="13398"/>
                  </a:lnTo>
                  <a:lnTo>
                    <a:pt x="4889" y="12915"/>
                  </a:lnTo>
                  <a:lnTo>
                    <a:pt x="4406" y="14084"/>
                  </a:lnTo>
                  <a:lnTo>
                    <a:pt x="3695" y="12915"/>
                  </a:lnTo>
                  <a:lnTo>
                    <a:pt x="3517" y="12522"/>
                  </a:lnTo>
                  <a:lnTo>
                    <a:pt x="3276" y="14592"/>
                  </a:lnTo>
                  <a:lnTo>
                    <a:pt x="2997" y="14262"/>
                  </a:lnTo>
                  <a:lnTo>
                    <a:pt x="2489" y="13639"/>
                  </a:lnTo>
                  <a:lnTo>
                    <a:pt x="2362" y="14173"/>
                  </a:lnTo>
                  <a:lnTo>
                    <a:pt x="2247" y="15367"/>
                  </a:lnTo>
                  <a:lnTo>
                    <a:pt x="2400" y="14770"/>
                  </a:lnTo>
                  <a:lnTo>
                    <a:pt x="2590" y="14262"/>
                  </a:lnTo>
                  <a:lnTo>
                    <a:pt x="3238" y="15367"/>
                  </a:lnTo>
                  <a:lnTo>
                    <a:pt x="3530" y="15989"/>
                  </a:lnTo>
                  <a:lnTo>
                    <a:pt x="3759" y="14592"/>
                  </a:lnTo>
                  <a:lnTo>
                    <a:pt x="3835" y="14300"/>
                  </a:lnTo>
                  <a:lnTo>
                    <a:pt x="4724" y="15557"/>
                  </a:lnTo>
                  <a:lnTo>
                    <a:pt x="4813" y="14973"/>
                  </a:lnTo>
                  <a:lnTo>
                    <a:pt x="4965" y="14300"/>
                  </a:lnTo>
                  <a:lnTo>
                    <a:pt x="5041" y="14109"/>
                  </a:lnTo>
                  <a:lnTo>
                    <a:pt x="5549" y="14592"/>
                  </a:lnTo>
                  <a:lnTo>
                    <a:pt x="5905" y="15024"/>
                  </a:lnTo>
                  <a:lnTo>
                    <a:pt x="6121" y="14071"/>
                  </a:lnTo>
                  <a:lnTo>
                    <a:pt x="6159" y="13512"/>
                  </a:lnTo>
                  <a:close/>
                </a:path>
                <a:path w="261619" h="354329">
                  <a:moveTo>
                    <a:pt x="8686" y="9512"/>
                  </a:moveTo>
                  <a:lnTo>
                    <a:pt x="8242" y="9753"/>
                  </a:lnTo>
                  <a:lnTo>
                    <a:pt x="7912" y="9855"/>
                  </a:lnTo>
                  <a:lnTo>
                    <a:pt x="7543" y="9829"/>
                  </a:lnTo>
                  <a:lnTo>
                    <a:pt x="7340" y="9753"/>
                  </a:lnTo>
                  <a:lnTo>
                    <a:pt x="7264" y="9271"/>
                  </a:lnTo>
                  <a:lnTo>
                    <a:pt x="7264" y="8521"/>
                  </a:lnTo>
                  <a:lnTo>
                    <a:pt x="6756" y="9029"/>
                  </a:lnTo>
                  <a:lnTo>
                    <a:pt x="6527" y="9169"/>
                  </a:lnTo>
                  <a:lnTo>
                    <a:pt x="5880" y="9474"/>
                  </a:lnTo>
                  <a:lnTo>
                    <a:pt x="5702" y="9093"/>
                  </a:lnTo>
                  <a:lnTo>
                    <a:pt x="5384" y="8712"/>
                  </a:lnTo>
                  <a:lnTo>
                    <a:pt x="5118" y="8572"/>
                  </a:lnTo>
                  <a:lnTo>
                    <a:pt x="4660" y="8636"/>
                  </a:lnTo>
                  <a:lnTo>
                    <a:pt x="4495" y="8724"/>
                  </a:lnTo>
                  <a:lnTo>
                    <a:pt x="4140" y="9080"/>
                  </a:lnTo>
                  <a:lnTo>
                    <a:pt x="4025" y="9271"/>
                  </a:lnTo>
                  <a:lnTo>
                    <a:pt x="3924" y="9537"/>
                  </a:lnTo>
                  <a:lnTo>
                    <a:pt x="3797" y="9766"/>
                  </a:lnTo>
                  <a:lnTo>
                    <a:pt x="2705" y="10350"/>
                  </a:lnTo>
                  <a:lnTo>
                    <a:pt x="2133" y="9867"/>
                  </a:lnTo>
                  <a:lnTo>
                    <a:pt x="1828" y="10071"/>
                  </a:lnTo>
                  <a:lnTo>
                    <a:pt x="1600" y="10388"/>
                  </a:lnTo>
                  <a:lnTo>
                    <a:pt x="1130" y="9791"/>
                  </a:lnTo>
                  <a:lnTo>
                    <a:pt x="876" y="11684"/>
                  </a:lnTo>
                  <a:lnTo>
                    <a:pt x="1206" y="11264"/>
                  </a:lnTo>
                  <a:lnTo>
                    <a:pt x="1320" y="11023"/>
                  </a:lnTo>
                  <a:lnTo>
                    <a:pt x="1714" y="11493"/>
                  </a:lnTo>
                  <a:lnTo>
                    <a:pt x="1968" y="10934"/>
                  </a:lnTo>
                  <a:lnTo>
                    <a:pt x="2082" y="10706"/>
                  </a:lnTo>
                  <a:lnTo>
                    <a:pt x="2463" y="11188"/>
                  </a:lnTo>
                  <a:lnTo>
                    <a:pt x="3314" y="10693"/>
                  </a:lnTo>
                  <a:lnTo>
                    <a:pt x="3860" y="10414"/>
                  </a:lnTo>
                  <a:lnTo>
                    <a:pt x="4229" y="10210"/>
                  </a:lnTo>
                  <a:lnTo>
                    <a:pt x="4572" y="9474"/>
                  </a:lnTo>
                  <a:lnTo>
                    <a:pt x="4813" y="9169"/>
                  </a:lnTo>
                  <a:lnTo>
                    <a:pt x="4991" y="9093"/>
                  </a:lnTo>
                  <a:lnTo>
                    <a:pt x="5194" y="9271"/>
                  </a:lnTo>
                  <a:lnTo>
                    <a:pt x="5308" y="9474"/>
                  </a:lnTo>
                  <a:lnTo>
                    <a:pt x="5410" y="9817"/>
                  </a:lnTo>
                  <a:lnTo>
                    <a:pt x="5537" y="10464"/>
                  </a:lnTo>
                  <a:lnTo>
                    <a:pt x="5930" y="10007"/>
                  </a:lnTo>
                  <a:lnTo>
                    <a:pt x="6337" y="9715"/>
                  </a:lnTo>
                  <a:lnTo>
                    <a:pt x="6705" y="9512"/>
                  </a:lnTo>
                  <a:lnTo>
                    <a:pt x="6946" y="9271"/>
                  </a:lnTo>
                  <a:lnTo>
                    <a:pt x="7010" y="9918"/>
                  </a:lnTo>
                  <a:lnTo>
                    <a:pt x="7366" y="10020"/>
                  </a:lnTo>
                  <a:lnTo>
                    <a:pt x="7493" y="10045"/>
                  </a:lnTo>
                  <a:lnTo>
                    <a:pt x="7962" y="10007"/>
                  </a:lnTo>
                  <a:lnTo>
                    <a:pt x="8331" y="9855"/>
                  </a:lnTo>
                  <a:lnTo>
                    <a:pt x="8686" y="9512"/>
                  </a:lnTo>
                  <a:close/>
                </a:path>
                <a:path w="261619" h="354329">
                  <a:moveTo>
                    <a:pt x="9385" y="5842"/>
                  </a:moveTo>
                  <a:lnTo>
                    <a:pt x="9029" y="5422"/>
                  </a:lnTo>
                  <a:lnTo>
                    <a:pt x="8636" y="4940"/>
                  </a:lnTo>
                  <a:lnTo>
                    <a:pt x="8166" y="4445"/>
                  </a:lnTo>
                  <a:lnTo>
                    <a:pt x="7861" y="5130"/>
                  </a:lnTo>
                  <a:lnTo>
                    <a:pt x="7747" y="5283"/>
                  </a:lnTo>
                  <a:lnTo>
                    <a:pt x="7531" y="5384"/>
                  </a:lnTo>
                  <a:lnTo>
                    <a:pt x="6934" y="5207"/>
                  </a:lnTo>
                  <a:lnTo>
                    <a:pt x="6565" y="4953"/>
                  </a:lnTo>
                  <a:lnTo>
                    <a:pt x="5422" y="4089"/>
                  </a:lnTo>
                  <a:lnTo>
                    <a:pt x="5092" y="5016"/>
                  </a:lnTo>
                  <a:lnTo>
                    <a:pt x="5067" y="5245"/>
                  </a:lnTo>
                  <a:lnTo>
                    <a:pt x="4838" y="4940"/>
                  </a:lnTo>
                  <a:lnTo>
                    <a:pt x="4597" y="4533"/>
                  </a:lnTo>
                  <a:lnTo>
                    <a:pt x="4533" y="4940"/>
                  </a:lnTo>
                  <a:lnTo>
                    <a:pt x="4432" y="5245"/>
                  </a:lnTo>
                  <a:lnTo>
                    <a:pt x="4127" y="5207"/>
                  </a:lnTo>
                  <a:lnTo>
                    <a:pt x="3822" y="5130"/>
                  </a:lnTo>
                  <a:lnTo>
                    <a:pt x="3683" y="5207"/>
                  </a:lnTo>
                  <a:lnTo>
                    <a:pt x="3822" y="5207"/>
                  </a:lnTo>
                  <a:lnTo>
                    <a:pt x="4330" y="5461"/>
                  </a:lnTo>
                  <a:lnTo>
                    <a:pt x="4559" y="5461"/>
                  </a:lnTo>
                  <a:lnTo>
                    <a:pt x="4699" y="5295"/>
                  </a:lnTo>
                  <a:lnTo>
                    <a:pt x="5511" y="5283"/>
                  </a:lnTo>
                  <a:lnTo>
                    <a:pt x="5613" y="5003"/>
                  </a:lnTo>
                  <a:lnTo>
                    <a:pt x="6565" y="5702"/>
                  </a:lnTo>
                  <a:lnTo>
                    <a:pt x="7289" y="5943"/>
                  </a:lnTo>
                  <a:lnTo>
                    <a:pt x="8356" y="5422"/>
                  </a:lnTo>
                  <a:lnTo>
                    <a:pt x="8966" y="5892"/>
                  </a:lnTo>
                  <a:lnTo>
                    <a:pt x="9309" y="6019"/>
                  </a:lnTo>
                  <a:lnTo>
                    <a:pt x="9385" y="5842"/>
                  </a:lnTo>
                  <a:close/>
                </a:path>
                <a:path w="261619" h="354329">
                  <a:moveTo>
                    <a:pt x="9575" y="10248"/>
                  </a:moveTo>
                  <a:close/>
                </a:path>
                <a:path w="261619" h="354329">
                  <a:moveTo>
                    <a:pt x="10426" y="5803"/>
                  </a:moveTo>
                  <a:lnTo>
                    <a:pt x="10299" y="5613"/>
                  </a:lnTo>
                  <a:lnTo>
                    <a:pt x="10375" y="5803"/>
                  </a:lnTo>
                  <a:close/>
                </a:path>
                <a:path w="261619" h="354329">
                  <a:moveTo>
                    <a:pt x="14185" y="13881"/>
                  </a:moveTo>
                  <a:close/>
                </a:path>
                <a:path w="261619" h="354329">
                  <a:moveTo>
                    <a:pt x="14643" y="10134"/>
                  </a:moveTo>
                  <a:lnTo>
                    <a:pt x="14617" y="9182"/>
                  </a:lnTo>
                  <a:lnTo>
                    <a:pt x="14439" y="9017"/>
                  </a:lnTo>
                  <a:lnTo>
                    <a:pt x="14198" y="8978"/>
                  </a:lnTo>
                  <a:lnTo>
                    <a:pt x="13970" y="9042"/>
                  </a:lnTo>
                  <a:lnTo>
                    <a:pt x="13627" y="9220"/>
                  </a:lnTo>
                  <a:lnTo>
                    <a:pt x="13411" y="9486"/>
                  </a:lnTo>
                  <a:lnTo>
                    <a:pt x="13296" y="9740"/>
                  </a:lnTo>
                  <a:lnTo>
                    <a:pt x="13182" y="10617"/>
                  </a:lnTo>
                  <a:lnTo>
                    <a:pt x="13042" y="10579"/>
                  </a:lnTo>
                  <a:lnTo>
                    <a:pt x="12446" y="10515"/>
                  </a:lnTo>
                  <a:lnTo>
                    <a:pt x="12369" y="9931"/>
                  </a:lnTo>
                  <a:lnTo>
                    <a:pt x="12242" y="9436"/>
                  </a:lnTo>
                  <a:lnTo>
                    <a:pt x="11709" y="9410"/>
                  </a:lnTo>
                  <a:lnTo>
                    <a:pt x="11557" y="9182"/>
                  </a:lnTo>
                  <a:lnTo>
                    <a:pt x="11290" y="8813"/>
                  </a:lnTo>
                  <a:lnTo>
                    <a:pt x="11061" y="8585"/>
                  </a:lnTo>
                  <a:lnTo>
                    <a:pt x="10566" y="8204"/>
                  </a:lnTo>
                  <a:lnTo>
                    <a:pt x="10109" y="9550"/>
                  </a:lnTo>
                  <a:lnTo>
                    <a:pt x="9982" y="10350"/>
                  </a:lnTo>
                  <a:lnTo>
                    <a:pt x="9766" y="10337"/>
                  </a:lnTo>
                  <a:lnTo>
                    <a:pt x="9537" y="10248"/>
                  </a:lnTo>
                  <a:lnTo>
                    <a:pt x="9550" y="9791"/>
                  </a:lnTo>
                  <a:lnTo>
                    <a:pt x="9664" y="9017"/>
                  </a:lnTo>
                  <a:lnTo>
                    <a:pt x="9575" y="8813"/>
                  </a:lnTo>
                  <a:lnTo>
                    <a:pt x="9410" y="8597"/>
                  </a:lnTo>
                  <a:lnTo>
                    <a:pt x="9144" y="8813"/>
                  </a:lnTo>
                  <a:lnTo>
                    <a:pt x="9042" y="8966"/>
                  </a:lnTo>
                  <a:lnTo>
                    <a:pt x="8928" y="9182"/>
                  </a:lnTo>
                  <a:lnTo>
                    <a:pt x="8864" y="9956"/>
                  </a:lnTo>
                  <a:lnTo>
                    <a:pt x="8991" y="9791"/>
                  </a:lnTo>
                  <a:lnTo>
                    <a:pt x="9080" y="10617"/>
                  </a:lnTo>
                  <a:lnTo>
                    <a:pt x="9448" y="10858"/>
                  </a:lnTo>
                  <a:lnTo>
                    <a:pt x="9677" y="10922"/>
                  </a:lnTo>
                  <a:lnTo>
                    <a:pt x="10236" y="10960"/>
                  </a:lnTo>
                  <a:lnTo>
                    <a:pt x="10528" y="10960"/>
                  </a:lnTo>
                  <a:lnTo>
                    <a:pt x="10579" y="10350"/>
                  </a:lnTo>
                  <a:lnTo>
                    <a:pt x="10706" y="9664"/>
                  </a:lnTo>
                  <a:lnTo>
                    <a:pt x="10807" y="9321"/>
                  </a:lnTo>
                  <a:lnTo>
                    <a:pt x="10833" y="9182"/>
                  </a:lnTo>
                  <a:lnTo>
                    <a:pt x="11379" y="9867"/>
                  </a:lnTo>
                  <a:lnTo>
                    <a:pt x="11595" y="9994"/>
                  </a:lnTo>
                  <a:lnTo>
                    <a:pt x="11849" y="9931"/>
                  </a:lnTo>
                  <a:lnTo>
                    <a:pt x="11938" y="10858"/>
                  </a:lnTo>
                  <a:lnTo>
                    <a:pt x="12395" y="10972"/>
                  </a:lnTo>
                  <a:lnTo>
                    <a:pt x="13055" y="11010"/>
                  </a:lnTo>
                  <a:lnTo>
                    <a:pt x="13208" y="10998"/>
                  </a:lnTo>
                  <a:lnTo>
                    <a:pt x="13639" y="11010"/>
                  </a:lnTo>
                  <a:lnTo>
                    <a:pt x="13550" y="10617"/>
                  </a:lnTo>
                  <a:lnTo>
                    <a:pt x="13665" y="9664"/>
                  </a:lnTo>
                  <a:lnTo>
                    <a:pt x="13779" y="9499"/>
                  </a:lnTo>
                  <a:lnTo>
                    <a:pt x="14224" y="9182"/>
                  </a:lnTo>
                  <a:lnTo>
                    <a:pt x="14452" y="9182"/>
                  </a:lnTo>
                  <a:lnTo>
                    <a:pt x="14541" y="10375"/>
                  </a:lnTo>
                  <a:lnTo>
                    <a:pt x="14643" y="10134"/>
                  </a:lnTo>
                  <a:close/>
                </a:path>
                <a:path w="261619" h="354329">
                  <a:moveTo>
                    <a:pt x="15405" y="14185"/>
                  </a:moveTo>
                  <a:lnTo>
                    <a:pt x="15367" y="13944"/>
                  </a:lnTo>
                  <a:lnTo>
                    <a:pt x="15290" y="13665"/>
                  </a:lnTo>
                  <a:lnTo>
                    <a:pt x="15113" y="13944"/>
                  </a:lnTo>
                  <a:lnTo>
                    <a:pt x="14706" y="13144"/>
                  </a:lnTo>
                  <a:lnTo>
                    <a:pt x="14185" y="13881"/>
                  </a:lnTo>
                  <a:lnTo>
                    <a:pt x="14046" y="13919"/>
                  </a:lnTo>
                  <a:lnTo>
                    <a:pt x="13474" y="13804"/>
                  </a:lnTo>
                  <a:lnTo>
                    <a:pt x="13233" y="13792"/>
                  </a:lnTo>
                  <a:lnTo>
                    <a:pt x="12039" y="13792"/>
                  </a:lnTo>
                  <a:lnTo>
                    <a:pt x="11671" y="13766"/>
                  </a:lnTo>
                  <a:lnTo>
                    <a:pt x="11353" y="13614"/>
                  </a:lnTo>
                  <a:lnTo>
                    <a:pt x="11315" y="13271"/>
                  </a:lnTo>
                  <a:lnTo>
                    <a:pt x="11518" y="12623"/>
                  </a:lnTo>
                  <a:lnTo>
                    <a:pt x="9410" y="12865"/>
                  </a:lnTo>
                  <a:lnTo>
                    <a:pt x="9626" y="13893"/>
                  </a:lnTo>
                  <a:lnTo>
                    <a:pt x="9004" y="13601"/>
                  </a:lnTo>
                  <a:lnTo>
                    <a:pt x="8851" y="13462"/>
                  </a:lnTo>
                  <a:lnTo>
                    <a:pt x="8432" y="13093"/>
                  </a:lnTo>
                  <a:lnTo>
                    <a:pt x="8255" y="13131"/>
                  </a:lnTo>
                  <a:lnTo>
                    <a:pt x="7962" y="13512"/>
                  </a:lnTo>
                  <a:lnTo>
                    <a:pt x="7747" y="13360"/>
                  </a:lnTo>
                  <a:lnTo>
                    <a:pt x="7505" y="13195"/>
                  </a:lnTo>
                  <a:lnTo>
                    <a:pt x="7340" y="13144"/>
                  </a:lnTo>
                  <a:lnTo>
                    <a:pt x="7213" y="13131"/>
                  </a:lnTo>
                  <a:lnTo>
                    <a:pt x="7086" y="13614"/>
                  </a:lnTo>
                  <a:lnTo>
                    <a:pt x="6959" y="13792"/>
                  </a:lnTo>
                  <a:lnTo>
                    <a:pt x="6718" y="13970"/>
                  </a:lnTo>
                  <a:lnTo>
                    <a:pt x="7010" y="13868"/>
                  </a:lnTo>
                  <a:lnTo>
                    <a:pt x="7239" y="13550"/>
                  </a:lnTo>
                  <a:lnTo>
                    <a:pt x="7315" y="13360"/>
                  </a:lnTo>
                  <a:lnTo>
                    <a:pt x="7454" y="13411"/>
                  </a:lnTo>
                  <a:lnTo>
                    <a:pt x="7772" y="13690"/>
                  </a:lnTo>
                  <a:lnTo>
                    <a:pt x="7937" y="13792"/>
                  </a:lnTo>
                  <a:lnTo>
                    <a:pt x="8077" y="13766"/>
                  </a:lnTo>
                  <a:lnTo>
                    <a:pt x="8331" y="13512"/>
                  </a:lnTo>
                  <a:lnTo>
                    <a:pt x="8470" y="13614"/>
                  </a:lnTo>
                  <a:lnTo>
                    <a:pt x="8813" y="13919"/>
                  </a:lnTo>
                  <a:lnTo>
                    <a:pt x="9715" y="14439"/>
                  </a:lnTo>
                  <a:lnTo>
                    <a:pt x="10375" y="14998"/>
                  </a:lnTo>
                  <a:lnTo>
                    <a:pt x="10083" y="13893"/>
                  </a:lnTo>
                  <a:lnTo>
                    <a:pt x="9994" y="13309"/>
                  </a:lnTo>
                  <a:lnTo>
                    <a:pt x="10172" y="13309"/>
                  </a:lnTo>
                  <a:lnTo>
                    <a:pt x="10617" y="13271"/>
                  </a:lnTo>
                  <a:lnTo>
                    <a:pt x="10718" y="13665"/>
                  </a:lnTo>
                  <a:lnTo>
                    <a:pt x="10845" y="13919"/>
                  </a:lnTo>
                  <a:lnTo>
                    <a:pt x="10960" y="14058"/>
                  </a:lnTo>
                  <a:lnTo>
                    <a:pt x="11607" y="14389"/>
                  </a:lnTo>
                  <a:lnTo>
                    <a:pt x="12166" y="14389"/>
                  </a:lnTo>
                  <a:lnTo>
                    <a:pt x="12598" y="14401"/>
                  </a:lnTo>
                  <a:lnTo>
                    <a:pt x="12992" y="14401"/>
                  </a:lnTo>
                  <a:lnTo>
                    <a:pt x="13487" y="14414"/>
                  </a:lnTo>
                  <a:lnTo>
                    <a:pt x="13766" y="14452"/>
                  </a:lnTo>
                  <a:lnTo>
                    <a:pt x="13944" y="14528"/>
                  </a:lnTo>
                  <a:lnTo>
                    <a:pt x="14300" y="14452"/>
                  </a:lnTo>
                  <a:lnTo>
                    <a:pt x="14427" y="14389"/>
                  </a:lnTo>
                  <a:lnTo>
                    <a:pt x="14579" y="14287"/>
                  </a:lnTo>
                  <a:lnTo>
                    <a:pt x="14820" y="14566"/>
                  </a:lnTo>
                  <a:lnTo>
                    <a:pt x="15100" y="15659"/>
                  </a:lnTo>
                  <a:lnTo>
                    <a:pt x="15405" y="14566"/>
                  </a:lnTo>
                  <a:lnTo>
                    <a:pt x="15405" y="14185"/>
                  </a:lnTo>
                  <a:close/>
                </a:path>
                <a:path w="261619" h="354329">
                  <a:moveTo>
                    <a:pt x="17056" y="2247"/>
                  </a:moveTo>
                  <a:lnTo>
                    <a:pt x="16878" y="2209"/>
                  </a:lnTo>
                  <a:lnTo>
                    <a:pt x="16751" y="2222"/>
                  </a:lnTo>
                  <a:lnTo>
                    <a:pt x="16256" y="2108"/>
                  </a:lnTo>
                  <a:lnTo>
                    <a:pt x="16052" y="1943"/>
                  </a:lnTo>
                  <a:lnTo>
                    <a:pt x="15938" y="1803"/>
                  </a:lnTo>
                  <a:lnTo>
                    <a:pt x="15811" y="1270"/>
                  </a:lnTo>
                  <a:lnTo>
                    <a:pt x="15773" y="863"/>
                  </a:lnTo>
                  <a:lnTo>
                    <a:pt x="14465" y="1625"/>
                  </a:lnTo>
                  <a:lnTo>
                    <a:pt x="13970" y="1803"/>
                  </a:lnTo>
                  <a:lnTo>
                    <a:pt x="13436" y="1892"/>
                  </a:lnTo>
                  <a:lnTo>
                    <a:pt x="13233" y="1879"/>
                  </a:lnTo>
                  <a:lnTo>
                    <a:pt x="13106" y="1879"/>
                  </a:lnTo>
                  <a:lnTo>
                    <a:pt x="12979" y="1473"/>
                  </a:lnTo>
                  <a:lnTo>
                    <a:pt x="12954" y="1282"/>
                  </a:lnTo>
                  <a:lnTo>
                    <a:pt x="12877" y="635"/>
                  </a:lnTo>
                  <a:lnTo>
                    <a:pt x="12344" y="990"/>
                  </a:lnTo>
                  <a:lnTo>
                    <a:pt x="11760" y="1168"/>
                  </a:lnTo>
                  <a:lnTo>
                    <a:pt x="11544" y="1282"/>
                  </a:lnTo>
                  <a:lnTo>
                    <a:pt x="11404" y="838"/>
                  </a:lnTo>
                  <a:lnTo>
                    <a:pt x="11239" y="368"/>
                  </a:lnTo>
                  <a:lnTo>
                    <a:pt x="10820" y="635"/>
                  </a:lnTo>
                  <a:lnTo>
                    <a:pt x="10629" y="838"/>
                  </a:lnTo>
                  <a:lnTo>
                    <a:pt x="10350" y="101"/>
                  </a:lnTo>
                  <a:lnTo>
                    <a:pt x="9740" y="800"/>
                  </a:lnTo>
                  <a:lnTo>
                    <a:pt x="9436" y="0"/>
                  </a:lnTo>
                  <a:lnTo>
                    <a:pt x="8928" y="838"/>
                  </a:lnTo>
                  <a:lnTo>
                    <a:pt x="8686" y="1168"/>
                  </a:lnTo>
                  <a:lnTo>
                    <a:pt x="8572" y="1435"/>
                  </a:lnTo>
                  <a:lnTo>
                    <a:pt x="8458" y="1231"/>
                  </a:lnTo>
                  <a:lnTo>
                    <a:pt x="7861" y="647"/>
                  </a:lnTo>
                  <a:lnTo>
                    <a:pt x="7835" y="927"/>
                  </a:lnTo>
                  <a:lnTo>
                    <a:pt x="7950" y="1168"/>
                  </a:lnTo>
                  <a:lnTo>
                    <a:pt x="8191" y="1536"/>
                  </a:lnTo>
                  <a:lnTo>
                    <a:pt x="8318" y="1892"/>
                  </a:lnTo>
                  <a:lnTo>
                    <a:pt x="8521" y="2324"/>
                  </a:lnTo>
                  <a:lnTo>
                    <a:pt x="8597" y="2057"/>
                  </a:lnTo>
                  <a:lnTo>
                    <a:pt x="8813" y="2082"/>
                  </a:lnTo>
                  <a:lnTo>
                    <a:pt x="8940" y="1803"/>
                  </a:lnTo>
                  <a:lnTo>
                    <a:pt x="9055" y="1587"/>
                  </a:lnTo>
                  <a:lnTo>
                    <a:pt x="9182" y="1435"/>
                  </a:lnTo>
                  <a:lnTo>
                    <a:pt x="9232" y="2324"/>
                  </a:lnTo>
                  <a:lnTo>
                    <a:pt x="10045" y="1371"/>
                  </a:lnTo>
                  <a:lnTo>
                    <a:pt x="10236" y="1473"/>
                  </a:lnTo>
                  <a:lnTo>
                    <a:pt x="10452" y="1752"/>
                  </a:lnTo>
                  <a:lnTo>
                    <a:pt x="10693" y="1625"/>
                  </a:lnTo>
                  <a:lnTo>
                    <a:pt x="10972" y="1371"/>
                  </a:lnTo>
                  <a:lnTo>
                    <a:pt x="11226" y="2400"/>
                  </a:lnTo>
                  <a:lnTo>
                    <a:pt x="11874" y="1714"/>
                  </a:lnTo>
                  <a:lnTo>
                    <a:pt x="12357" y="1536"/>
                  </a:lnTo>
                  <a:lnTo>
                    <a:pt x="12801" y="2324"/>
                  </a:lnTo>
                  <a:lnTo>
                    <a:pt x="13335" y="2336"/>
                  </a:lnTo>
                  <a:lnTo>
                    <a:pt x="13614" y="2298"/>
                  </a:lnTo>
                  <a:lnTo>
                    <a:pt x="15595" y="1270"/>
                  </a:lnTo>
                  <a:lnTo>
                    <a:pt x="15659" y="1714"/>
                  </a:lnTo>
                  <a:lnTo>
                    <a:pt x="15773" y="1943"/>
                  </a:lnTo>
                  <a:lnTo>
                    <a:pt x="16192" y="2247"/>
                  </a:lnTo>
                  <a:lnTo>
                    <a:pt x="16446" y="2298"/>
                  </a:lnTo>
                  <a:lnTo>
                    <a:pt x="16751" y="2311"/>
                  </a:lnTo>
                  <a:lnTo>
                    <a:pt x="17056" y="2247"/>
                  </a:lnTo>
                  <a:close/>
                </a:path>
                <a:path w="261619" h="354329">
                  <a:moveTo>
                    <a:pt x="18796" y="5689"/>
                  </a:moveTo>
                  <a:lnTo>
                    <a:pt x="18783" y="5499"/>
                  </a:lnTo>
                  <a:lnTo>
                    <a:pt x="18719" y="4953"/>
                  </a:lnTo>
                  <a:lnTo>
                    <a:pt x="18580" y="4914"/>
                  </a:lnTo>
                  <a:lnTo>
                    <a:pt x="18364" y="4864"/>
                  </a:lnTo>
                  <a:lnTo>
                    <a:pt x="17957" y="5626"/>
                  </a:lnTo>
                  <a:lnTo>
                    <a:pt x="17818" y="5473"/>
                  </a:lnTo>
                  <a:lnTo>
                    <a:pt x="17729" y="5321"/>
                  </a:lnTo>
                  <a:lnTo>
                    <a:pt x="17576" y="5156"/>
                  </a:lnTo>
                  <a:lnTo>
                    <a:pt x="17386" y="4953"/>
                  </a:lnTo>
                  <a:lnTo>
                    <a:pt x="17221" y="4953"/>
                  </a:lnTo>
                  <a:lnTo>
                    <a:pt x="17081" y="5016"/>
                  </a:lnTo>
                  <a:lnTo>
                    <a:pt x="16967" y="5156"/>
                  </a:lnTo>
                  <a:lnTo>
                    <a:pt x="16751" y="4851"/>
                  </a:lnTo>
                  <a:lnTo>
                    <a:pt x="16332" y="4076"/>
                  </a:lnTo>
                  <a:lnTo>
                    <a:pt x="15887" y="5308"/>
                  </a:lnTo>
                  <a:lnTo>
                    <a:pt x="15646" y="4953"/>
                  </a:lnTo>
                  <a:lnTo>
                    <a:pt x="15341" y="4241"/>
                  </a:lnTo>
                  <a:lnTo>
                    <a:pt x="15252" y="3975"/>
                  </a:lnTo>
                  <a:lnTo>
                    <a:pt x="14643" y="5600"/>
                  </a:lnTo>
                  <a:lnTo>
                    <a:pt x="14363" y="5435"/>
                  </a:lnTo>
                  <a:lnTo>
                    <a:pt x="13982" y="5346"/>
                  </a:lnTo>
                  <a:lnTo>
                    <a:pt x="13779" y="5321"/>
                  </a:lnTo>
                  <a:lnTo>
                    <a:pt x="12788" y="5346"/>
                  </a:lnTo>
                  <a:lnTo>
                    <a:pt x="12331" y="5346"/>
                  </a:lnTo>
                  <a:lnTo>
                    <a:pt x="11747" y="5219"/>
                  </a:lnTo>
                  <a:lnTo>
                    <a:pt x="11798" y="5029"/>
                  </a:lnTo>
                  <a:lnTo>
                    <a:pt x="11925" y="4914"/>
                  </a:lnTo>
                  <a:lnTo>
                    <a:pt x="11849" y="4635"/>
                  </a:lnTo>
                  <a:lnTo>
                    <a:pt x="11607" y="4432"/>
                  </a:lnTo>
                  <a:lnTo>
                    <a:pt x="11176" y="4279"/>
                  </a:lnTo>
                  <a:lnTo>
                    <a:pt x="10452" y="4533"/>
                  </a:lnTo>
                  <a:lnTo>
                    <a:pt x="10363" y="4686"/>
                  </a:lnTo>
                  <a:lnTo>
                    <a:pt x="10261" y="5511"/>
                  </a:lnTo>
                  <a:lnTo>
                    <a:pt x="10388" y="5092"/>
                  </a:lnTo>
                  <a:lnTo>
                    <a:pt x="10477" y="4851"/>
                  </a:lnTo>
                  <a:lnTo>
                    <a:pt x="10604" y="4686"/>
                  </a:lnTo>
                  <a:lnTo>
                    <a:pt x="11087" y="4559"/>
                  </a:lnTo>
                  <a:lnTo>
                    <a:pt x="11341" y="4635"/>
                  </a:lnTo>
                  <a:lnTo>
                    <a:pt x="11455" y="4864"/>
                  </a:lnTo>
                  <a:lnTo>
                    <a:pt x="11328" y="4953"/>
                  </a:lnTo>
                  <a:lnTo>
                    <a:pt x="11239" y="5346"/>
                  </a:lnTo>
                  <a:lnTo>
                    <a:pt x="11557" y="5537"/>
                  </a:lnTo>
                  <a:lnTo>
                    <a:pt x="12039" y="5689"/>
                  </a:lnTo>
                  <a:lnTo>
                    <a:pt x="12534" y="5765"/>
                  </a:lnTo>
                  <a:lnTo>
                    <a:pt x="13792" y="5816"/>
                  </a:lnTo>
                  <a:lnTo>
                    <a:pt x="14160" y="5905"/>
                  </a:lnTo>
                  <a:lnTo>
                    <a:pt x="14617" y="6172"/>
                  </a:lnTo>
                  <a:lnTo>
                    <a:pt x="15074" y="6235"/>
                  </a:lnTo>
                  <a:lnTo>
                    <a:pt x="15201" y="5600"/>
                  </a:lnTo>
                  <a:lnTo>
                    <a:pt x="15278" y="5461"/>
                  </a:lnTo>
                  <a:lnTo>
                    <a:pt x="15608" y="5930"/>
                  </a:lnTo>
                  <a:lnTo>
                    <a:pt x="16027" y="6680"/>
                  </a:lnTo>
                  <a:lnTo>
                    <a:pt x="16459" y="5473"/>
                  </a:lnTo>
                  <a:lnTo>
                    <a:pt x="16675" y="5867"/>
                  </a:lnTo>
                  <a:lnTo>
                    <a:pt x="16852" y="6362"/>
                  </a:lnTo>
                  <a:lnTo>
                    <a:pt x="17221" y="5930"/>
                  </a:lnTo>
                  <a:lnTo>
                    <a:pt x="17322" y="5753"/>
                  </a:lnTo>
                  <a:lnTo>
                    <a:pt x="17462" y="5930"/>
                  </a:lnTo>
                  <a:lnTo>
                    <a:pt x="17703" y="6324"/>
                  </a:lnTo>
                  <a:lnTo>
                    <a:pt x="17868" y="6667"/>
                  </a:lnTo>
                  <a:lnTo>
                    <a:pt x="17970" y="6502"/>
                  </a:lnTo>
                  <a:lnTo>
                    <a:pt x="18186" y="6362"/>
                  </a:lnTo>
                  <a:lnTo>
                    <a:pt x="18427" y="5753"/>
                  </a:lnTo>
                  <a:lnTo>
                    <a:pt x="18529" y="5499"/>
                  </a:lnTo>
                  <a:lnTo>
                    <a:pt x="18745" y="5689"/>
                  </a:lnTo>
                  <a:close/>
                </a:path>
                <a:path w="261619" h="354329">
                  <a:moveTo>
                    <a:pt x="22529" y="11366"/>
                  </a:moveTo>
                  <a:lnTo>
                    <a:pt x="22415" y="10909"/>
                  </a:lnTo>
                  <a:lnTo>
                    <a:pt x="21932" y="10134"/>
                  </a:lnTo>
                  <a:lnTo>
                    <a:pt x="21704" y="9766"/>
                  </a:lnTo>
                  <a:lnTo>
                    <a:pt x="20726" y="10464"/>
                  </a:lnTo>
                  <a:lnTo>
                    <a:pt x="20535" y="10109"/>
                  </a:lnTo>
                  <a:lnTo>
                    <a:pt x="20129" y="9359"/>
                  </a:lnTo>
                  <a:lnTo>
                    <a:pt x="20015" y="9067"/>
                  </a:lnTo>
                  <a:lnTo>
                    <a:pt x="19888" y="8826"/>
                  </a:lnTo>
                  <a:lnTo>
                    <a:pt x="19596" y="9817"/>
                  </a:lnTo>
                  <a:lnTo>
                    <a:pt x="19469" y="10071"/>
                  </a:lnTo>
                  <a:lnTo>
                    <a:pt x="19126" y="10477"/>
                  </a:lnTo>
                  <a:lnTo>
                    <a:pt x="18846" y="10706"/>
                  </a:lnTo>
                  <a:lnTo>
                    <a:pt x="18300" y="10172"/>
                  </a:lnTo>
                  <a:lnTo>
                    <a:pt x="18135" y="10045"/>
                  </a:lnTo>
                  <a:lnTo>
                    <a:pt x="17056" y="9436"/>
                  </a:lnTo>
                  <a:lnTo>
                    <a:pt x="16611" y="9931"/>
                  </a:lnTo>
                  <a:lnTo>
                    <a:pt x="16281" y="10172"/>
                  </a:lnTo>
                  <a:lnTo>
                    <a:pt x="16192" y="10299"/>
                  </a:lnTo>
                  <a:lnTo>
                    <a:pt x="16065" y="9728"/>
                  </a:lnTo>
                  <a:lnTo>
                    <a:pt x="15913" y="9652"/>
                  </a:lnTo>
                  <a:lnTo>
                    <a:pt x="15735" y="11468"/>
                  </a:lnTo>
                  <a:lnTo>
                    <a:pt x="16332" y="10769"/>
                  </a:lnTo>
                  <a:lnTo>
                    <a:pt x="17030" y="10299"/>
                  </a:lnTo>
                  <a:lnTo>
                    <a:pt x="17157" y="10172"/>
                  </a:lnTo>
                  <a:lnTo>
                    <a:pt x="17627" y="10464"/>
                  </a:lnTo>
                  <a:lnTo>
                    <a:pt x="17856" y="10871"/>
                  </a:lnTo>
                  <a:lnTo>
                    <a:pt x="18059" y="10985"/>
                  </a:lnTo>
                  <a:lnTo>
                    <a:pt x="18199" y="10985"/>
                  </a:lnTo>
                  <a:lnTo>
                    <a:pt x="18757" y="11493"/>
                  </a:lnTo>
                  <a:lnTo>
                    <a:pt x="19456" y="10909"/>
                  </a:lnTo>
                  <a:lnTo>
                    <a:pt x="19634" y="10706"/>
                  </a:lnTo>
                  <a:lnTo>
                    <a:pt x="19926" y="10299"/>
                  </a:lnTo>
                  <a:lnTo>
                    <a:pt x="20002" y="10109"/>
                  </a:lnTo>
                  <a:lnTo>
                    <a:pt x="20396" y="10668"/>
                  </a:lnTo>
                  <a:lnTo>
                    <a:pt x="20624" y="11163"/>
                  </a:lnTo>
                  <a:lnTo>
                    <a:pt x="21069" y="10617"/>
                  </a:lnTo>
                  <a:lnTo>
                    <a:pt x="21247" y="10464"/>
                  </a:lnTo>
                  <a:lnTo>
                    <a:pt x="21653" y="10134"/>
                  </a:lnTo>
                  <a:lnTo>
                    <a:pt x="22085" y="10668"/>
                  </a:lnTo>
                  <a:lnTo>
                    <a:pt x="22199" y="10820"/>
                  </a:lnTo>
                  <a:lnTo>
                    <a:pt x="22313" y="10947"/>
                  </a:lnTo>
                  <a:lnTo>
                    <a:pt x="22504" y="11366"/>
                  </a:lnTo>
                  <a:close/>
                </a:path>
                <a:path w="261619" h="354329">
                  <a:moveTo>
                    <a:pt x="29413" y="2120"/>
                  </a:moveTo>
                  <a:lnTo>
                    <a:pt x="28790" y="1422"/>
                  </a:lnTo>
                  <a:lnTo>
                    <a:pt x="28613" y="1181"/>
                  </a:lnTo>
                  <a:lnTo>
                    <a:pt x="28473" y="1066"/>
                  </a:lnTo>
                  <a:lnTo>
                    <a:pt x="28244" y="1676"/>
                  </a:lnTo>
                  <a:lnTo>
                    <a:pt x="28067" y="1968"/>
                  </a:lnTo>
                  <a:lnTo>
                    <a:pt x="27838" y="2133"/>
                  </a:lnTo>
                  <a:lnTo>
                    <a:pt x="27647" y="2184"/>
                  </a:lnTo>
                  <a:lnTo>
                    <a:pt x="27444" y="2082"/>
                  </a:lnTo>
                  <a:lnTo>
                    <a:pt x="27228" y="1866"/>
                  </a:lnTo>
                  <a:lnTo>
                    <a:pt x="26936" y="1485"/>
                  </a:lnTo>
                  <a:lnTo>
                    <a:pt x="26365" y="2362"/>
                  </a:lnTo>
                  <a:lnTo>
                    <a:pt x="26263" y="2171"/>
                  </a:lnTo>
                  <a:lnTo>
                    <a:pt x="25806" y="1892"/>
                  </a:lnTo>
                  <a:lnTo>
                    <a:pt x="25514" y="1866"/>
                  </a:lnTo>
                  <a:lnTo>
                    <a:pt x="24993" y="1917"/>
                  </a:lnTo>
                  <a:lnTo>
                    <a:pt x="24193" y="2171"/>
                  </a:lnTo>
                  <a:lnTo>
                    <a:pt x="24155" y="1968"/>
                  </a:lnTo>
                  <a:lnTo>
                    <a:pt x="23939" y="1689"/>
                  </a:lnTo>
                  <a:lnTo>
                    <a:pt x="23774" y="1574"/>
                  </a:lnTo>
                  <a:lnTo>
                    <a:pt x="23571" y="1447"/>
                  </a:lnTo>
                  <a:lnTo>
                    <a:pt x="23215" y="1371"/>
                  </a:lnTo>
                  <a:lnTo>
                    <a:pt x="22682" y="1409"/>
                  </a:lnTo>
                  <a:lnTo>
                    <a:pt x="22212" y="1574"/>
                  </a:lnTo>
                  <a:lnTo>
                    <a:pt x="21818" y="1206"/>
                  </a:lnTo>
                  <a:lnTo>
                    <a:pt x="21513" y="1117"/>
                  </a:lnTo>
                  <a:lnTo>
                    <a:pt x="20993" y="1181"/>
                  </a:lnTo>
                  <a:lnTo>
                    <a:pt x="20777" y="1282"/>
                  </a:lnTo>
                  <a:lnTo>
                    <a:pt x="20434" y="1536"/>
                  </a:lnTo>
                  <a:lnTo>
                    <a:pt x="20205" y="1536"/>
                  </a:lnTo>
                  <a:lnTo>
                    <a:pt x="19646" y="1739"/>
                  </a:lnTo>
                  <a:lnTo>
                    <a:pt x="19354" y="1968"/>
                  </a:lnTo>
                  <a:lnTo>
                    <a:pt x="19189" y="1866"/>
                  </a:lnTo>
                  <a:lnTo>
                    <a:pt x="19088" y="1676"/>
                  </a:lnTo>
                  <a:lnTo>
                    <a:pt x="18732" y="1244"/>
                  </a:lnTo>
                  <a:lnTo>
                    <a:pt x="18694" y="1651"/>
                  </a:lnTo>
                  <a:lnTo>
                    <a:pt x="18821" y="3086"/>
                  </a:lnTo>
                  <a:lnTo>
                    <a:pt x="19850" y="2247"/>
                  </a:lnTo>
                  <a:lnTo>
                    <a:pt x="19812" y="2514"/>
                  </a:lnTo>
                  <a:lnTo>
                    <a:pt x="19939" y="2616"/>
                  </a:lnTo>
                  <a:lnTo>
                    <a:pt x="20116" y="2692"/>
                  </a:lnTo>
                  <a:lnTo>
                    <a:pt x="20256" y="2667"/>
                  </a:lnTo>
                  <a:lnTo>
                    <a:pt x="20548" y="2247"/>
                  </a:lnTo>
                  <a:lnTo>
                    <a:pt x="20688" y="2082"/>
                  </a:lnTo>
                  <a:lnTo>
                    <a:pt x="21170" y="1739"/>
                  </a:lnTo>
                  <a:lnTo>
                    <a:pt x="21463" y="1689"/>
                  </a:lnTo>
                  <a:lnTo>
                    <a:pt x="21742" y="1968"/>
                  </a:lnTo>
                  <a:lnTo>
                    <a:pt x="21856" y="2133"/>
                  </a:lnTo>
                  <a:lnTo>
                    <a:pt x="21983" y="2362"/>
                  </a:lnTo>
                  <a:lnTo>
                    <a:pt x="22606" y="2070"/>
                  </a:lnTo>
                  <a:lnTo>
                    <a:pt x="22809" y="2006"/>
                  </a:lnTo>
                  <a:lnTo>
                    <a:pt x="23177" y="1968"/>
                  </a:lnTo>
                  <a:lnTo>
                    <a:pt x="23368" y="2006"/>
                  </a:lnTo>
                  <a:lnTo>
                    <a:pt x="23609" y="2171"/>
                  </a:lnTo>
                  <a:lnTo>
                    <a:pt x="23736" y="2349"/>
                  </a:lnTo>
                  <a:lnTo>
                    <a:pt x="23939" y="2908"/>
                  </a:lnTo>
                  <a:lnTo>
                    <a:pt x="24701" y="2552"/>
                  </a:lnTo>
                  <a:lnTo>
                    <a:pt x="25501" y="2362"/>
                  </a:lnTo>
                  <a:lnTo>
                    <a:pt x="25717" y="2400"/>
                  </a:lnTo>
                  <a:lnTo>
                    <a:pt x="25946" y="2514"/>
                  </a:lnTo>
                  <a:lnTo>
                    <a:pt x="26136" y="2781"/>
                  </a:lnTo>
                  <a:lnTo>
                    <a:pt x="26365" y="3390"/>
                  </a:lnTo>
                  <a:lnTo>
                    <a:pt x="26822" y="2400"/>
                  </a:lnTo>
                  <a:lnTo>
                    <a:pt x="26987" y="2133"/>
                  </a:lnTo>
                  <a:lnTo>
                    <a:pt x="27228" y="2349"/>
                  </a:lnTo>
                  <a:lnTo>
                    <a:pt x="27495" y="2463"/>
                  </a:lnTo>
                  <a:lnTo>
                    <a:pt x="28562" y="1422"/>
                  </a:lnTo>
                  <a:lnTo>
                    <a:pt x="29311" y="2120"/>
                  </a:lnTo>
                  <a:close/>
                </a:path>
                <a:path w="261619" h="354329">
                  <a:moveTo>
                    <a:pt x="29806" y="10960"/>
                  </a:moveTo>
                  <a:lnTo>
                    <a:pt x="29324" y="10528"/>
                  </a:lnTo>
                  <a:lnTo>
                    <a:pt x="29133" y="10375"/>
                  </a:lnTo>
                  <a:lnTo>
                    <a:pt x="29044" y="10248"/>
                  </a:lnTo>
                  <a:lnTo>
                    <a:pt x="28905" y="10185"/>
                  </a:lnTo>
                  <a:lnTo>
                    <a:pt x="28714" y="10185"/>
                  </a:lnTo>
                  <a:lnTo>
                    <a:pt x="28092" y="10109"/>
                  </a:lnTo>
                  <a:lnTo>
                    <a:pt x="28397" y="10414"/>
                  </a:lnTo>
                  <a:lnTo>
                    <a:pt x="28752" y="10452"/>
                  </a:lnTo>
                  <a:lnTo>
                    <a:pt x="28765" y="10655"/>
                  </a:lnTo>
                  <a:lnTo>
                    <a:pt x="28638" y="11125"/>
                  </a:lnTo>
                  <a:lnTo>
                    <a:pt x="28473" y="11391"/>
                  </a:lnTo>
                  <a:lnTo>
                    <a:pt x="28130" y="11633"/>
                  </a:lnTo>
                  <a:lnTo>
                    <a:pt x="28067" y="10236"/>
                  </a:lnTo>
                  <a:lnTo>
                    <a:pt x="27965" y="9880"/>
                  </a:lnTo>
                  <a:lnTo>
                    <a:pt x="27457" y="8813"/>
                  </a:lnTo>
                  <a:lnTo>
                    <a:pt x="27216" y="9601"/>
                  </a:lnTo>
                  <a:lnTo>
                    <a:pt x="26809" y="10655"/>
                  </a:lnTo>
                  <a:lnTo>
                    <a:pt x="26695" y="11137"/>
                  </a:lnTo>
                  <a:lnTo>
                    <a:pt x="25984" y="11023"/>
                  </a:lnTo>
                  <a:lnTo>
                    <a:pt x="25882" y="10845"/>
                  </a:lnTo>
                  <a:lnTo>
                    <a:pt x="25819" y="10604"/>
                  </a:lnTo>
                  <a:lnTo>
                    <a:pt x="25641" y="10248"/>
                  </a:lnTo>
                  <a:lnTo>
                    <a:pt x="25438" y="10236"/>
                  </a:lnTo>
                  <a:lnTo>
                    <a:pt x="25120" y="10350"/>
                  </a:lnTo>
                  <a:lnTo>
                    <a:pt x="24726" y="10579"/>
                  </a:lnTo>
                  <a:lnTo>
                    <a:pt x="24472" y="9182"/>
                  </a:lnTo>
                  <a:lnTo>
                    <a:pt x="24015" y="10414"/>
                  </a:lnTo>
                  <a:lnTo>
                    <a:pt x="23774" y="10845"/>
                  </a:lnTo>
                  <a:lnTo>
                    <a:pt x="23583" y="10528"/>
                  </a:lnTo>
                  <a:lnTo>
                    <a:pt x="23558" y="12166"/>
                  </a:lnTo>
                  <a:lnTo>
                    <a:pt x="23990" y="11303"/>
                  </a:lnTo>
                  <a:lnTo>
                    <a:pt x="24218" y="10960"/>
                  </a:lnTo>
                  <a:lnTo>
                    <a:pt x="24320" y="11620"/>
                  </a:lnTo>
                  <a:lnTo>
                    <a:pt x="25247" y="10960"/>
                  </a:lnTo>
                  <a:lnTo>
                    <a:pt x="25412" y="11468"/>
                  </a:lnTo>
                  <a:lnTo>
                    <a:pt x="26009" y="11633"/>
                  </a:lnTo>
                  <a:lnTo>
                    <a:pt x="26733" y="11760"/>
                  </a:lnTo>
                  <a:lnTo>
                    <a:pt x="27216" y="11899"/>
                  </a:lnTo>
                  <a:lnTo>
                    <a:pt x="27292" y="11137"/>
                  </a:lnTo>
                  <a:lnTo>
                    <a:pt x="27520" y="10375"/>
                  </a:lnTo>
                  <a:lnTo>
                    <a:pt x="27584" y="10236"/>
                  </a:lnTo>
                  <a:lnTo>
                    <a:pt x="27622" y="10541"/>
                  </a:lnTo>
                  <a:lnTo>
                    <a:pt x="27749" y="12319"/>
                  </a:lnTo>
                  <a:lnTo>
                    <a:pt x="27978" y="12179"/>
                  </a:lnTo>
                  <a:lnTo>
                    <a:pt x="28105" y="12090"/>
                  </a:lnTo>
                  <a:lnTo>
                    <a:pt x="28270" y="12014"/>
                  </a:lnTo>
                  <a:lnTo>
                    <a:pt x="29070" y="10541"/>
                  </a:lnTo>
                  <a:lnTo>
                    <a:pt x="29629" y="10883"/>
                  </a:lnTo>
                  <a:lnTo>
                    <a:pt x="29806" y="10960"/>
                  </a:lnTo>
                  <a:close/>
                </a:path>
                <a:path w="261619" h="354329">
                  <a:moveTo>
                    <a:pt x="30010" y="5981"/>
                  </a:moveTo>
                  <a:lnTo>
                    <a:pt x="29908" y="4914"/>
                  </a:lnTo>
                  <a:lnTo>
                    <a:pt x="29730" y="5359"/>
                  </a:lnTo>
                  <a:lnTo>
                    <a:pt x="29603" y="5981"/>
                  </a:lnTo>
                  <a:lnTo>
                    <a:pt x="29451" y="5600"/>
                  </a:lnTo>
                  <a:lnTo>
                    <a:pt x="29133" y="5041"/>
                  </a:lnTo>
                  <a:lnTo>
                    <a:pt x="28829" y="4686"/>
                  </a:lnTo>
                  <a:lnTo>
                    <a:pt x="28168" y="4064"/>
                  </a:lnTo>
                  <a:lnTo>
                    <a:pt x="28219" y="5524"/>
                  </a:lnTo>
                  <a:lnTo>
                    <a:pt x="28168" y="5727"/>
                  </a:lnTo>
                  <a:lnTo>
                    <a:pt x="28054" y="5981"/>
                  </a:lnTo>
                  <a:lnTo>
                    <a:pt x="27927" y="6057"/>
                  </a:lnTo>
                  <a:lnTo>
                    <a:pt x="27800" y="6057"/>
                  </a:lnTo>
                  <a:lnTo>
                    <a:pt x="27673" y="5854"/>
                  </a:lnTo>
                  <a:lnTo>
                    <a:pt x="27571" y="4978"/>
                  </a:lnTo>
                  <a:lnTo>
                    <a:pt x="27101" y="4851"/>
                  </a:lnTo>
                  <a:lnTo>
                    <a:pt x="26416" y="5854"/>
                  </a:lnTo>
                  <a:lnTo>
                    <a:pt x="26276" y="5816"/>
                  </a:lnTo>
                  <a:lnTo>
                    <a:pt x="25666" y="5359"/>
                  </a:lnTo>
                  <a:lnTo>
                    <a:pt x="25577" y="5638"/>
                  </a:lnTo>
                  <a:lnTo>
                    <a:pt x="24511" y="6350"/>
                  </a:lnTo>
                  <a:lnTo>
                    <a:pt x="24244" y="6350"/>
                  </a:lnTo>
                  <a:lnTo>
                    <a:pt x="22148" y="5359"/>
                  </a:lnTo>
                  <a:lnTo>
                    <a:pt x="21958" y="5207"/>
                  </a:lnTo>
                  <a:lnTo>
                    <a:pt x="21742" y="5372"/>
                  </a:lnTo>
                  <a:lnTo>
                    <a:pt x="21628" y="5651"/>
                  </a:lnTo>
                  <a:lnTo>
                    <a:pt x="21513" y="5816"/>
                  </a:lnTo>
                  <a:lnTo>
                    <a:pt x="21386" y="5930"/>
                  </a:lnTo>
                  <a:lnTo>
                    <a:pt x="21132" y="6045"/>
                  </a:lnTo>
                  <a:lnTo>
                    <a:pt x="20942" y="6045"/>
                  </a:lnTo>
                  <a:lnTo>
                    <a:pt x="20396" y="5943"/>
                  </a:lnTo>
                  <a:lnTo>
                    <a:pt x="19723" y="5448"/>
                  </a:lnTo>
                  <a:lnTo>
                    <a:pt x="19532" y="5308"/>
                  </a:lnTo>
                  <a:lnTo>
                    <a:pt x="19240" y="5803"/>
                  </a:lnTo>
                  <a:lnTo>
                    <a:pt x="19456" y="5524"/>
                  </a:lnTo>
                  <a:lnTo>
                    <a:pt x="20256" y="6083"/>
                  </a:lnTo>
                  <a:lnTo>
                    <a:pt x="20916" y="6286"/>
                  </a:lnTo>
                  <a:lnTo>
                    <a:pt x="21158" y="6299"/>
                  </a:lnTo>
                  <a:lnTo>
                    <a:pt x="21602" y="6146"/>
                  </a:lnTo>
                  <a:lnTo>
                    <a:pt x="21831" y="5880"/>
                  </a:lnTo>
                  <a:lnTo>
                    <a:pt x="21945" y="5651"/>
                  </a:lnTo>
                  <a:lnTo>
                    <a:pt x="24231" y="6819"/>
                  </a:lnTo>
                  <a:lnTo>
                    <a:pt x="24625" y="6819"/>
                  </a:lnTo>
                  <a:lnTo>
                    <a:pt x="25463" y="6604"/>
                  </a:lnTo>
                  <a:lnTo>
                    <a:pt x="25806" y="6350"/>
                  </a:lnTo>
                  <a:lnTo>
                    <a:pt x="25920" y="6210"/>
                  </a:lnTo>
                  <a:lnTo>
                    <a:pt x="26352" y="6375"/>
                  </a:lnTo>
                  <a:lnTo>
                    <a:pt x="26784" y="6311"/>
                  </a:lnTo>
                  <a:lnTo>
                    <a:pt x="26974" y="6197"/>
                  </a:lnTo>
                  <a:lnTo>
                    <a:pt x="27114" y="6057"/>
                  </a:lnTo>
                  <a:lnTo>
                    <a:pt x="27190" y="6235"/>
                  </a:lnTo>
                  <a:lnTo>
                    <a:pt x="27317" y="6438"/>
                  </a:lnTo>
                  <a:lnTo>
                    <a:pt x="27495" y="6629"/>
                  </a:lnTo>
                  <a:lnTo>
                    <a:pt x="27787" y="6705"/>
                  </a:lnTo>
                  <a:lnTo>
                    <a:pt x="28270" y="6604"/>
                  </a:lnTo>
                  <a:lnTo>
                    <a:pt x="28651" y="6134"/>
                  </a:lnTo>
                  <a:lnTo>
                    <a:pt x="28816" y="5600"/>
                  </a:lnTo>
                  <a:lnTo>
                    <a:pt x="28956" y="5854"/>
                  </a:lnTo>
                  <a:lnTo>
                    <a:pt x="29197" y="6438"/>
                  </a:lnTo>
                  <a:lnTo>
                    <a:pt x="29425" y="7162"/>
                  </a:lnTo>
                  <a:lnTo>
                    <a:pt x="29756" y="8026"/>
                  </a:lnTo>
                  <a:lnTo>
                    <a:pt x="29908" y="7162"/>
                  </a:lnTo>
                  <a:lnTo>
                    <a:pt x="30010" y="5981"/>
                  </a:lnTo>
                  <a:close/>
                </a:path>
                <a:path w="261619" h="354329">
                  <a:moveTo>
                    <a:pt x="30124" y="16078"/>
                  </a:moveTo>
                  <a:lnTo>
                    <a:pt x="29514" y="14770"/>
                  </a:lnTo>
                  <a:lnTo>
                    <a:pt x="29476" y="14935"/>
                  </a:lnTo>
                  <a:lnTo>
                    <a:pt x="29298" y="14998"/>
                  </a:lnTo>
                  <a:lnTo>
                    <a:pt x="29197" y="15532"/>
                  </a:lnTo>
                  <a:lnTo>
                    <a:pt x="28968" y="15925"/>
                  </a:lnTo>
                  <a:lnTo>
                    <a:pt x="28854" y="15671"/>
                  </a:lnTo>
                  <a:lnTo>
                    <a:pt x="28613" y="15087"/>
                  </a:lnTo>
                  <a:lnTo>
                    <a:pt x="28498" y="14719"/>
                  </a:lnTo>
                  <a:lnTo>
                    <a:pt x="28321" y="14909"/>
                  </a:lnTo>
                  <a:lnTo>
                    <a:pt x="27444" y="15659"/>
                  </a:lnTo>
                  <a:lnTo>
                    <a:pt x="26416" y="15113"/>
                  </a:lnTo>
                  <a:lnTo>
                    <a:pt x="25006" y="14363"/>
                  </a:lnTo>
                  <a:lnTo>
                    <a:pt x="25361" y="15113"/>
                  </a:lnTo>
                  <a:lnTo>
                    <a:pt x="25476" y="15430"/>
                  </a:lnTo>
                  <a:lnTo>
                    <a:pt x="25603" y="16078"/>
                  </a:lnTo>
                  <a:lnTo>
                    <a:pt x="25488" y="16230"/>
                  </a:lnTo>
                  <a:lnTo>
                    <a:pt x="25095" y="16217"/>
                  </a:lnTo>
                  <a:lnTo>
                    <a:pt x="24879" y="16129"/>
                  </a:lnTo>
                  <a:lnTo>
                    <a:pt x="24587" y="15925"/>
                  </a:lnTo>
                  <a:lnTo>
                    <a:pt x="24384" y="15684"/>
                  </a:lnTo>
                  <a:lnTo>
                    <a:pt x="24650" y="15532"/>
                  </a:lnTo>
                  <a:lnTo>
                    <a:pt x="24790" y="15011"/>
                  </a:lnTo>
                  <a:lnTo>
                    <a:pt x="23088" y="14287"/>
                  </a:lnTo>
                  <a:lnTo>
                    <a:pt x="22834" y="14947"/>
                  </a:lnTo>
                  <a:lnTo>
                    <a:pt x="22694" y="15506"/>
                  </a:lnTo>
                  <a:lnTo>
                    <a:pt x="22352" y="14859"/>
                  </a:lnTo>
                  <a:lnTo>
                    <a:pt x="22199" y="14693"/>
                  </a:lnTo>
                  <a:lnTo>
                    <a:pt x="21907" y="14452"/>
                  </a:lnTo>
                  <a:lnTo>
                    <a:pt x="21539" y="14046"/>
                  </a:lnTo>
                  <a:lnTo>
                    <a:pt x="21234" y="13627"/>
                  </a:lnTo>
                  <a:lnTo>
                    <a:pt x="21170" y="14033"/>
                  </a:lnTo>
                  <a:lnTo>
                    <a:pt x="21056" y="14554"/>
                  </a:lnTo>
                  <a:lnTo>
                    <a:pt x="20828" y="14960"/>
                  </a:lnTo>
                  <a:lnTo>
                    <a:pt x="20294" y="14249"/>
                  </a:lnTo>
                  <a:lnTo>
                    <a:pt x="20053" y="13627"/>
                  </a:lnTo>
                  <a:lnTo>
                    <a:pt x="19240" y="14338"/>
                  </a:lnTo>
                  <a:lnTo>
                    <a:pt x="18757" y="13246"/>
                  </a:lnTo>
                  <a:lnTo>
                    <a:pt x="18402" y="13843"/>
                  </a:lnTo>
                  <a:lnTo>
                    <a:pt x="17754" y="14465"/>
                  </a:lnTo>
                  <a:lnTo>
                    <a:pt x="17640" y="14046"/>
                  </a:lnTo>
                  <a:lnTo>
                    <a:pt x="17614" y="13843"/>
                  </a:lnTo>
                  <a:lnTo>
                    <a:pt x="17310" y="13906"/>
                  </a:lnTo>
                  <a:lnTo>
                    <a:pt x="16929" y="14046"/>
                  </a:lnTo>
                  <a:lnTo>
                    <a:pt x="16700" y="14198"/>
                  </a:lnTo>
                  <a:lnTo>
                    <a:pt x="16370" y="14554"/>
                  </a:lnTo>
                  <a:lnTo>
                    <a:pt x="16243" y="14770"/>
                  </a:lnTo>
                  <a:lnTo>
                    <a:pt x="16725" y="14325"/>
                  </a:lnTo>
                  <a:lnTo>
                    <a:pt x="17005" y="14160"/>
                  </a:lnTo>
                  <a:lnTo>
                    <a:pt x="17462" y="14046"/>
                  </a:lnTo>
                  <a:lnTo>
                    <a:pt x="17627" y="14833"/>
                  </a:lnTo>
                  <a:lnTo>
                    <a:pt x="18122" y="14465"/>
                  </a:lnTo>
                  <a:lnTo>
                    <a:pt x="18351" y="14287"/>
                  </a:lnTo>
                  <a:lnTo>
                    <a:pt x="18618" y="13970"/>
                  </a:lnTo>
                  <a:lnTo>
                    <a:pt x="18719" y="14389"/>
                  </a:lnTo>
                  <a:lnTo>
                    <a:pt x="18948" y="14732"/>
                  </a:lnTo>
                  <a:lnTo>
                    <a:pt x="19075" y="14871"/>
                  </a:lnTo>
                  <a:lnTo>
                    <a:pt x="19685" y="14401"/>
                  </a:lnTo>
                  <a:lnTo>
                    <a:pt x="19862" y="14249"/>
                  </a:lnTo>
                  <a:lnTo>
                    <a:pt x="20027" y="14554"/>
                  </a:lnTo>
                  <a:lnTo>
                    <a:pt x="20574" y="15354"/>
                  </a:lnTo>
                  <a:lnTo>
                    <a:pt x="20815" y="15798"/>
                  </a:lnTo>
                  <a:lnTo>
                    <a:pt x="21336" y="14960"/>
                  </a:lnTo>
                  <a:lnTo>
                    <a:pt x="21501" y="14693"/>
                  </a:lnTo>
                  <a:lnTo>
                    <a:pt x="21678" y="14897"/>
                  </a:lnTo>
                  <a:lnTo>
                    <a:pt x="21907" y="15087"/>
                  </a:lnTo>
                  <a:lnTo>
                    <a:pt x="22364" y="16052"/>
                  </a:lnTo>
                  <a:lnTo>
                    <a:pt x="22872" y="16052"/>
                  </a:lnTo>
                  <a:lnTo>
                    <a:pt x="23126" y="15849"/>
                  </a:lnTo>
                  <a:lnTo>
                    <a:pt x="23241" y="15519"/>
                  </a:lnTo>
                  <a:lnTo>
                    <a:pt x="23393" y="15011"/>
                  </a:lnTo>
                  <a:lnTo>
                    <a:pt x="23939" y="15240"/>
                  </a:lnTo>
                  <a:lnTo>
                    <a:pt x="23787" y="15328"/>
                  </a:lnTo>
                  <a:lnTo>
                    <a:pt x="23736" y="15684"/>
                  </a:lnTo>
                  <a:lnTo>
                    <a:pt x="23952" y="16078"/>
                  </a:lnTo>
                  <a:lnTo>
                    <a:pt x="24193" y="16370"/>
                  </a:lnTo>
                  <a:lnTo>
                    <a:pt x="24599" y="16675"/>
                  </a:lnTo>
                  <a:lnTo>
                    <a:pt x="24904" y="16814"/>
                  </a:lnTo>
                  <a:lnTo>
                    <a:pt x="25438" y="16840"/>
                  </a:lnTo>
                  <a:lnTo>
                    <a:pt x="25908" y="16662"/>
                  </a:lnTo>
                  <a:lnTo>
                    <a:pt x="26123" y="16421"/>
                  </a:lnTo>
                  <a:lnTo>
                    <a:pt x="26187" y="16230"/>
                  </a:lnTo>
                  <a:lnTo>
                    <a:pt x="26212" y="15684"/>
                  </a:lnTo>
                  <a:lnTo>
                    <a:pt x="26847" y="15798"/>
                  </a:lnTo>
                  <a:lnTo>
                    <a:pt x="26987" y="16078"/>
                  </a:lnTo>
                  <a:lnTo>
                    <a:pt x="27114" y="16230"/>
                  </a:lnTo>
                  <a:lnTo>
                    <a:pt x="27343" y="16408"/>
                  </a:lnTo>
                  <a:lnTo>
                    <a:pt x="28003" y="15925"/>
                  </a:lnTo>
                  <a:lnTo>
                    <a:pt x="28168" y="15786"/>
                  </a:lnTo>
                  <a:lnTo>
                    <a:pt x="28295" y="15671"/>
                  </a:lnTo>
                  <a:lnTo>
                    <a:pt x="28943" y="17106"/>
                  </a:lnTo>
                  <a:lnTo>
                    <a:pt x="29260" y="16370"/>
                  </a:lnTo>
                  <a:lnTo>
                    <a:pt x="29527" y="15925"/>
                  </a:lnTo>
                  <a:lnTo>
                    <a:pt x="29603" y="15443"/>
                  </a:lnTo>
                  <a:lnTo>
                    <a:pt x="30048" y="16078"/>
                  </a:lnTo>
                  <a:close/>
                </a:path>
                <a:path w="261619" h="354329">
                  <a:moveTo>
                    <a:pt x="30530" y="10769"/>
                  </a:moveTo>
                  <a:lnTo>
                    <a:pt x="30492" y="10642"/>
                  </a:lnTo>
                  <a:lnTo>
                    <a:pt x="30327" y="10515"/>
                  </a:lnTo>
                  <a:lnTo>
                    <a:pt x="30060" y="10528"/>
                  </a:lnTo>
                  <a:lnTo>
                    <a:pt x="29895" y="10744"/>
                  </a:lnTo>
                  <a:lnTo>
                    <a:pt x="29845" y="10922"/>
                  </a:lnTo>
                  <a:lnTo>
                    <a:pt x="29870" y="11328"/>
                  </a:lnTo>
                  <a:lnTo>
                    <a:pt x="30022" y="11404"/>
                  </a:lnTo>
                  <a:lnTo>
                    <a:pt x="30391" y="11214"/>
                  </a:lnTo>
                  <a:lnTo>
                    <a:pt x="30480" y="10909"/>
                  </a:lnTo>
                  <a:lnTo>
                    <a:pt x="30530" y="10769"/>
                  </a:lnTo>
                  <a:close/>
                </a:path>
                <a:path w="261619" h="354329">
                  <a:moveTo>
                    <a:pt x="91757" y="213588"/>
                  </a:moveTo>
                  <a:lnTo>
                    <a:pt x="91300" y="214134"/>
                  </a:lnTo>
                  <a:lnTo>
                    <a:pt x="90766" y="214871"/>
                  </a:lnTo>
                  <a:lnTo>
                    <a:pt x="90233" y="215607"/>
                  </a:lnTo>
                  <a:lnTo>
                    <a:pt x="89509" y="216496"/>
                  </a:lnTo>
                  <a:lnTo>
                    <a:pt x="88582" y="217601"/>
                  </a:lnTo>
                  <a:lnTo>
                    <a:pt x="87934" y="218414"/>
                  </a:lnTo>
                  <a:lnTo>
                    <a:pt x="87795" y="218605"/>
                  </a:lnTo>
                  <a:lnTo>
                    <a:pt x="87503" y="219087"/>
                  </a:lnTo>
                  <a:lnTo>
                    <a:pt x="87490" y="219252"/>
                  </a:lnTo>
                  <a:lnTo>
                    <a:pt x="87668" y="219430"/>
                  </a:lnTo>
                  <a:lnTo>
                    <a:pt x="89585" y="217805"/>
                  </a:lnTo>
                  <a:lnTo>
                    <a:pt x="90233" y="217030"/>
                  </a:lnTo>
                  <a:lnTo>
                    <a:pt x="90855" y="216001"/>
                  </a:lnTo>
                  <a:lnTo>
                    <a:pt x="91630" y="214274"/>
                  </a:lnTo>
                  <a:lnTo>
                    <a:pt x="91757" y="213588"/>
                  </a:lnTo>
                  <a:close/>
                </a:path>
                <a:path w="261619" h="354329">
                  <a:moveTo>
                    <a:pt x="109347" y="220306"/>
                  </a:moveTo>
                  <a:lnTo>
                    <a:pt x="109232" y="219862"/>
                  </a:lnTo>
                  <a:lnTo>
                    <a:pt x="109169" y="219443"/>
                  </a:lnTo>
                  <a:lnTo>
                    <a:pt x="109169" y="219113"/>
                  </a:lnTo>
                  <a:lnTo>
                    <a:pt x="109169" y="218821"/>
                  </a:lnTo>
                  <a:lnTo>
                    <a:pt x="109181" y="218579"/>
                  </a:lnTo>
                  <a:lnTo>
                    <a:pt x="109207" y="218427"/>
                  </a:lnTo>
                  <a:lnTo>
                    <a:pt x="109220" y="218262"/>
                  </a:lnTo>
                  <a:lnTo>
                    <a:pt x="109093" y="218401"/>
                  </a:lnTo>
                  <a:lnTo>
                    <a:pt x="109029" y="218554"/>
                  </a:lnTo>
                  <a:lnTo>
                    <a:pt x="108978" y="218795"/>
                  </a:lnTo>
                  <a:lnTo>
                    <a:pt x="108851" y="219557"/>
                  </a:lnTo>
                  <a:lnTo>
                    <a:pt x="108877" y="220192"/>
                  </a:lnTo>
                  <a:lnTo>
                    <a:pt x="109016" y="220878"/>
                  </a:lnTo>
                  <a:lnTo>
                    <a:pt x="109131" y="220687"/>
                  </a:lnTo>
                  <a:lnTo>
                    <a:pt x="109232" y="220497"/>
                  </a:lnTo>
                  <a:lnTo>
                    <a:pt x="109347" y="220306"/>
                  </a:lnTo>
                  <a:close/>
                </a:path>
                <a:path w="261619" h="354329">
                  <a:moveTo>
                    <a:pt x="110604" y="223939"/>
                  </a:moveTo>
                  <a:lnTo>
                    <a:pt x="110451" y="223354"/>
                  </a:lnTo>
                  <a:lnTo>
                    <a:pt x="110274" y="222821"/>
                  </a:lnTo>
                  <a:lnTo>
                    <a:pt x="110172" y="222580"/>
                  </a:lnTo>
                  <a:lnTo>
                    <a:pt x="110134" y="222453"/>
                  </a:lnTo>
                  <a:lnTo>
                    <a:pt x="109969" y="222821"/>
                  </a:lnTo>
                  <a:lnTo>
                    <a:pt x="109829" y="223164"/>
                  </a:lnTo>
                  <a:lnTo>
                    <a:pt x="109728" y="223520"/>
                  </a:lnTo>
                  <a:lnTo>
                    <a:pt x="109791" y="223862"/>
                  </a:lnTo>
                  <a:lnTo>
                    <a:pt x="109816" y="224193"/>
                  </a:lnTo>
                  <a:lnTo>
                    <a:pt x="109791" y="224523"/>
                  </a:lnTo>
                  <a:lnTo>
                    <a:pt x="109740" y="225005"/>
                  </a:lnTo>
                  <a:lnTo>
                    <a:pt x="109562" y="225437"/>
                  </a:lnTo>
                  <a:lnTo>
                    <a:pt x="109245" y="225882"/>
                  </a:lnTo>
                  <a:lnTo>
                    <a:pt x="109220" y="226441"/>
                  </a:lnTo>
                  <a:lnTo>
                    <a:pt x="109296" y="227418"/>
                  </a:lnTo>
                  <a:lnTo>
                    <a:pt x="109448" y="227126"/>
                  </a:lnTo>
                  <a:lnTo>
                    <a:pt x="109702" y="226783"/>
                  </a:lnTo>
                  <a:lnTo>
                    <a:pt x="109994" y="226339"/>
                  </a:lnTo>
                  <a:lnTo>
                    <a:pt x="110337" y="225856"/>
                  </a:lnTo>
                  <a:lnTo>
                    <a:pt x="110578" y="225196"/>
                  </a:lnTo>
                  <a:lnTo>
                    <a:pt x="110604" y="223939"/>
                  </a:lnTo>
                  <a:close/>
                </a:path>
                <a:path w="261619" h="354329">
                  <a:moveTo>
                    <a:pt x="129311" y="166230"/>
                  </a:moveTo>
                  <a:lnTo>
                    <a:pt x="129222" y="165938"/>
                  </a:lnTo>
                  <a:lnTo>
                    <a:pt x="129082" y="165823"/>
                  </a:lnTo>
                  <a:lnTo>
                    <a:pt x="128917" y="165811"/>
                  </a:lnTo>
                  <a:lnTo>
                    <a:pt x="129197" y="166458"/>
                  </a:lnTo>
                  <a:lnTo>
                    <a:pt x="129311" y="166230"/>
                  </a:lnTo>
                  <a:close/>
                </a:path>
                <a:path w="261619" h="354329">
                  <a:moveTo>
                    <a:pt x="133731" y="170561"/>
                  </a:moveTo>
                  <a:lnTo>
                    <a:pt x="133413" y="170954"/>
                  </a:lnTo>
                  <a:lnTo>
                    <a:pt x="132651" y="172046"/>
                  </a:lnTo>
                  <a:lnTo>
                    <a:pt x="132143" y="172707"/>
                  </a:lnTo>
                  <a:lnTo>
                    <a:pt x="131152" y="173647"/>
                  </a:lnTo>
                  <a:lnTo>
                    <a:pt x="130797" y="173863"/>
                  </a:lnTo>
                  <a:lnTo>
                    <a:pt x="130352" y="174091"/>
                  </a:lnTo>
                  <a:lnTo>
                    <a:pt x="130289" y="174218"/>
                  </a:lnTo>
                  <a:lnTo>
                    <a:pt x="130683" y="174269"/>
                  </a:lnTo>
                  <a:lnTo>
                    <a:pt x="130962" y="174231"/>
                  </a:lnTo>
                  <a:lnTo>
                    <a:pt x="131419" y="174028"/>
                  </a:lnTo>
                  <a:lnTo>
                    <a:pt x="133565" y="171030"/>
                  </a:lnTo>
                  <a:lnTo>
                    <a:pt x="133731" y="170561"/>
                  </a:lnTo>
                  <a:close/>
                </a:path>
                <a:path w="261619" h="354329">
                  <a:moveTo>
                    <a:pt x="139026" y="210845"/>
                  </a:moveTo>
                  <a:lnTo>
                    <a:pt x="138836" y="210693"/>
                  </a:lnTo>
                  <a:lnTo>
                    <a:pt x="138645" y="210743"/>
                  </a:lnTo>
                  <a:lnTo>
                    <a:pt x="138137" y="211277"/>
                  </a:lnTo>
                  <a:lnTo>
                    <a:pt x="137934" y="211531"/>
                  </a:lnTo>
                  <a:lnTo>
                    <a:pt x="137629" y="212102"/>
                  </a:lnTo>
                  <a:lnTo>
                    <a:pt x="137553" y="212331"/>
                  </a:lnTo>
                  <a:lnTo>
                    <a:pt x="137439" y="212585"/>
                  </a:lnTo>
                  <a:lnTo>
                    <a:pt x="137261" y="213131"/>
                  </a:lnTo>
                  <a:lnTo>
                    <a:pt x="137096" y="214096"/>
                  </a:lnTo>
                  <a:lnTo>
                    <a:pt x="137083" y="214833"/>
                  </a:lnTo>
                  <a:lnTo>
                    <a:pt x="137299" y="216217"/>
                  </a:lnTo>
                  <a:lnTo>
                    <a:pt x="137528" y="216877"/>
                  </a:lnTo>
                  <a:lnTo>
                    <a:pt x="137782" y="217411"/>
                  </a:lnTo>
                  <a:lnTo>
                    <a:pt x="138277" y="218503"/>
                  </a:lnTo>
                  <a:lnTo>
                    <a:pt x="138887" y="219138"/>
                  </a:lnTo>
                  <a:lnTo>
                    <a:pt x="138582" y="218313"/>
                  </a:lnTo>
                  <a:lnTo>
                    <a:pt x="138290" y="217220"/>
                  </a:lnTo>
                  <a:lnTo>
                    <a:pt x="137972" y="216141"/>
                  </a:lnTo>
                  <a:lnTo>
                    <a:pt x="137871" y="214731"/>
                  </a:lnTo>
                  <a:lnTo>
                    <a:pt x="138150" y="213334"/>
                  </a:lnTo>
                  <a:lnTo>
                    <a:pt x="138226" y="213093"/>
                  </a:lnTo>
                  <a:lnTo>
                    <a:pt x="138277" y="212864"/>
                  </a:lnTo>
                  <a:lnTo>
                    <a:pt x="138366" y="212648"/>
                  </a:lnTo>
                  <a:lnTo>
                    <a:pt x="138417" y="212432"/>
                  </a:lnTo>
                  <a:lnTo>
                    <a:pt x="138633" y="211912"/>
                  </a:lnTo>
                  <a:lnTo>
                    <a:pt x="138760" y="211658"/>
                  </a:lnTo>
                  <a:lnTo>
                    <a:pt x="138836" y="211442"/>
                  </a:lnTo>
                  <a:lnTo>
                    <a:pt x="139026" y="211048"/>
                  </a:lnTo>
                  <a:lnTo>
                    <a:pt x="139026" y="210845"/>
                  </a:lnTo>
                  <a:close/>
                </a:path>
                <a:path w="261619" h="354329">
                  <a:moveTo>
                    <a:pt x="140652" y="141655"/>
                  </a:moveTo>
                  <a:lnTo>
                    <a:pt x="139242" y="141084"/>
                  </a:lnTo>
                  <a:lnTo>
                    <a:pt x="138938" y="141249"/>
                  </a:lnTo>
                  <a:lnTo>
                    <a:pt x="138557" y="141401"/>
                  </a:lnTo>
                  <a:lnTo>
                    <a:pt x="138963" y="141363"/>
                  </a:lnTo>
                  <a:lnTo>
                    <a:pt x="139319" y="141389"/>
                  </a:lnTo>
                  <a:lnTo>
                    <a:pt x="139776" y="141465"/>
                  </a:lnTo>
                  <a:lnTo>
                    <a:pt x="140042" y="141528"/>
                  </a:lnTo>
                  <a:lnTo>
                    <a:pt x="140169" y="141554"/>
                  </a:lnTo>
                  <a:lnTo>
                    <a:pt x="140538" y="141668"/>
                  </a:lnTo>
                  <a:close/>
                </a:path>
                <a:path w="261619" h="354329">
                  <a:moveTo>
                    <a:pt x="141071" y="274878"/>
                  </a:moveTo>
                  <a:lnTo>
                    <a:pt x="138734" y="269798"/>
                  </a:lnTo>
                  <a:lnTo>
                    <a:pt x="138798" y="270446"/>
                  </a:lnTo>
                  <a:lnTo>
                    <a:pt x="139395" y="271970"/>
                  </a:lnTo>
                  <a:lnTo>
                    <a:pt x="139776" y="272910"/>
                  </a:lnTo>
                  <a:lnTo>
                    <a:pt x="140093" y="274053"/>
                  </a:lnTo>
                  <a:lnTo>
                    <a:pt x="140131" y="274218"/>
                  </a:lnTo>
                  <a:lnTo>
                    <a:pt x="140208" y="274650"/>
                  </a:lnTo>
                  <a:lnTo>
                    <a:pt x="140284" y="274916"/>
                  </a:lnTo>
                  <a:lnTo>
                    <a:pt x="140296" y="275107"/>
                  </a:lnTo>
                  <a:lnTo>
                    <a:pt x="140398" y="275577"/>
                  </a:lnTo>
                  <a:lnTo>
                    <a:pt x="140766" y="275717"/>
                  </a:lnTo>
                  <a:lnTo>
                    <a:pt x="141020" y="275107"/>
                  </a:lnTo>
                  <a:lnTo>
                    <a:pt x="141071" y="274878"/>
                  </a:lnTo>
                  <a:close/>
                </a:path>
                <a:path w="261619" h="354329">
                  <a:moveTo>
                    <a:pt x="141224" y="284492"/>
                  </a:moveTo>
                  <a:lnTo>
                    <a:pt x="140970" y="283845"/>
                  </a:lnTo>
                  <a:lnTo>
                    <a:pt x="140741" y="283349"/>
                  </a:lnTo>
                  <a:lnTo>
                    <a:pt x="140500" y="282702"/>
                  </a:lnTo>
                  <a:lnTo>
                    <a:pt x="140385" y="282448"/>
                  </a:lnTo>
                  <a:lnTo>
                    <a:pt x="139052" y="278384"/>
                  </a:lnTo>
                  <a:lnTo>
                    <a:pt x="138341" y="274218"/>
                  </a:lnTo>
                  <a:lnTo>
                    <a:pt x="138125" y="274256"/>
                  </a:lnTo>
                  <a:lnTo>
                    <a:pt x="139954" y="283502"/>
                  </a:lnTo>
                  <a:lnTo>
                    <a:pt x="140042" y="283705"/>
                  </a:lnTo>
                  <a:lnTo>
                    <a:pt x="140462" y="284289"/>
                  </a:lnTo>
                  <a:lnTo>
                    <a:pt x="140830" y="284759"/>
                  </a:lnTo>
                  <a:lnTo>
                    <a:pt x="141020" y="284848"/>
                  </a:lnTo>
                  <a:lnTo>
                    <a:pt x="141224" y="284721"/>
                  </a:lnTo>
                  <a:lnTo>
                    <a:pt x="141224" y="284492"/>
                  </a:lnTo>
                  <a:close/>
                </a:path>
                <a:path w="261619" h="354329">
                  <a:moveTo>
                    <a:pt x="141973" y="197065"/>
                  </a:moveTo>
                  <a:lnTo>
                    <a:pt x="139166" y="195211"/>
                  </a:lnTo>
                  <a:lnTo>
                    <a:pt x="138747" y="195338"/>
                  </a:lnTo>
                  <a:lnTo>
                    <a:pt x="137871" y="195656"/>
                  </a:lnTo>
                  <a:lnTo>
                    <a:pt x="138696" y="195846"/>
                  </a:lnTo>
                  <a:lnTo>
                    <a:pt x="139534" y="196113"/>
                  </a:lnTo>
                  <a:lnTo>
                    <a:pt x="140233" y="196392"/>
                  </a:lnTo>
                  <a:lnTo>
                    <a:pt x="140703" y="196583"/>
                  </a:lnTo>
                  <a:lnTo>
                    <a:pt x="141452" y="196913"/>
                  </a:lnTo>
                  <a:lnTo>
                    <a:pt x="141947" y="197116"/>
                  </a:lnTo>
                  <a:close/>
                </a:path>
                <a:path w="261619" h="354329">
                  <a:moveTo>
                    <a:pt x="143243" y="141706"/>
                  </a:moveTo>
                  <a:lnTo>
                    <a:pt x="143052" y="141414"/>
                  </a:lnTo>
                  <a:lnTo>
                    <a:pt x="142684" y="141122"/>
                  </a:lnTo>
                  <a:lnTo>
                    <a:pt x="142316" y="140817"/>
                  </a:lnTo>
                  <a:lnTo>
                    <a:pt x="141782" y="140525"/>
                  </a:lnTo>
                  <a:lnTo>
                    <a:pt x="141312" y="140360"/>
                  </a:lnTo>
                  <a:lnTo>
                    <a:pt x="140830" y="140220"/>
                  </a:lnTo>
                  <a:lnTo>
                    <a:pt x="140665" y="140195"/>
                  </a:lnTo>
                  <a:lnTo>
                    <a:pt x="140538" y="140284"/>
                  </a:lnTo>
                  <a:lnTo>
                    <a:pt x="140411" y="140385"/>
                  </a:lnTo>
                  <a:lnTo>
                    <a:pt x="140284" y="140474"/>
                  </a:lnTo>
                  <a:lnTo>
                    <a:pt x="140449" y="140550"/>
                  </a:lnTo>
                  <a:lnTo>
                    <a:pt x="140728" y="140652"/>
                  </a:lnTo>
                  <a:lnTo>
                    <a:pt x="141160" y="140792"/>
                  </a:lnTo>
                  <a:lnTo>
                    <a:pt x="141605" y="140944"/>
                  </a:lnTo>
                  <a:lnTo>
                    <a:pt x="142138" y="141147"/>
                  </a:lnTo>
                  <a:lnTo>
                    <a:pt x="142938" y="141554"/>
                  </a:lnTo>
                  <a:lnTo>
                    <a:pt x="143205" y="141757"/>
                  </a:lnTo>
                  <a:close/>
                </a:path>
                <a:path w="261619" h="354329">
                  <a:moveTo>
                    <a:pt x="145300" y="144145"/>
                  </a:moveTo>
                  <a:lnTo>
                    <a:pt x="144233" y="144653"/>
                  </a:lnTo>
                  <a:lnTo>
                    <a:pt x="143891" y="144894"/>
                  </a:lnTo>
                  <a:lnTo>
                    <a:pt x="143687" y="145008"/>
                  </a:lnTo>
                  <a:lnTo>
                    <a:pt x="142862" y="145745"/>
                  </a:lnTo>
                  <a:lnTo>
                    <a:pt x="142468" y="146189"/>
                  </a:lnTo>
                  <a:lnTo>
                    <a:pt x="142049" y="146735"/>
                  </a:lnTo>
                  <a:lnTo>
                    <a:pt x="141744" y="147370"/>
                  </a:lnTo>
                  <a:lnTo>
                    <a:pt x="141401" y="148005"/>
                  </a:lnTo>
                  <a:lnTo>
                    <a:pt x="140728" y="149580"/>
                  </a:lnTo>
                  <a:lnTo>
                    <a:pt x="140550" y="150114"/>
                  </a:lnTo>
                  <a:lnTo>
                    <a:pt x="140500" y="150380"/>
                  </a:lnTo>
                  <a:lnTo>
                    <a:pt x="140398" y="151472"/>
                  </a:lnTo>
                  <a:lnTo>
                    <a:pt x="140208" y="151980"/>
                  </a:lnTo>
                  <a:lnTo>
                    <a:pt x="139623" y="152615"/>
                  </a:lnTo>
                  <a:lnTo>
                    <a:pt x="139458" y="152704"/>
                  </a:lnTo>
                  <a:lnTo>
                    <a:pt x="138353" y="153022"/>
                  </a:lnTo>
                  <a:lnTo>
                    <a:pt x="136715" y="154762"/>
                  </a:lnTo>
                  <a:lnTo>
                    <a:pt x="137071" y="154482"/>
                  </a:lnTo>
                  <a:lnTo>
                    <a:pt x="137591" y="154127"/>
                  </a:lnTo>
                  <a:lnTo>
                    <a:pt x="138303" y="153962"/>
                  </a:lnTo>
                  <a:lnTo>
                    <a:pt x="139484" y="153619"/>
                  </a:lnTo>
                  <a:lnTo>
                    <a:pt x="139801" y="153492"/>
                  </a:lnTo>
                  <a:lnTo>
                    <a:pt x="140068" y="153327"/>
                  </a:lnTo>
                  <a:lnTo>
                    <a:pt x="140919" y="152425"/>
                  </a:lnTo>
                  <a:lnTo>
                    <a:pt x="141058" y="151942"/>
                  </a:lnTo>
                  <a:lnTo>
                    <a:pt x="141224" y="151472"/>
                  </a:lnTo>
                  <a:lnTo>
                    <a:pt x="144614" y="144640"/>
                  </a:lnTo>
                  <a:lnTo>
                    <a:pt x="145300" y="144145"/>
                  </a:lnTo>
                  <a:close/>
                </a:path>
                <a:path w="261619" h="354329">
                  <a:moveTo>
                    <a:pt x="150850" y="167614"/>
                  </a:moveTo>
                  <a:lnTo>
                    <a:pt x="150660" y="168021"/>
                  </a:lnTo>
                  <a:lnTo>
                    <a:pt x="150533" y="168605"/>
                  </a:lnTo>
                  <a:lnTo>
                    <a:pt x="150418" y="169176"/>
                  </a:lnTo>
                  <a:lnTo>
                    <a:pt x="150291" y="169913"/>
                  </a:lnTo>
                  <a:lnTo>
                    <a:pt x="150164" y="170497"/>
                  </a:lnTo>
                  <a:lnTo>
                    <a:pt x="150025" y="171030"/>
                  </a:lnTo>
                  <a:lnTo>
                    <a:pt x="149961" y="171221"/>
                  </a:lnTo>
                  <a:lnTo>
                    <a:pt x="149872" y="171551"/>
                  </a:lnTo>
                  <a:lnTo>
                    <a:pt x="149771" y="171881"/>
                  </a:lnTo>
                  <a:lnTo>
                    <a:pt x="149834" y="172008"/>
                  </a:lnTo>
                  <a:lnTo>
                    <a:pt x="149974" y="171996"/>
                  </a:lnTo>
                  <a:lnTo>
                    <a:pt x="150114" y="171805"/>
                  </a:lnTo>
                  <a:lnTo>
                    <a:pt x="150279" y="171564"/>
                  </a:lnTo>
                  <a:lnTo>
                    <a:pt x="150355" y="171361"/>
                  </a:lnTo>
                  <a:lnTo>
                    <a:pt x="150444" y="171170"/>
                  </a:lnTo>
                  <a:lnTo>
                    <a:pt x="150533" y="170916"/>
                  </a:lnTo>
                  <a:lnTo>
                    <a:pt x="150596" y="170599"/>
                  </a:lnTo>
                  <a:lnTo>
                    <a:pt x="150749" y="169976"/>
                  </a:lnTo>
                  <a:lnTo>
                    <a:pt x="150837" y="168046"/>
                  </a:lnTo>
                  <a:lnTo>
                    <a:pt x="150850" y="167614"/>
                  </a:lnTo>
                  <a:close/>
                </a:path>
                <a:path w="261619" h="354329">
                  <a:moveTo>
                    <a:pt x="151053" y="124599"/>
                  </a:moveTo>
                  <a:lnTo>
                    <a:pt x="150761" y="124561"/>
                  </a:lnTo>
                  <a:lnTo>
                    <a:pt x="150342" y="124536"/>
                  </a:lnTo>
                  <a:lnTo>
                    <a:pt x="149948" y="124536"/>
                  </a:lnTo>
                  <a:lnTo>
                    <a:pt x="149428" y="124599"/>
                  </a:lnTo>
                  <a:lnTo>
                    <a:pt x="149009" y="124752"/>
                  </a:lnTo>
                  <a:lnTo>
                    <a:pt x="148805" y="124802"/>
                  </a:lnTo>
                  <a:lnTo>
                    <a:pt x="148640" y="124879"/>
                  </a:lnTo>
                  <a:lnTo>
                    <a:pt x="148399" y="125018"/>
                  </a:lnTo>
                  <a:lnTo>
                    <a:pt x="148107" y="125234"/>
                  </a:lnTo>
                  <a:lnTo>
                    <a:pt x="148145" y="125412"/>
                  </a:lnTo>
                  <a:lnTo>
                    <a:pt x="148374" y="125412"/>
                  </a:lnTo>
                  <a:lnTo>
                    <a:pt x="148551" y="125374"/>
                  </a:lnTo>
                  <a:lnTo>
                    <a:pt x="148678" y="125336"/>
                  </a:lnTo>
                  <a:lnTo>
                    <a:pt x="148805" y="125285"/>
                  </a:lnTo>
                  <a:lnTo>
                    <a:pt x="149161" y="125171"/>
                  </a:lnTo>
                  <a:lnTo>
                    <a:pt x="149542" y="125031"/>
                  </a:lnTo>
                  <a:lnTo>
                    <a:pt x="150380" y="124802"/>
                  </a:lnTo>
                  <a:lnTo>
                    <a:pt x="150761" y="124726"/>
                  </a:lnTo>
                  <a:lnTo>
                    <a:pt x="151041" y="124650"/>
                  </a:lnTo>
                  <a:close/>
                </a:path>
                <a:path w="261619" h="354329">
                  <a:moveTo>
                    <a:pt x="151066" y="130263"/>
                  </a:moveTo>
                  <a:lnTo>
                    <a:pt x="149771" y="131267"/>
                  </a:lnTo>
                  <a:lnTo>
                    <a:pt x="148742" y="131597"/>
                  </a:lnTo>
                  <a:lnTo>
                    <a:pt x="148488" y="131673"/>
                  </a:lnTo>
                  <a:lnTo>
                    <a:pt x="148285" y="131724"/>
                  </a:lnTo>
                  <a:lnTo>
                    <a:pt x="148094" y="131762"/>
                  </a:lnTo>
                  <a:lnTo>
                    <a:pt x="147916" y="131800"/>
                  </a:lnTo>
                  <a:lnTo>
                    <a:pt x="147789" y="131800"/>
                  </a:lnTo>
                  <a:lnTo>
                    <a:pt x="147472" y="131838"/>
                  </a:lnTo>
                  <a:lnTo>
                    <a:pt x="147370" y="132016"/>
                  </a:lnTo>
                  <a:lnTo>
                    <a:pt x="147929" y="132194"/>
                  </a:lnTo>
                  <a:lnTo>
                    <a:pt x="148132" y="132168"/>
                  </a:lnTo>
                  <a:lnTo>
                    <a:pt x="148475" y="132143"/>
                  </a:lnTo>
                  <a:lnTo>
                    <a:pt x="148602" y="132118"/>
                  </a:lnTo>
                  <a:lnTo>
                    <a:pt x="148729" y="132067"/>
                  </a:lnTo>
                  <a:lnTo>
                    <a:pt x="148882" y="132029"/>
                  </a:lnTo>
                  <a:lnTo>
                    <a:pt x="149479" y="131826"/>
                  </a:lnTo>
                  <a:lnTo>
                    <a:pt x="150050" y="131381"/>
                  </a:lnTo>
                  <a:lnTo>
                    <a:pt x="150444" y="130987"/>
                  </a:lnTo>
                  <a:lnTo>
                    <a:pt x="150837" y="130594"/>
                  </a:lnTo>
                  <a:lnTo>
                    <a:pt x="151066" y="130263"/>
                  </a:lnTo>
                  <a:close/>
                </a:path>
                <a:path w="261619" h="354329">
                  <a:moveTo>
                    <a:pt x="155778" y="178689"/>
                  </a:moveTo>
                  <a:lnTo>
                    <a:pt x="155244" y="175742"/>
                  </a:lnTo>
                  <a:lnTo>
                    <a:pt x="155130" y="175234"/>
                  </a:lnTo>
                  <a:lnTo>
                    <a:pt x="155206" y="177507"/>
                  </a:lnTo>
                  <a:lnTo>
                    <a:pt x="155321" y="178739"/>
                  </a:lnTo>
                  <a:lnTo>
                    <a:pt x="155168" y="180276"/>
                  </a:lnTo>
                  <a:lnTo>
                    <a:pt x="155105" y="180619"/>
                  </a:lnTo>
                  <a:lnTo>
                    <a:pt x="155054" y="180784"/>
                  </a:lnTo>
                  <a:lnTo>
                    <a:pt x="155054" y="180975"/>
                  </a:lnTo>
                  <a:lnTo>
                    <a:pt x="152781" y="184340"/>
                  </a:lnTo>
                  <a:lnTo>
                    <a:pt x="152158" y="185496"/>
                  </a:lnTo>
                  <a:lnTo>
                    <a:pt x="151968" y="185762"/>
                  </a:lnTo>
                  <a:lnTo>
                    <a:pt x="151739" y="186080"/>
                  </a:lnTo>
                  <a:lnTo>
                    <a:pt x="152450" y="185547"/>
                  </a:lnTo>
                  <a:lnTo>
                    <a:pt x="155092" y="182816"/>
                  </a:lnTo>
                  <a:lnTo>
                    <a:pt x="155194" y="182626"/>
                  </a:lnTo>
                  <a:lnTo>
                    <a:pt x="155397" y="182054"/>
                  </a:lnTo>
                  <a:lnTo>
                    <a:pt x="155638" y="181089"/>
                  </a:lnTo>
                  <a:lnTo>
                    <a:pt x="155638" y="180898"/>
                  </a:lnTo>
                  <a:lnTo>
                    <a:pt x="155676" y="180708"/>
                  </a:lnTo>
                  <a:lnTo>
                    <a:pt x="155689" y="180517"/>
                  </a:lnTo>
                  <a:lnTo>
                    <a:pt x="155727" y="180327"/>
                  </a:lnTo>
                  <a:lnTo>
                    <a:pt x="155778" y="178689"/>
                  </a:lnTo>
                  <a:close/>
                </a:path>
                <a:path w="261619" h="354329">
                  <a:moveTo>
                    <a:pt x="160121" y="167881"/>
                  </a:moveTo>
                  <a:lnTo>
                    <a:pt x="159791" y="168071"/>
                  </a:lnTo>
                  <a:lnTo>
                    <a:pt x="159461" y="168389"/>
                  </a:lnTo>
                  <a:lnTo>
                    <a:pt x="159092" y="168681"/>
                  </a:lnTo>
                  <a:lnTo>
                    <a:pt x="158648" y="169049"/>
                  </a:lnTo>
                  <a:lnTo>
                    <a:pt x="158254" y="169354"/>
                  </a:lnTo>
                  <a:lnTo>
                    <a:pt x="157467" y="169976"/>
                  </a:lnTo>
                  <a:lnTo>
                    <a:pt x="157327" y="170205"/>
                  </a:lnTo>
                  <a:lnTo>
                    <a:pt x="157480" y="170395"/>
                  </a:lnTo>
                  <a:lnTo>
                    <a:pt x="157746" y="170345"/>
                  </a:lnTo>
                  <a:lnTo>
                    <a:pt x="158534" y="169710"/>
                  </a:lnTo>
                  <a:lnTo>
                    <a:pt x="158940" y="169405"/>
                  </a:lnTo>
                  <a:lnTo>
                    <a:pt x="159359" y="168948"/>
                  </a:lnTo>
                  <a:lnTo>
                    <a:pt x="159664" y="168579"/>
                  </a:lnTo>
                  <a:lnTo>
                    <a:pt x="160121" y="167881"/>
                  </a:lnTo>
                  <a:close/>
                </a:path>
                <a:path w="261619" h="354329">
                  <a:moveTo>
                    <a:pt x="160350" y="150037"/>
                  </a:moveTo>
                  <a:lnTo>
                    <a:pt x="160134" y="150190"/>
                  </a:lnTo>
                  <a:lnTo>
                    <a:pt x="159867" y="150406"/>
                  </a:lnTo>
                  <a:lnTo>
                    <a:pt x="159740" y="150533"/>
                  </a:lnTo>
                  <a:lnTo>
                    <a:pt x="159588" y="150672"/>
                  </a:lnTo>
                  <a:lnTo>
                    <a:pt x="159423" y="150799"/>
                  </a:lnTo>
                  <a:lnTo>
                    <a:pt x="159296" y="150914"/>
                  </a:lnTo>
                  <a:lnTo>
                    <a:pt x="159156" y="151015"/>
                  </a:lnTo>
                  <a:lnTo>
                    <a:pt x="159029" y="151117"/>
                  </a:lnTo>
                  <a:lnTo>
                    <a:pt x="158584" y="151434"/>
                  </a:lnTo>
                  <a:lnTo>
                    <a:pt x="158381" y="151599"/>
                  </a:lnTo>
                  <a:lnTo>
                    <a:pt x="158381" y="151726"/>
                  </a:lnTo>
                  <a:lnTo>
                    <a:pt x="158750" y="151803"/>
                  </a:lnTo>
                  <a:lnTo>
                    <a:pt x="158978" y="151701"/>
                  </a:lnTo>
                  <a:lnTo>
                    <a:pt x="159258" y="151498"/>
                  </a:lnTo>
                  <a:lnTo>
                    <a:pt x="159613" y="151231"/>
                  </a:lnTo>
                  <a:lnTo>
                    <a:pt x="159905" y="150888"/>
                  </a:lnTo>
                  <a:lnTo>
                    <a:pt x="160083" y="150583"/>
                  </a:lnTo>
                  <a:lnTo>
                    <a:pt x="160274" y="150279"/>
                  </a:lnTo>
                  <a:lnTo>
                    <a:pt x="160350" y="150037"/>
                  </a:lnTo>
                  <a:close/>
                </a:path>
                <a:path w="261619" h="354329">
                  <a:moveTo>
                    <a:pt x="160553" y="230416"/>
                  </a:moveTo>
                  <a:lnTo>
                    <a:pt x="160159" y="229806"/>
                  </a:lnTo>
                  <a:lnTo>
                    <a:pt x="159613" y="229044"/>
                  </a:lnTo>
                  <a:lnTo>
                    <a:pt x="159346" y="228638"/>
                  </a:lnTo>
                  <a:lnTo>
                    <a:pt x="159092" y="228155"/>
                  </a:lnTo>
                  <a:lnTo>
                    <a:pt x="158508" y="227241"/>
                  </a:lnTo>
                  <a:lnTo>
                    <a:pt x="158267" y="226733"/>
                  </a:lnTo>
                  <a:lnTo>
                    <a:pt x="157734" y="225882"/>
                  </a:lnTo>
                  <a:lnTo>
                    <a:pt x="157530" y="225513"/>
                  </a:lnTo>
                  <a:lnTo>
                    <a:pt x="157353" y="225234"/>
                  </a:lnTo>
                  <a:lnTo>
                    <a:pt x="157187" y="224942"/>
                  </a:lnTo>
                  <a:lnTo>
                    <a:pt x="156654" y="224282"/>
                  </a:lnTo>
                  <a:lnTo>
                    <a:pt x="156502" y="224218"/>
                  </a:lnTo>
                  <a:lnTo>
                    <a:pt x="156273" y="224332"/>
                  </a:lnTo>
                  <a:lnTo>
                    <a:pt x="156235" y="224497"/>
                  </a:lnTo>
                  <a:lnTo>
                    <a:pt x="156337" y="224878"/>
                  </a:lnTo>
                  <a:lnTo>
                    <a:pt x="156387" y="225069"/>
                  </a:lnTo>
                  <a:lnTo>
                    <a:pt x="156616" y="225628"/>
                  </a:lnTo>
                  <a:lnTo>
                    <a:pt x="156933" y="226326"/>
                  </a:lnTo>
                  <a:lnTo>
                    <a:pt x="157492" y="227215"/>
                  </a:lnTo>
                  <a:lnTo>
                    <a:pt x="157772" y="227711"/>
                  </a:lnTo>
                  <a:lnTo>
                    <a:pt x="158140" y="228142"/>
                  </a:lnTo>
                  <a:lnTo>
                    <a:pt x="158851" y="229019"/>
                  </a:lnTo>
                  <a:lnTo>
                    <a:pt x="159181" y="229374"/>
                  </a:lnTo>
                  <a:lnTo>
                    <a:pt x="159905" y="230060"/>
                  </a:lnTo>
                  <a:lnTo>
                    <a:pt x="160464" y="230505"/>
                  </a:lnTo>
                  <a:close/>
                </a:path>
                <a:path w="261619" h="354329">
                  <a:moveTo>
                    <a:pt x="163817" y="267982"/>
                  </a:moveTo>
                  <a:lnTo>
                    <a:pt x="160032" y="270776"/>
                  </a:lnTo>
                  <a:lnTo>
                    <a:pt x="159943" y="271043"/>
                  </a:lnTo>
                  <a:lnTo>
                    <a:pt x="159981" y="271170"/>
                  </a:lnTo>
                  <a:lnTo>
                    <a:pt x="160197" y="271310"/>
                  </a:lnTo>
                  <a:lnTo>
                    <a:pt x="160337" y="271310"/>
                  </a:lnTo>
                  <a:lnTo>
                    <a:pt x="160756" y="270992"/>
                  </a:lnTo>
                  <a:lnTo>
                    <a:pt x="161048" y="270700"/>
                  </a:lnTo>
                  <a:lnTo>
                    <a:pt x="161493" y="270205"/>
                  </a:lnTo>
                  <a:lnTo>
                    <a:pt x="161963" y="269735"/>
                  </a:lnTo>
                  <a:lnTo>
                    <a:pt x="162509" y="269176"/>
                  </a:lnTo>
                  <a:lnTo>
                    <a:pt x="163207" y="268541"/>
                  </a:lnTo>
                  <a:lnTo>
                    <a:pt x="163410" y="268363"/>
                  </a:lnTo>
                  <a:lnTo>
                    <a:pt x="163728" y="268071"/>
                  </a:lnTo>
                  <a:close/>
                </a:path>
                <a:path w="261619" h="354329">
                  <a:moveTo>
                    <a:pt x="164769" y="125590"/>
                  </a:moveTo>
                  <a:lnTo>
                    <a:pt x="164668" y="125171"/>
                  </a:lnTo>
                  <a:lnTo>
                    <a:pt x="164490" y="124040"/>
                  </a:lnTo>
                  <a:lnTo>
                    <a:pt x="164426" y="123317"/>
                  </a:lnTo>
                  <a:lnTo>
                    <a:pt x="164452" y="122732"/>
                  </a:lnTo>
                  <a:lnTo>
                    <a:pt x="164465" y="122580"/>
                  </a:lnTo>
                  <a:lnTo>
                    <a:pt x="164465" y="122453"/>
                  </a:lnTo>
                  <a:lnTo>
                    <a:pt x="164503" y="122097"/>
                  </a:lnTo>
                  <a:lnTo>
                    <a:pt x="164515" y="121805"/>
                  </a:lnTo>
                  <a:lnTo>
                    <a:pt x="164553" y="121653"/>
                  </a:lnTo>
                  <a:lnTo>
                    <a:pt x="164579" y="121323"/>
                  </a:lnTo>
                  <a:lnTo>
                    <a:pt x="164426" y="121183"/>
                  </a:lnTo>
                  <a:lnTo>
                    <a:pt x="164134" y="121716"/>
                  </a:lnTo>
                  <a:lnTo>
                    <a:pt x="164096" y="121932"/>
                  </a:lnTo>
                  <a:lnTo>
                    <a:pt x="164058" y="122148"/>
                  </a:lnTo>
                  <a:lnTo>
                    <a:pt x="164033" y="122275"/>
                  </a:lnTo>
                  <a:lnTo>
                    <a:pt x="164007" y="122555"/>
                  </a:lnTo>
                  <a:lnTo>
                    <a:pt x="164007" y="122720"/>
                  </a:lnTo>
                  <a:lnTo>
                    <a:pt x="163982" y="123367"/>
                  </a:lnTo>
                  <a:lnTo>
                    <a:pt x="164134" y="124117"/>
                  </a:lnTo>
                  <a:lnTo>
                    <a:pt x="164325" y="124663"/>
                  </a:lnTo>
                  <a:lnTo>
                    <a:pt x="164503" y="125234"/>
                  </a:lnTo>
                  <a:lnTo>
                    <a:pt x="164706" y="125615"/>
                  </a:lnTo>
                  <a:close/>
                </a:path>
                <a:path w="261619" h="354329">
                  <a:moveTo>
                    <a:pt x="169164" y="174155"/>
                  </a:moveTo>
                  <a:lnTo>
                    <a:pt x="169087" y="173761"/>
                  </a:lnTo>
                  <a:lnTo>
                    <a:pt x="169011" y="173367"/>
                  </a:lnTo>
                  <a:lnTo>
                    <a:pt x="168871" y="172885"/>
                  </a:lnTo>
                  <a:lnTo>
                    <a:pt x="168694" y="172491"/>
                  </a:lnTo>
                  <a:lnTo>
                    <a:pt x="168503" y="172110"/>
                  </a:lnTo>
                  <a:lnTo>
                    <a:pt x="168338" y="171894"/>
                  </a:lnTo>
                  <a:lnTo>
                    <a:pt x="168186" y="171780"/>
                  </a:lnTo>
                  <a:lnTo>
                    <a:pt x="168046" y="171653"/>
                  </a:lnTo>
                  <a:lnTo>
                    <a:pt x="167881" y="171691"/>
                  </a:lnTo>
                  <a:lnTo>
                    <a:pt x="167919" y="171843"/>
                  </a:lnTo>
                  <a:lnTo>
                    <a:pt x="167995" y="172110"/>
                  </a:lnTo>
                  <a:lnTo>
                    <a:pt x="168109" y="172326"/>
                  </a:lnTo>
                  <a:lnTo>
                    <a:pt x="168287" y="172694"/>
                  </a:lnTo>
                  <a:lnTo>
                    <a:pt x="168452" y="173050"/>
                  </a:lnTo>
                  <a:lnTo>
                    <a:pt x="168833" y="173837"/>
                  </a:lnTo>
                  <a:lnTo>
                    <a:pt x="168986" y="174193"/>
                  </a:lnTo>
                  <a:lnTo>
                    <a:pt x="169087" y="174459"/>
                  </a:lnTo>
                  <a:lnTo>
                    <a:pt x="169164" y="174155"/>
                  </a:lnTo>
                  <a:close/>
                </a:path>
                <a:path w="261619" h="354329">
                  <a:moveTo>
                    <a:pt x="169900" y="167144"/>
                  </a:moveTo>
                  <a:lnTo>
                    <a:pt x="169570" y="167411"/>
                  </a:lnTo>
                  <a:lnTo>
                    <a:pt x="169227" y="167817"/>
                  </a:lnTo>
                  <a:lnTo>
                    <a:pt x="168389" y="168681"/>
                  </a:lnTo>
                  <a:lnTo>
                    <a:pt x="167944" y="169037"/>
                  </a:lnTo>
                  <a:lnTo>
                    <a:pt x="167754" y="169214"/>
                  </a:lnTo>
                  <a:lnTo>
                    <a:pt x="167487" y="169418"/>
                  </a:lnTo>
                  <a:lnTo>
                    <a:pt x="167271" y="169583"/>
                  </a:lnTo>
                  <a:lnTo>
                    <a:pt x="166928" y="169913"/>
                  </a:lnTo>
                  <a:lnTo>
                    <a:pt x="166928" y="170053"/>
                  </a:lnTo>
                  <a:lnTo>
                    <a:pt x="167055" y="170116"/>
                  </a:lnTo>
                  <a:lnTo>
                    <a:pt x="167259" y="170027"/>
                  </a:lnTo>
                  <a:lnTo>
                    <a:pt x="167741" y="169760"/>
                  </a:lnTo>
                  <a:lnTo>
                    <a:pt x="167932" y="169633"/>
                  </a:lnTo>
                  <a:lnTo>
                    <a:pt x="168236" y="169379"/>
                  </a:lnTo>
                  <a:lnTo>
                    <a:pt x="168706" y="168998"/>
                  </a:lnTo>
                  <a:lnTo>
                    <a:pt x="169138" y="168440"/>
                  </a:lnTo>
                  <a:lnTo>
                    <a:pt x="169443" y="167982"/>
                  </a:lnTo>
                  <a:lnTo>
                    <a:pt x="169722" y="167500"/>
                  </a:lnTo>
                  <a:lnTo>
                    <a:pt x="169900" y="167144"/>
                  </a:lnTo>
                  <a:close/>
                </a:path>
                <a:path w="261619" h="354329">
                  <a:moveTo>
                    <a:pt x="171069" y="151269"/>
                  </a:moveTo>
                  <a:lnTo>
                    <a:pt x="168973" y="153454"/>
                  </a:lnTo>
                  <a:lnTo>
                    <a:pt x="167982" y="154482"/>
                  </a:lnTo>
                  <a:lnTo>
                    <a:pt x="166243" y="155752"/>
                  </a:lnTo>
                  <a:lnTo>
                    <a:pt x="165595" y="155981"/>
                  </a:lnTo>
                  <a:lnTo>
                    <a:pt x="165112" y="156235"/>
                  </a:lnTo>
                  <a:lnTo>
                    <a:pt x="164769" y="155003"/>
                  </a:lnTo>
                  <a:lnTo>
                    <a:pt x="164376" y="154444"/>
                  </a:lnTo>
                  <a:lnTo>
                    <a:pt x="163931" y="153898"/>
                  </a:lnTo>
                  <a:lnTo>
                    <a:pt x="163779" y="153860"/>
                  </a:lnTo>
                  <a:lnTo>
                    <a:pt x="163614" y="154444"/>
                  </a:lnTo>
                  <a:lnTo>
                    <a:pt x="163703" y="154838"/>
                  </a:lnTo>
                  <a:lnTo>
                    <a:pt x="163931" y="155359"/>
                  </a:lnTo>
                  <a:lnTo>
                    <a:pt x="164401" y="157137"/>
                  </a:lnTo>
                  <a:lnTo>
                    <a:pt x="164465" y="157518"/>
                  </a:lnTo>
                  <a:lnTo>
                    <a:pt x="164528" y="158470"/>
                  </a:lnTo>
                  <a:lnTo>
                    <a:pt x="164668" y="158445"/>
                  </a:lnTo>
                  <a:lnTo>
                    <a:pt x="165074" y="158432"/>
                  </a:lnTo>
                  <a:lnTo>
                    <a:pt x="166306" y="158394"/>
                  </a:lnTo>
                  <a:lnTo>
                    <a:pt x="166725" y="158305"/>
                  </a:lnTo>
                  <a:lnTo>
                    <a:pt x="167259" y="158013"/>
                  </a:lnTo>
                  <a:lnTo>
                    <a:pt x="167335" y="157810"/>
                  </a:lnTo>
                  <a:lnTo>
                    <a:pt x="167170" y="157873"/>
                  </a:lnTo>
                  <a:lnTo>
                    <a:pt x="166662" y="157962"/>
                  </a:lnTo>
                  <a:lnTo>
                    <a:pt x="166293" y="157937"/>
                  </a:lnTo>
                  <a:lnTo>
                    <a:pt x="165366" y="157784"/>
                  </a:lnTo>
                  <a:lnTo>
                    <a:pt x="165214" y="157784"/>
                  </a:lnTo>
                  <a:lnTo>
                    <a:pt x="165214" y="156806"/>
                  </a:lnTo>
                  <a:lnTo>
                    <a:pt x="165392" y="156806"/>
                  </a:lnTo>
                  <a:lnTo>
                    <a:pt x="165836" y="156756"/>
                  </a:lnTo>
                  <a:lnTo>
                    <a:pt x="166662" y="156578"/>
                  </a:lnTo>
                  <a:lnTo>
                    <a:pt x="167132" y="156235"/>
                  </a:lnTo>
                  <a:lnTo>
                    <a:pt x="168694" y="155079"/>
                  </a:lnTo>
                  <a:lnTo>
                    <a:pt x="169583" y="153860"/>
                  </a:lnTo>
                  <a:lnTo>
                    <a:pt x="170713" y="151993"/>
                  </a:lnTo>
                  <a:lnTo>
                    <a:pt x="171069" y="151269"/>
                  </a:lnTo>
                  <a:close/>
                </a:path>
                <a:path w="261619" h="354329">
                  <a:moveTo>
                    <a:pt x="173050" y="122682"/>
                  </a:moveTo>
                  <a:lnTo>
                    <a:pt x="172935" y="122529"/>
                  </a:lnTo>
                  <a:lnTo>
                    <a:pt x="172605" y="122669"/>
                  </a:lnTo>
                  <a:lnTo>
                    <a:pt x="171945" y="123101"/>
                  </a:lnTo>
                  <a:lnTo>
                    <a:pt x="171602" y="123278"/>
                  </a:lnTo>
                  <a:lnTo>
                    <a:pt x="170649" y="123456"/>
                  </a:lnTo>
                  <a:lnTo>
                    <a:pt x="170014" y="123431"/>
                  </a:lnTo>
                  <a:lnTo>
                    <a:pt x="168592" y="122834"/>
                  </a:lnTo>
                  <a:lnTo>
                    <a:pt x="167894" y="122288"/>
                  </a:lnTo>
                  <a:lnTo>
                    <a:pt x="167398" y="121589"/>
                  </a:lnTo>
                  <a:lnTo>
                    <a:pt x="166890" y="120891"/>
                  </a:lnTo>
                  <a:lnTo>
                    <a:pt x="166649" y="120053"/>
                  </a:lnTo>
                  <a:lnTo>
                    <a:pt x="166636" y="118529"/>
                  </a:lnTo>
                  <a:lnTo>
                    <a:pt x="166839" y="117868"/>
                  </a:lnTo>
                  <a:lnTo>
                    <a:pt x="167220" y="116967"/>
                  </a:lnTo>
                  <a:lnTo>
                    <a:pt x="167386" y="116713"/>
                  </a:lnTo>
                  <a:lnTo>
                    <a:pt x="166001" y="120129"/>
                  </a:lnTo>
                  <a:lnTo>
                    <a:pt x="166192" y="121158"/>
                  </a:lnTo>
                  <a:lnTo>
                    <a:pt x="166725" y="122021"/>
                  </a:lnTo>
                  <a:lnTo>
                    <a:pt x="167246" y="122897"/>
                  </a:lnTo>
                  <a:lnTo>
                    <a:pt x="168071" y="123596"/>
                  </a:lnTo>
                  <a:lnTo>
                    <a:pt x="168948" y="123977"/>
                  </a:lnTo>
                  <a:lnTo>
                    <a:pt x="169837" y="124345"/>
                  </a:lnTo>
                  <a:lnTo>
                    <a:pt x="170688" y="124358"/>
                  </a:lnTo>
                  <a:lnTo>
                    <a:pt x="171945" y="124002"/>
                  </a:lnTo>
                  <a:lnTo>
                    <a:pt x="172351" y="123698"/>
                  </a:lnTo>
                  <a:lnTo>
                    <a:pt x="172847" y="123177"/>
                  </a:lnTo>
                  <a:lnTo>
                    <a:pt x="172961" y="122974"/>
                  </a:lnTo>
                  <a:lnTo>
                    <a:pt x="172999" y="122821"/>
                  </a:lnTo>
                  <a:lnTo>
                    <a:pt x="173050" y="122682"/>
                  </a:lnTo>
                  <a:close/>
                </a:path>
                <a:path w="261619" h="354329">
                  <a:moveTo>
                    <a:pt x="174523" y="122745"/>
                  </a:moveTo>
                  <a:lnTo>
                    <a:pt x="174396" y="122821"/>
                  </a:lnTo>
                  <a:lnTo>
                    <a:pt x="174269" y="123037"/>
                  </a:lnTo>
                  <a:lnTo>
                    <a:pt x="174167" y="123177"/>
                  </a:lnTo>
                  <a:lnTo>
                    <a:pt x="173977" y="123456"/>
                  </a:lnTo>
                  <a:lnTo>
                    <a:pt x="173697" y="123761"/>
                  </a:lnTo>
                  <a:lnTo>
                    <a:pt x="173443" y="123990"/>
                  </a:lnTo>
                  <a:lnTo>
                    <a:pt x="173177" y="124206"/>
                  </a:lnTo>
                  <a:lnTo>
                    <a:pt x="172999" y="124320"/>
                  </a:lnTo>
                  <a:lnTo>
                    <a:pt x="172796" y="124498"/>
                  </a:lnTo>
                  <a:lnTo>
                    <a:pt x="172796" y="124625"/>
                  </a:lnTo>
                  <a:lnTo>
                    <a:pt x="173024" y="124701"/>
                  </a:lnTo>
                  <a:lnTo>
                    <a:pt x="173177" y="124688"/>
                  </a:lnTo>
                  <a:lnTo>
                    <a:pt x="174409" y="123304"/>
                  </a:lnTo>
                  <a:lnTo>
                    <a:pt x="174472" y="123126"/>
                  </a:lnTo>
                  <a:lnTo>
                    <a:pt x="174498" y="122974"/>
                  </a:lnTo>
                  <a:lnTo>
                    <a:pt x="174523" y="122745"/>
                  </a:lnTo>
                  <a:close/>
                </a:path>
                <a:path w="261619" h="354329">
                  <a:moveTo>
                    <a:pt x="175755" y="158508"/>
                  </a:moveTo>
                  <a:lnTo>
                    <a:pt x="175653" y="157899"/>
                  </a:lnTo>
                  <a:lnTo>
                    <a:pt x="175653" y="157695"/>
                  </a:lnTo>
                  <a:lnTo>
                    <a:pt x="175348" y="156730"/>
                  </a:lnTo>
                  <a:lnTo>
                    <a:pt x="174955" y="156070"/>
                  </a:lnTo>
                  <a:lnTo>
                    <a:pt x="174866" y="155879"/>
                  </a:lnTo>
                  <a:lnTo>
                    <a:pt x="174269" y="155206"/>
                  </a:lnTo>
                  <a:lnTo>
                    <a:pt x="174066" y="155079"/>
                  </a:lnTo>
                  <a:lnTo>
                    <a:pt x="173863" y="155232"/>
                  </a:lnTo>
                  <a:lnTo>
                    <a:pt x="173901" y="155486"/>
                  </a:lnTo>
                  <a:lnTo>
                    <a:pt x="174180" y="156070"/>
                  </a:lnTo>
                  <a:lnTo>
                    <a:pt x="174409" y="156679"/>
                  </a:lnTo>
                  <a:lnTo>
                    <a:pt x="174980" y="157657"/>
                  </a:lnTo>
                  <a:lnTo>
                    <a:pt x="174802" y="159321"/>
                  </a:lnTo>
                  <a:lnTo>
                    <a:pt x="174612" y="160985"/>
                  </a:lnTo>
                  <a:lnTo>
                    <a:pt x="173494" y="162928"/>
                  </a:lnTo>
                  <a:lnTo>
                    <a:pt x="173177" y="164668"/>
                  </a:lnTo>
                  <a:lnTo>
                    <a:pt x="173062" y="165087"/>
                  </a:lnTo>
                  <a:lnTo>
                    <a:pt x="173050" y="165506"/>
                  </a:lnTo>
                  <a:lnTo>
                    <a:pt x="173012" y="165862"/>
                  </a:lnTo>
                  <a:lnTo>
                    <a:pt x="173012" y="166560"/>
                  </a:lnTo>
                  <a:lnTo>
                    <a:pt x="173126" y="167360"/>
                  </a:lnTo>
                  <a:lnTo>
                    <a:pt x="173189" y="167665"/>
                  </a:lnTo>
                  <a:lnTo>
                    <a:pt x="173278" y="167335"/>
                  </a:lnTo>
                  <a:lnTo>
                    <a:pt x="173278" y="166814"/>
                  </a:lnTo>
                  <a:lnTo>
                    <a:pt x="173393" y="165912"/>
                  </a:lnTo>
                  <a:lnTo>
                    <a:pt x="173494" y="165569"/>
                  </a:lnTo>
                  <a:lnTo>
                    <a:pt x="173545" y="165201"/>
                  </a:lnTo>
                  <a:lnTo>
                    <a:pt x="173697" y="164807"/>
                  </a:lnTo>
                  <a:lnTo>
                    <a:pt x="173951" y="164020"/>
                  </a:lnTo>
                  <a:lnTo>
                    <a:pt x="174777" y="162280"/>
                  </a:lnTo>
                  <a:lnTo>
                    <a:pt x="175183" y="161378"/>
                  </a:lnTo>
                  <a:lnTo>
                    <a:pt x="175590" y="160413"/>
                  </a:lnTo>
                  <a:lnTo>
                    <a:pt x="175742" y="159194"/>
                  </a:lnTo>
                  <a:lnTo>
                    <a:pt x="175729" y="158953"/>
                  </a:lnTo>
                  <a:lnTo>
                    <a:pt x="175755" y="158508"/>
                  </a:lnTo>
                  <a:close/>
                </a:path>
                <a:path w="261619" h="354329">
                  <a:moveTo>
                    <a:pt x="185801" y="243814"/>
                  </a:moveTo>
                  <a:lnTo>
                    <a:pt x="185699" y="243573"/>
                  </a:lnTo>
                  <a:lnTo>
                    <a:pt x="185013" y="243992"/>
                  </a:lnTo>
                  <a:lnTo>
                    <a:pt x="184759" y="244195"/>
                  </a:lnTo>
                  <a:lnTo>
                    <a:pt x="184442" y="244411"/>
                  </a:lnTo>
                  <a:lnTo>
                    <a:pt x="184162" y="244690"/>
                  </a:lnTo>
                  <a:lnTo>
                    <a:pt x="182943" y="245732"/>
                  </a:lnTo>
                  <a:lnTo>
                    <a:pt x="181825" y="247472"/>
                  </a:lnTo>
                  <a:lnTo>
                    <a:pt x="180505" y="250583"/>
                  </a:lnTo>
                  <a:lnTo>
                    <a:pt x="180276" y="251612"/>
                  </a:lnTo>
                  <a:lnTo>
                    <a:pt x="180098" y="252869"/>
                  </a:lnTo>
                  <a:lnTo>
                    <a:pt x="180162" y="253085"/>
                  </a:lnTo>
                  <a:lnTo>
                    <a:pt x="180403" y="253149"/>
                  </a:lnTo>
                  <a:lnTo>
                    <a:pt x="180568" y="252984"/>
                  </a:lnTo>
                  <a:lnTo>
                    <a:pt x="181051" y="251841"/>
                  </a:lnTo>
                  <a:lnTo>
                    <a:pt x="181368" y="250875"/>
                  </a:lnTo>
                  <a:lnTo>
                    <a:pt x="182626" y="247891"/>
                  </a:lnTo>
                  <a:lnTo>
                    <a:pt x="183540" y="246202"/>
                  </a:lnTo>
                  <a:lnTo>
                    <a:pt x="184543" y="245071"/>
                  </a:lnTo>
                  <a:lnTo>
                    <a:pt x="185000" y="244525"/>
                  </a:lnTo>
                  <a:lnTo>
                    <a:pt x="185445" y="244106"/>
                  </a:lnTo>
                  <a:lnTo>
                    <a:pt x="185801" y="243814"/>
                  </a:lnTo>
                  <a:close/>
                </a:path>
                <a:path w="261619" h="354329">
                  <a:moveTo>
                    <a:pt x="186804" y="245503"/>
                  </a:moveTo>
                  <a:lnTo>
                    <a:pt x="186639" y="245325"/>
                  </a:lnTo>
                  <a:lnTo>
                    <a:pt x="186537" y="245148"/>
                  </a:lnTo>
                  <a:lnTo>
                    <a:pt x="186436" y="244970"/>
                  </a:lnTo>
                  <a:lnTo>
                    <a:pt x="186270" y="244983"/>
                  </a:lnTo>
                  <a:lnTo>
                    <a:pt x="186143" y="245186"/>
                  </a:lnTo>
                  <a:lnTo>
                    <a:pt x="185953" y="245465"/>
                  </a:lnTo>
                  <a:lnTo>
                    <a:pt x="185953" y="245618"/>
                  </a:lnTo>
                  <a:lnTo>
                    <a:pt x="186131" y="245795"/>
                  </a:lnTo>
                  <a:lnTo>
                    <a:pt x="186296" y="245795"/>
                  </a:lnTo>
                  <a:lnTo>
                    <a:pt x="186575" y="245643"/>
                  </a:lnTo>
                  <a:lnTo>
                    <a:pt x="186728" y="245567"/>
                  </a:lnTo>
                  <a:close/>
                </a:path>
                <a:path w="261619" h="354329">
                  <a:moveTo>
                    <a:pt x="190652" y="318109"/>
                  </a:moveTo>
                  <a:lnTo>
                    <a:pt x="186334" y="331787"/>
                  </a:lnTo>
                  <a:lnTo>
                    <a:pt x="184340" y="337312"/>
                  </a:lnTo>
                  <a:lnTo>
                    <a:pt x="175006" y="353225"/>
                  </a:lnTo>
                  <a:lnTo>
                    <a:pt x="174612" y="353783"/>
                  </a:lnTo>
                  <a:lnTo>
                    <a:pt x="189153" y="324256"/>
                  </a:lnTo>
                  <a:lnTo>
                    <a:pt x="190652" y="318109"/>
                  </a:lnTo>
                  <a:close/>
                </a:path>
                <a:path w="261619" h="354329">
                  <a:moveTo>
                    <a:pt x="191135" y="142709"/>
                  </a:moveTo>
                  <a:lnTo>
                    <a:pt x="190830" y="142849"/>
                  </a:lnTo>
                  <a:lnTo>
                    <a:pt x="190690" y="142951"/>
                  </a:lnTo>
                  <a:lnTo>
                    <a:pt x="189979" y="143306"/>
                  </a:lnTo>
                  <a:lnTo>
                    <a:pt x="189420" y="143459"/>
                  </a:lnTo>
                  <a:lnTo>
                    <a:pt x="188823" y="143522"/>
                  </a:lnTo>
                  <a:lnTo>
                    <a:pt x="188620" y="143535"/>
                  </a:lnTo>
                  <a:lnTo>
                    <a:pt x="188353" y="143535"/>
                  </a:lnTo>
                  <a:lnTo>
                    <a:pt x="188226" y="143548"/>
                  </a:lnTo>
                  <a:lnTo>
                    <a:pt x="187972" y="143548"/>
                  </a:lnTo>
                  <a:lnTo>
                    <a:pt x="187782" y="143560"/>
                  </a:lnTo>
                  <a:lnTo>
                    <a:pt x="187680" y="143738"/>
                  </a:lnTo>
                  <a:lnTo>
                    <a:pt x="187934" y="143865"/>
                  </a:lnTo>
                  <a:lnTo>
                    <a:pt x="188150" y="143941"/>
                  </a:lnTo>
                  <a:lnTo>
                    <a:pt x="188328" y="143954"/>
                  </a:lnTo>
                  <a:lnTo>
                    <a:pt x="188518" y="143979"/>
                  </a:lnTo>
                  <a:lnTo>
                    <a:pt x="188734" y="143967"/>
                  </a:lnTo>
                  <a:lnTo>
                    <a:pt x="188861" y="143967"/>
                  </a:lnTo>
                  <a:lnTo>
                    <a:pt x="189534" y="143903"/>
                  </a:lnTo>
                  <a:lnTo>
                    <a:pt x="190157" y="143637"/>
                  </a:lnTo>
                  <a:lnTo>
                    <a:pt x="190538" y="143332"/>
                  </a:lnTo>
                  <a:lnTo>
                    <a:pt x="190715" y="143179"/>
                  </a:lnTo>
                  <a:lnTo>
                    <a:pt x="190868" y="143027"/>
                  </a:lnTo>
                  <a:lnTo>
                    <a:pt x="191135" y="142709"/>
                  </a:lnTo>
                  <a:close/>
                </a:path>
                <a:path w="261619" h="354329">
                  <a:moveTo>
                    <a:pt x="193052" y="303758"/>
                  </a:moveTo>
                  <a:lnTo>
                    <a:pt x="193014" y="303225"/>
                  </a:lnTo>
                  <a:lnTo>
                    <a:pt x="192862" y="302539"/>
                  </a:lnTo>
                  <a:lnTo>
                    <a:pt x="192697" y="302399"/>
                  </a:lnTo>
                  <a:lnTo>
                    <a:pt x="192455" y="302463"/>
                  </a:lnTo>
                  <a:lnTo>
                    <a:pt x="192392" y="302653"/>
                  </a:lnTo>
                  <a:lnTo>
                    <a:pt x="192354" y="303110"/>
                  </a:lnTo>
                  <a:lnTo>
                    <a:pt x="192290" y="303568"/>
                  </a:lnTo>
                  <a:lnTo>
                    <a:pt x="188683" y="308178"/>
                  </a:lnTo>
                  <a:lnTo>
                    <a:pt x="188163" y="308508"/>
                  </a:lnTo>
                  <a:lnTo>
                    <a:pt x="187655" y="308686"/>
                  </a:lnTo>
                  <a:lnTo>
                    <a:pt x="187299" y="308825"/>
                  </a:lnTo>
                  <a:lnTo>
                    <a:pt x="186702" y="309016"/>
                  </a:lnTo>
                  <a:lnTo>
                    <a:pt x="186944" y="309092"/>
                  </a:lnTo>
                  <a:lnTo>
                    <a:pt x="192328" y="305892"/>
                  </a:lnTo>
                  <a:lnTo>
                    <a:pt x="192722" y="305282"/>
                  </a:lnTo>
                  <a:lnTo>
                    <a:pt x="192900" y="304685"/>
                  </a:lnTo>
                  <a:lnTo>
                    <a:pt x="192989" y="304215"/>
                  </a:lnTo>
                  <a:lnTo>
                    <a:pt x="193014" y="303974"/>
                  </a:lnTo>
                  <a:lnTo>
                    <a:pt x="193052" y="303758"/>
                  </a:lnTo>
                  <a:close/>
                </a:path>
                <a:path w="261619" h="354329">
                  <a:moveTo>
                    <a:pt x="194030" y="281711"/>
                  </a:moveTo>
                  <a:lnTo>
                    <a:pt x="193941" y="281368"/>
                  </a:lnTo>
                  <a:lnTo>
                    <a:pt x="193687" y="281343"/>
                  </a:lnTo>
                  <a:lnTo>
                    <a:pt x="193548" y="281686"/>
                  </a:lnTo>
                  <a:lnTo>
                    <a:pt x="193382" y="282702"/>
                  </a:lnTo>
                  <a:lnTo>
                    <a:pt x="192747" y="285635"/>
                  </a:lnTo>
                  <a:lnTo>
                    <a:pt x="185762" y="293230"/>
                  </a:lnTo>
                  <a:lnTo>
                    <a:pt x="185458" y="293331"/>
                  </a:lnTo>
                  <a:lnTo>
                    <a:pt x="185140" y="293370"/>
                  </a:lnTo>
                  <a:lnTo>
                    <a:pt x="184861" y="293446"/>
                  </a:lnTo>
                  <a:lnTo>
                    <a:pt x="184569" y="293497"/>
                  </a:lnTo>
                  <a:lnTo>
                    <a:pt x="184289" y="293573"/>
                  </a:lnTo>
                  <a:lnTo>
                    <a:pt x="183476" y="293649"/>
                  </a:lnTo>
                  <a:lnTo>
                    <a:pt x="183007" y="293738"/>
                  </a:lnTo>
                  <a:lnTo>
                    <a:pt x="181317" y="293814"/>
                  </a:lnTo>
                  <a:lnTo>
                    <a:pt x="183019" y="294030"/>
                  </a:lnTo>
                  <a:lnTo>
                    <a:pt x="183502" y="293992"/>
                  </a:lnTo>
                  <a:lnTo>
                    <a:pt x="184340" y="293992"/>
                  </a:lnTo>
                  <a:lnTo>
                    <a:pt x="185242" y="293852"/>
                  </a:lnTo>
                  <a:lnTo>
                    <a:pt x="185559" y="293852"/>
                  </a:lnTo>
                  <a:lnTo>
                    <a:pt x="185889" y="293751"/>
                  </a:lnTo>
                  <a:lnTo>
                    <a:pt x="194017" y="282778"/>
                  </a:lnTo>
                  <a:lnTo>
                    <a:pt x="194030" y="281711"/>
                  </a:lnTo>
                  <a:close/>
                </a:path>
                <a:path w="261619" h="354329">
                  <a:moveTo>
                    <a:pt x="199898" y="263702"/>
                  </a:moveTo>
                  <a:lnTo>
                    <a:pt x="199885" y="263309"/>
                  </a:lnTo>
                  <a:lnTo>
                    <a:pt x="199809" y="262826"/>
                  </a:lnTo>
                  <a:lnTo>
                    <a:pt x="199631" y="262724"/>
                  </a:lnTo>
                  <a:lnTo>
                    <a:pt x="199072" y="264693"/>
                  </a:lnTo>
                  <a:lnTo>
                    <a:pt x="198856" y="265391"/>
                  </a:lnTo>
                  <a:lnTo>
                    <a:pt x="193154" y="272351"/>
                  </a:lnTo>
                  <a:lnTo>
                    <a:pt x="191795" y="273138"/>
                  </a:lnTo>
                  <a:lnTo>
                    <a:pt x="190271" y="273558"/>
                  </a:lnTo>
                  <a:lnTo>
                    <a:pt x="188214" y="273646"/>
                  </a:lnTo>
                  <a:lnTo>
                    <a:pt x="187007" y="273481"/>
                  </a:lnTo>
                  <a:lnTo>
                    <a:pt x="185940" y="273215"/>
                  </a:lnTo>
                  <a:lnTo>
                    <a:pt x="184264" y="272516"/>
                  </a:lnTo>
                  <a:lnTo>
                    <a:pt x="190360" y="274205"/>
                  </a:lnTo>
                  <a:lnTo>
                    <a:pt x="192036" y="273837"/>
                  </a:lnTo>
                  <a:lnTo>
                    <a:pt x="199771" y="264858"/>
                  </a:lnTo>
                  <a:lnTo>
                    <a:pt x="199898" y="263702"/>
                  </a:lnTo>
                  <a:close/>
                </a:path>
                <a:path w="261619" h="354329">
                  <a:moveTo>
                    <a:pt x="231927" y="167144"/>
                  </a:moveTo>
                  <a:lnTo>
                    <a:pt x="231724" y="167398"/>
                  </a:lnTo>
                  <a:lnTo>
                    <a:pt x="231508" y="167640"/>
                  </a:lnTo>
                  <a:lnTo>
                    <a:pt x="231305" y="167881"/>
                  </a:lnTo>
                  <a:lnTo>
                    <a:pt x="229971" y="169354"/>
                  </a:lnTo>
                  <a:lnTo>
                    <a:pt x="228739" y="170561"/>
                  </a:lnTo>
                  <a:lnTo>
                    <a:pt x="227622" y="171589"/>
                  </a:lnTo>
                  <a:lnTo>
                    <a:pt x="228358" y="171005"/>
                  </a:lnTo>
                  <a:lnTo>
                    <a:pt x="228714" y="170675"/>
                  </a:lnTo>
                  <a:lnTo>
                    <a:pt x="229933" y="169608"/>
                  </a:lnTo>
                  <a:lnTo>
                    <a:pt x="231025" y="168414"/>
                  </a:lnTo>
                  <a:lnTo>
                    <a:pt x="231927" y="167144"/>
                  </a:lnTo>
                  <a:close/>
                </a:path>
                <a:path w="261619" h="354329">
                  <a:moveTo>
                    <a:pt x="235318" y="155613"/>
                  </a:moveTo>
                  <a:lnTo>
                    <a:pt x="235280" y="155117"/>
                  </a:lnTo>
                  <a:lnTo>
                    <a:pt x="235242" y="154419"/>
                  </a:lnTo>
                  <a:lnTo>
                    <a:pt x="235191" y="154660"/>
                  </a:lnTo>
                  <a:lnTo>
                    <a:pt x="235178" y="155117"/>
                  </a:lnTo>
                  <a:lnTo>
                    <a:pt x="235165" y="155333"/>
                  </a:lnTo>
                  <a:lnTo>
                    <a:pt x="235165" y="155613"/>
                  </a:lnTo>
                  <a:lnTo>
                    <a:pt x="235064" y="157035"/>
                  </a:lnTo>
                  <a:lnTo>
                    <a:pt x="235038" y="157314"/>
                  </a:lnTo>
                  <a:lnTo>
                    <a:pt x="235000" y="157619"/>
                  </a:lnTo>
                  <a:lnTo>
                    <a:pt x="234950" y="157937"/>
                  </a:lnTo>
                  <a:lnTo>
                    <a:pt x="235051" y="158292"/>
                  </a:lnTo>
                  <a:lnTo>
                    <a:pt x="235115" y="158584"/>
                  </a:lnTo>
                  <a:lnTo>
                    <a:pt x="235153" y="158813"/>
                  </a:lnTo>
                  <a:lnTo>
                    <a:pt x="235229" y="158165"/>
                  </a:lnTo>
                  <a:lnTo>
                    <a:pt x="235280" y="157568"/>
                  </a:lnTo>
                  <a:lnTo>
                    <a:pt x="235305" y="157048"/>
                  </a:lnTo>
                  <a:lnTo>
                    <a:pt x="235305" y="156641"/>
                  </a:lnTo>
                  <a:lnTo>
                    <a:pt x="235318" y="156260"/>
                  </a:lnTo>
                  <a:lnTo>
                    <a:pt x="235318" y="155613"/>
                  </a:lnTo>
                  <a:close/>
                </a:path>
                <a:path w="261619" h="354329">
                  <a:moveTo>
                    <a:pt x="239179" y="311899"/>
                  </a:moveTo>
                  <a:lnTo>
                    <a:pt x="237451" y="305600"/>
                  </a:lnTo>
                  <a:lnTo>
                    <a:pt x="238086" y="307124"/>
                  </a:lnTo>
                  <a:lnTo>
                    <a:pt x="238683" y="309372"/>
                  </a:lnTo>
                  <a:lnTo>
                    <a:pt x="238747" y="311327"/>
                  </a:lnTo>
                  <a:lnTo>
                    <a:pt x="238709" y="311848"/>
                  </a:lnTo>
                  <a:lnTo>
                    <a:pt x="238594" y="312381"/>
                  </a:lnTo>
                  <a:lnTo>
                    <a:pt x="238531" y="312940"/>
                  </a:lnTo>
                  <a:lnTo>
                    <a:pt x="231216" y="321754"/>
                  </a:lnTo>
                  <a:lnTo>
                    <a:pt x="229704" y="323011"/>
                  </a:lnTo>
                  <a:lnTo>
                    <a:pt x="228866" y="323926"/>
                  </a:lnTo>
                  <a:lnTo>
                    <a:pt x="228206" y="324916"/>
                  </a:lnTo>
                  <a:lnTo>
                    <a:pt x="227850" y="325869"/>
                  </a:lnTo>
                  <a:lnTo>
                    <a:pt x="227812" y="326732"/>
                  </a:lnTo>
                  <a:lnTo>
                    <a:pt x="227838" y="327571"/>
                  </a:lnTo>
                  <a:lnTo>
                    <a:pt x="228346" y="326364"/>
                  </a:lnTo>
                  <a:lnTo>
                    <a:pt x="229362" y="324726"/>
                  </a:lnTo>
                  <a:lnTo>
                    <a:pt x="230225" y="323735"/>
                  </a:lnTo>
                  <a:lnTo>
                    <a:pt x="231241" y="322897"/>
                  </a:lnTo>
                  <a:lnTo>
                    <a:pt x="231724" y="322453"/>
                  </a:lnTo>
                  <a:lnTo>
                    <a:pt x="239039" y="313067"/>
                  </a:lnTo>
                  <a:lnTo>
                    <a:pt x="239179" y="311899"/>
                  </a:lnTo>
                  <a:close/>
                </a:path>
                <a:path w="261619" h="354329">
                  <a:moveTo>
                    <a:pt x="240385" y="318363"/>
                  </a:moveTo>
                  <a:lnTo>
                    <a:pt x="240106" y="319062"/>
                  </a:lnTo>
                  <a:lnTo>
                    <a:pt x="240017" y="319481"/>
                  </a:lnTo>
                  <a:lnTo>
                    <a:pt x="239776" y="319951"/>
                  </a:lnTo>
                  <a:lnTo>
                    <a:pt x="239572" y="320433"/>
                  </a:lnTo>
                  <a:lnTo>
                    <a:pt x="239255" y="320992"/>
                  </a:lnTo>
                  <a:lnTo>
                    <a:pt x="238366" y="322122"/>
                  </a:lnTo>
                  <a:lnTo>
                    <a:pt x="237921" y="322516"/>
                  </a:lnTo>
                  <a:lnTo>
                    <a:pt x="237794" y="322656"/>
                  </a:lnTo>
                  <a:lnTo>
                    <a:pt x="237312" y="323049"/>
                  </a:lnTo>
                  <a:lnTo>
                    <a:pt x="236385" y="323761"/>
                  </a:lnTo>
                  <a:lnTo>
                    <a:pt x="235496" y="324256"/>
                  </a:lnTo>
                  <a:lnTo>
                    <a:pt x="234530" y="324751"/>
                  </a:lnTo>
                  <a:lnTo>
                    <a:pt x="234708" y="324764"/>
                  </a:lnTo>
                  <a:lnTo>
                    <a:pt x="234848" y="324954"/>
                  </a:lnTo>
                  <a:lnTo>
                    <a:pt x="233870" y="325361"/>
                  </a:lnTo>
                  <a:lnTo>
                    <a:pt x="232181" y="326453"/>
                  </a:lnTo>
                  <a:lnTo>
                    <a:pt x="231559" y="326885"/>
                  </a:lnTo>
                  <a:lnTo>
                    <a:pt x="230428" y="327964"/>
                  </a:lnTo>
                  <a:lnTo>
                    <a:pt x="230174" y="328269"/>
                  </a:lnTo>
                  <a:lnTo>
                    <a:pt x="230911" y="327672"/>
                  </a:lnTo>
                  <a:lnTo>
                    <a:pt x="231736" y="327139"/>
                  </a:lnTo>
                  <a:lnTo>
                    <a:pt x="232600" y="326656"/>
                  </a:lnTo>
                  <a:lnTo>
                    <a:pt x="234302" y="325653"/>
                  </a:lnTo>
                  <a:lnTo>
                    <a:pt x="236118" y="324777"/>
                  </a:lnTo>
                  <a:lnTo>
                    <a:pt x="237972" y="323176"/>
                  </a:lnTo>
                  <a:lnTo>
                    <a:pt x="238404" y="322707"/>
                  </a:lnTo>
                  <a:lnTo>
                    <a:pt x="238709" y="322414"/>
                  </a:lnTo>
                  <a:lnTo>
                    <a:pt x="239547" y="321157"/>
                  </a:lnTo>
                  <a:lnTo>
                    <a:pt x="239839" y="320560"/>
                  </a:lnTo>
                  <a:lnTo>
                    <a:pt x="240004" y="320040"/>
                  </a:lnTo>
                  <a:lnTo>
                    <a:pt x="240207" y="319532"/>
                  </a:lnTo>
                  <a:lnTo>
                    <a:pt x="240385" y="318363"/>
                  </a:lnTo>
                  <a:close/>
                </a:path>
                <a:path w="261619" h="354329">
                  <a:moveTo>
                    <a:pt x="246545" y="235572"/>
                  </a:moveTo>
                  <a:lnTo>
                    <a:pt x="240411" y="243598"/>
                  </a:lnTo>
                  <a:lnTo>
                    <a:pt x="240309" y="243928"/>
                  </a:lnTo>
                  <a:lnTo>
                    <a:pt x="240284" y="244233"/>
                  </a:lnTo>
                  <a:lnTo>
                    <a:pt x="240195" y="244843"/>
                  </a:lnTo>
                  <a:lnTo>
                    <a:pt x="240245" y="245668"/>
                  </a:lnTo>
                  <a:lnTo>
                    <a:pt x="240347" y="246354"/>
                  </a:lnTo>
                  <a:lnTo>
                    <a:pt x="240487" y="246570"/>
                  </a:lnTo>
                  <a:lnTo>
                    <a:pt x="240741" y="246545"/>
                  </a:lnTo>
                  <a:lnTo>
                    <a:pt x="240830" y="246303"/>
                  </a:lnTo>
                  <a:lnTo>
                    <a:pt x="240880" y="245668"/>
                  </a:lnTo>
                  <a:lnTo>
                    <a:pt x="240944" y="245351"/>
                  </a:lnTo>
                  <a:lnTo>
                    <a:pt x="240982" y="244919"/>
                  </a:lnTo>
                  <a:lnTo>
                    <a:pt x="241109" y="244373"/>
                  </a:lnTo>
                  <a:lnTo>
                    <a:pt x="241147" y="244106"/>
                  </a:lnTo>
                  <a:lnTo>
                    <a:pt x="241338" y="243471"/>
                  </a:lnTo>
                  <a:lnTo>
                    <a:pt x="241465" y="243141"/>
                  </a:lnTo>
                  <a:lnTo>
                    <a:pt x="241566" y="242760"/>
                  </a:lnTo>
                  <a:lnTo>
                    <a:pt x="242074" y="241579"/>
                  </a:lnTo>
                  <a:lnTo>
                    <a:pt x="242531" y="240741"/>
                  </a:lnTo>
                  <a:lnTo>
                    <a:pt x="243547" y="239153"/>
                  </a:lnTo>
                  <a:lnTo>
                    <a:pt x="245681" y="236474"/>
                  </a:lnTo>
                  <a:lnTo>
                    <a:pt x="246545" y="235572"/>
                  </a:lnTo>
                  <a:close/>
                </a:path>
                <a:path w="261619" h="354329">
                  <a:moveTo>
                    <a:pt x="254850" y="243459"/>
                  </a:moveTo>
                  <a:lnTo>
                    <a:pt x="243014" y="254406"/>
                  </a:lnTo>
                  <a:lnTo>
                    <a:pt x="243268" y="254177"/>
                  </a:lnTo>
                  <a:lnTo>
                    <a:pt x="243827" y="253771"/>
                  </a:lnTo>
                  <a:lnTo>
                    <a:pt x="244094" y="253326"/>
                  </a:lnTo>
                  <a:lnTo>
                    <a:pt x="245097" y="251447"/>
                  </a:lnTo>
                  <a:lnTo>
                    <a:pt x="245529" y="250596"/>
                  </a:lnTo>
                  <a:lnTo>
                    <a:pt x="246722" y="248615"/>
                  </a:lnTo>
                  <a:lnTo>
                    <a:pt x="247459" y="247599"/>
                  </a:lnTo>
                  <a:lnTo>
                    <a:pt x="249250" y="245910"/>
                  </a:lnTo>
                  <a:lnTo>
                    <a:pt x="250304" y="245262"/>
                  </a:lnTo>
                  <a:lnTo>
                    <a:pt x="253250" y="243840"/>
                  </a:lnTo>
                  <a:lnTo>
                    <a:pt x="254850" y="243459"/>
                  </a:lnTo>
                  <a:close/>
                </a:path>
                <a:path w="261619" h="354329">
                  <a:moveTo>
                    <a:pt x="257022" y="217411"/>
                  </a:moveTo>
                  <a:lnTo>
                    <a:pt x="256654" y="217157"/>
                  </a:lnTo>
                  <a:lnTo>
                    <a:pt x="256032" y="216814"/>
                  </a:lnTo>
                  <a:lnTo>
                    <a:pt x="255016" y="216458"/>
                  </a:lnTo>
                  <a:lnTo>
                    <a:pt x="254342" y="216319"/>
                  </a:lnTo>
                  <a:lnTo>
                    <a:pt x="253199" y="216496"/>
                  </a:lnTo>
                  <a:lnTo>
                    <a:pt x="247789" y="227533"/>
                  </a:lnTo>
                  <a:lnTo>
                    <a:pt x="247408" y="228536"/>
                  </a:lnTo>
                  <a:lnTo>
                    <a:pt x="247180" y="229019"/>
                  </a:lnTo>
                  <a:lnTo>
                    <a:pt x="246126" y="230416"/>
                  </a:lnTo>
                  <a:lnTo>
                    <a:pt x="243903" y="232587"/>
                  </a:lnTo>
                  <a:lnTo>
                    <a:pt x="243344" y="233502"/>
                  </a:lnTo>
                  <a:lnTo>
                    <a:pt x="242189" y="234924"/>
                  </a:lnTo>
                  <a:lnTo>
                    <a:pt x="240906" y="236131"/>
                  </a:lnTo>
                  <a:lnTo>
                    <a:pt x="240144" y="236626"/>
                  </a:lnTo>
                  <a:lnTo>
                    <a:pt x="239217" y="237807"/>
                  </a:lnTo>
                  <a:lnTo>
                    <a:pt x="238645" y="238861"/>
                  </a:lnTo>
                  <a:lnTo>
                    <a:pt x="238137" y="240639"/>
                  </a:lnTo>
                  <a:lnTo>
                    <a:pt x="238213" y="241312"/>
                  </a:lnTo>
                  <a:lnTo>
                    <a:pt x="238455" y="242011"/>
                  </a:lnTo>
                  <a:lnTo>
                    <a:pt x="238620" y="242150"/>
                  </a:lnTo>
                  <a:lnTo>
                    <a:pt x="238544" y="241884"/>
                  </a:lnTo>
                  <a:lnTo>
                    <a:pt x="238556" y="241477"/>
                  </a:lnTo>
                  <a:lnTo>
                    <a:pt x="238734" y="240906"/>
                  </a:lnTo>
                  <a:lnTo>
                    <a:pt x="238848" y="240309"/>
                  </a:lnTo>
                  <a:lnTo>
                    <a:pt x="239318" y="239166"/>
                  </a:lnTo>
                  <a:lnTo>
                    <a:pt x="239915" y="238175"/>
                  </a:lnTo>
                  <a:lnTo>
                    <a:pt x="241884" y="235851"/>
                  </a:lnTo>
                  <a:lnTo>
                    <a:pt x="246748" y="231063"/>
                  </a:lnTo>
                  <a:lnTo>
                    <a:pt x="247954" y="229412"/>
                  </a:lnTo>
                  <a:lnTo>
                    <a:pt x="248196" y="228879"/>
                  </a:lnTo>
                  <a:lnTo>
                    <a:pt x="248742" y="227241"/>
                  </a:lnTo>
                  <a:lnTo>
                    <a:pt x="249174" y="225615"/>
                  </a:lnTo>
                  <a:lnTo>
                    <a:pt x="249910" y="222440"/>
                  </a:lnTo>
                  <a:lnTo>
                    <a:pt x="250190" y="221437"/>
                  </a:lnTo>
                  <a:lnTo>
                    <a:pt x="254317" y="216623"/>
                  </a:lnTo>
                  <a:lnTo>
                    <a:pt x="254965" y="216700"/>
                  </a:lnTo>
                  <a:lnTo>
                    <a:pt x="255968" y="216966"/>
                  </a:lnTo>
                  <a:lnTo>
                    <a:pt x="257022" y="217411"/>
                  </a:lnTo>
                  <a:close/>
                </a:path>
                <a:path w="261619" h="354329">
                  <a:moveTo>
                    <a:pt x="258902" y="171475"/>
                  </a:moveTo>
                  <a:lnTo>
                    <a:pt x="250609" y="166497"/>
                  </a:lnTo>
                  <a:lnTo>
                    <a:pt x="249796" y="166497"/>
                  </a:lnTo>
                  <a:lnTo>
                    <a:pt x="248234" y="166674"/>
                  </a:lnTo>
                  <a:lnTo>
                    <a:pt x="247459" y="166916"/>
                  </a:lnTo>
                  <a:lnTo>
                    <a:pt x="245440" y="167792"/>
                  </a:lnTo>
                  <a:lnTo>
                    <a:pt x="241096" y="170764"/>
                  </a:lnTo>
                  <a:lnTo>
                    <a:pt x="240792" y="170942"/>
                  </a:lnTo>
                  <a:lnTo>
                    <a:pt x="240868" y="171183"/>
                  </a:lnTo>
                  <a:lnTo>
                    <a:pt x="241274" y="171196"/>
                  </a:lnTo>
                  <a:lnTo>
                    <a:pt x="242747" y="170510"/>
                  </a:lnTo>
                  <a:lnTo>
                    <a:pt x="244157" y="169672"/>
                  </a:lnTo>
                  <a:lnTo>
                    <a:pt x="244944" y="169202"/>
                  </a:lnTo>
                  <a:lnTo>
                    <a:pt x="245897" y="168579"/>
                  </a:lnTo>
                  <a:lnTo>
                    <a:pt x="247764" y="167767"/>
                  </a:lnTo>
                  <a:lnTo>
                    <a:pt x="248412" y="167551"/>
                  </a:lnTo>
                  <a:lnTo>
                    <a:pt x="249834" y="167360"/>
                  </a:lnTo>
                  <a:lnTo>
                    <a:pt x="250571" y="167335"/>
                  </a:lnTo>
                  <a:lnTo>
                    <a:pt x="252742" y="167563"/>
                  </a:lnTo>
                  <a:lnTo>
                    <a:pt x="254101" y="168148"/>
                  </a:lnTo>
                  <a:lnTo>
                    <a:pt x="256324" y="169468"/>
                  </a:lnTo>
                  <a:lnTo>
                    <a:pt x="258876" y="171500"/>
                  </a:lnTo>
                  <a:close/>
                </a:path>
                <a:path w="261619" h="354329">
                  <a:moveTo>
                    <a:pt x="261378" y="172212"/>
                  </a:moveTo>
                  <a:lnTo>
                    <a:pt x="261061" y="170891"/>
                  </a:lnTo>
                  <a:lnTo>
                    <a:pt x="260337" y="170116"/>
                  </a:lnTo>
                  <a:lnTo>
                    <a:pt x="260159" y="169951"/>
                  </a:lnTo>
                  <a:lnTo>
                    <a:pt x="260007" y="169811"/>
                  </a:lnTo>
                  <a:lnTo>
                    <a:pt x="259715" y="169608"/>
                  </a:lnTo>
                  <a:lnTo>
                    <a:pt x="259486" y="169545"/>
                  </a:lnTo>
                  <a:lnTo>
                    <a:pt x="259270" y="169506"/>
                  </a:lnTo>
                  <a:lnTo>
                    <a:pt x="259105" y="169684"/>
                  </a:lnTo>
                  <a:lnTo>
                    <a:pt x="259029" y="169913"/>
                  </a:lnTo>
                  <a:lnTo>
                    <a:pt x="259156" y="170154"/>
                  </a:lnTo>
                  <a:lnTo>
                    <a:pt x="259321" y="170357"/>
                  </a:lnTo>
                  <a:lnTo>
                    <a:pt x="259537" y="170586"/>
                  </a:lnTo>
                  <a:lnTo>
                    <a:pt x="259676" y="170738"/>
                  </a:lnTo>
                  <a:lnTo>
                    <a:pt x="260261" y="171348"/>
                  </a:lnTo>
                  <a:lnTo>
                    <a:pt x="261175" y="172339"/>
                  </a:lnTo>
                  <a:lnTo>
                    <a:pt x="261378" y="172212"/>
                  </a:lnTo>
                  <a:close/>
                </a:path>
              </a:pathLst>
            </a:custGeom>
            <a:solidFill>
              <a:srgbClr val="65101A"/>
            </a:solidFill>
          </p:spPr>
          <p:txBody>
            <a:bodyPr wrap="square" lIns="0" tIns="0" rIns="0" bIns="0" rtlCol="0"/>
            <a:lstStyle/>
            <a:p>
              <a:endParaRPr/>
            </a:p>
          </p:txBody>
        </p:sp>
        <p:sp>
          <p:nvSpPr>
            <p:cNvPr id="204" name="object 204"/>
            <p:cNvSpPr/>
            <p:nvPr/>
          </p:nvSpPr>
          <p:spPr>
            <a:xfrm>
              <a:off x="680395" y="6298142"/>
              <a:ext cx="22225" cy="82550"/>
            </a:xfrm>
            <a:custGeom>
              <a:avLst/>
              <a:gdLst/>
              <a:ahLst/>
              <a:cxnLst/>
              <a:rect l="l" t="t" r="r" b="b"/>
              <a:pathLst>
                <a:path w="22225" h="82550">
                  <a:moveTo>
                    <a:pt x="2587" y="64216"/>
                  </a:moveTo>
                  <a:lnTo>
                    <a:pt x="2483" y="66548"/>
                  </a:lnTo>
                  <a:lnTo>
                    <a:pt x="2364" y="71120"/>
                  </a:lnTo>
                  <a:lnTo>
                    <a:pt x="4840" y="75819"/>
                  </a:lnTo>
                  <a:lnTo>
                    <a:pt x="7444" y="79375"/>
                  </a:lnTo>
                  <a:lnTo>
                    <a:pt x="8904" y="82042"/>
                  </a:lnTo>
                  <a:lnTo>
                    <a:pt x="12181" y="82042"/>
                  </a:lnTo>
                  <a:lnTo>
                    <a:pt x="12993" y="81915"/>
                  </a:lnTo>
                  <a:lnTo>
                    <a:pt x="13832" y="81407"/>
                  </a:lnTo>
                  <a:lnTo>
                    <a:pt x="14332" y="80645"/>
                  </a:lnTo>
                  <a:lnTo>
                    <a:pt x="10034" y="80645"/>
                  </a:lnTo>
                  <a:lnTo>
                    <a:pt x="9234" y="79629"/>
                  </a:lnTo>
                  <a:lnTo>
                    <a:pt x="8904" y="78994"/>
                  </a:lnTo>
                  <a:lnTo>
                    <a:pt x="8815" y="78359"/>
                  </a:lnTo>
                  <a:lnTo>
                    <a:pt x="8434" y="76835"/>
                  </a:lnTo>
                  <a:lnTo>
                    <a:pt x="7240" y="76835"/>
                  </a:lnTo>
                  <a:lnTo>
                    <a:pt x="5297" y="74041"/>
                  </a:lnTo>
                  <a:lnTo>
                    <a:pt x="4573" y="72136"/>
                  </a:lnTo>
                  <a:lnTo>
                    <a:pt x="4421" y="71628"/>
                  </a:lnTo>
                  <a:lnTo>
                    <a:pt x="4281" y="71501"/>
                  </a:lnTo>
                  <a:lnTo>
                    <a:pt x="4205" y="70866"/>
                  </a:lnTo>
                  <a:lnTo>
                    <a:pt x="2587" y="64216"/>
                  </a:lnTo>
                  <a:close/>
                </a:path>
                <a:path w="22225" h="82550">
                  <a:moveTo>
                    <a:pt x="17961" y="50673"/>
                  </a:moveTo>
                  <a:lnTo>
                    <a:pt x="16537" y="50673"/>
                  </a:lnTo>
                  <a:lnTo>
                    <a:pt x="17731" y="51943"/>
                  </a:lnTo>
                  <a:lnTo>
                    <a:pt x="18251" y="52578"/>
                  </a:lnTo>
                  <a:lnTo>
                    <a:pt x="11952" y="80645"/>
                  </a:lnTo>
                  <a:lnTo>
                    <a:pt x="14332" y="80645"/>
                  </a:lnTo>
                  <a:lnTo>
                    <a:pt x="19724" y="54356"/>
                  </a:lnTo>
                  <a:lnTo>
                    <a:pt x="20004" y="54229"/>
                  </a:lnTo>
                  <a:lnTo>
                    <a:pt x="21350" y="52959"/>
                  </a:lnTo>
                  <a:lnTo>
                    <a:pt x="21311" y="52705"/>
                  </a:lnTo>
                  <a:lnTo>
                    <a:pt x="19432" y="52705"/>
                  </a:lnTo>
                  <a:lnTo>
                    <a:pt x="17961" y="50673"/>
                  </a:lnTo>
                  <a:close/>
                </a:path>
                <a:path w="22225" h="82550">
                  <a:moveTo>
                    <a:pt x="4840" y="58928"/>
                  </a:moveTo>
                  <a:lnTo>
                    <a:pt x="4700" y="59182"/>
                  </a:lnTo>
                  <a:lnTo>
                    <a:pt x="4319" y="60706"/>
                  </a:lnTo>
                  <a:lnTo>
                    <a:pt x="3973" y="62738"/>
                  </a:lnTo>
                  <a:lnTo>
                    <a:pt x="3854" y="65278"/>
                  </a:lnTo>
                  <a:lnTo>
                    <a:pt x="4281" y="67945"/>
                  </a:lnTo>
                  <a:lnTo>
                    <a:pt x="4891" y="68961"/>
                  </a:lnTo>
                  <a:lnTo>
                    <a:pt x="5729" y="69596"/>
                  </a:lnTo>
                  <a:lnTo>
                    <a:pt x="5856" y="69723"/>
                  </a:lnTo>
                  <a:lnTo>
                    <a:pt x="6239" y="72136"/>
                  </a:lnTo>
                  <a:lnTo>
                    <a:pt x="6821" y="75438"/>
                  </a:lnTo>
                  <a:lnTo>
                    <a:pt x="7240" y="76835"/>
                  </a:lnTo>
                  <a:lnTo>
                    <a:pt x="8434" y="76835"/>
                  </a:lnTo>
                  <a:lnTo>
                    <a:pt x="8307" y="76327"/>
                  </a:lnTo>
                  <a:lnTo>
                    <a:pt x="8167" y="75946"/>
                  </a:lnTo>
                  <a:lnTo>
                    <a:pt x="7761" y="73914"/>
                  </a:lnTo>
                  <a:lnTo>
                    <a:pt x="7240" y="70866"/>
                  </a:lnTo>
                  <a:lnTo>
                    <a:pt x="6841" y="69215"/>
                  </a:lnTo>
                  <a:lnTo>
                    <a:pt x="5780" y="69215"/>
                  </a:lnTo>
                  <a:lnTo>
                    <a:pt x="5335" y="68580"/>
                  </a:lnTo>
                  <a:lnTo>
                    <a:pt x="4865" y="67818"/>
                  </a:lnTo>
                  <a:lnTo>
                    <a:pt x="4463" y="65278"/>
                  </a:lnTo>
                  <a:lnTo>
                    <a:pt x="4571" y="61341"/>
                  </a:lnTo>
                  <a:lnTo>
                    <a:pt x="4840" y="58928"/>
                  </a:lnTo>
                  <a:close/>
                </a:path>
                <a:path w="22225" h="82550">
                  <a:moveTo>
                    <a:pt x="5551" y="60960"/>
                  </a:moveTo>
                  <a:lnTo>
                    <a:pt x="5412" y="60960"/>
                  </a:lnTo>
                  <a:lnTo>
                    <a:pt x="5337" y="64770"/>
                  </a:lnTo>
                  <a:lnTo>
                    <a:pt x="5450" y="66548"/>
                  </a:lnTo>
                  <a:lnTo>
                    <a:pt x="5780" y="69215"/>
                  </a:lnTo>
                  <a:lnTo>
                    <a:pt x="6841" y="69215"/>
                  </a:lnTo>
                  <a:lnTo>
                    <a:pt x="6504" y="67818"/>
                  </a:lnTo>
                  <a:lnTo>
                    <a:pt x="5707" y="62992"/>
                  </a:lnTo>
                  <a:lnTo>
                    <a:pt x="5551" y="60960"/>
                  </a:lnTo>
                  <a:close/>
                </a:path>
                <a:path w="22225" h="82550">
                  <a:moveTo>
                    <a:pt x="11114" y="0"/>
                  </a:moveTo>
                  <a:lnTo>
                    <a:pt x="4827" y="1397"/>
                  </a:lnTo>
                  <a:lnTo>
                    <a:pt x="2033" y="11049"/>
                  </a:lnTo>
                  <a:lnTo>
                    <a:pt x="1563" y="25400"/>
                  </a:lnTo>
                  <a:lnTo>
                    <a:pt x="3249" y="32766"/>
                  </a:lnTo>
                  <a:lnTo>
                    <a:pt x="4256" y="36449"/>
                  </a:lnTo>
                  <a:lnTo>
                    <a:pt x="1919" y="38354"/>
                  </a:lnTo>
                  <a:lnTo>
                    <a:pt x="113" y="40386"/>
                  </a:lnTo>
                  <a:lnTo>
                    <a:pt x="0" y="41402"/>
                  </a:lnTo>
                  <a:lnTo>
                    <a:pt x="319" y="43561"/>
                  </a:lnTo>
                  <a:lnTo>
                    <a:pt x="444" y="43942"/>
                  </a:lnTo>
                  <a:lnTo>
                    <a:pt x="704" y="44323"/>
                  </a:lnTo>
                  <a:lnTo>
                    <a:pt x="797" y="44704"/>
                  </a:lnTo>
                  <a:lnTo>
                    <a:pt x="395" y="45339"/>
                  </a:lnTo>
                  <a:lnTo>
                    <a:pt x="99" y="46101"/>
                  </a:lnTo>
                  <a:lnTo>
                    <a:pt x="0" y="46736"/>
                  </a:lnTo>
                  <a:lnTo>
                    <a:pt x="244" y="48006"/>
                  </a:lnTo>
                  <a:lnTo>
                    <a:pt x="350" y="48387"/>
                  </a:lnTo>
                  <a:lnTo>
                    <a:pt x="801" y="49403"/>
                  </a:lnTo>
                  <a:lnTo>
                    <a:pt x="2795" y="50292"/>
                  </a:lnTo>
                  <a:lnTo>
                    <a:pt x="3951" y="50292"/>
                  </a:lnTo>
                  <a:lnTo>
                    <a:pt x="3549" y="52705"/>
                  </a:lnTo>
                  <a:lnTo>
                    <a:pt x="3066" y="57023"/>
                  </a:lnTo>
                  <a:lnTo>
                    <a:pt x="2607" y="63918"/>
                  </a:lnTo>
                  <a:lnTo>
                    <a:pt x="4764" y="52197"/>
                  </a:lnTo>
                  <a:lnTo>
                    <a:pt x="5674" y="48895"/>
                  </a:lnTo>
                  <a:lnTo>
                    <a:pt x="3418" y="48895"/>
                  </a:lnTo>
                  <a:lnTo>
                    <a:pt x="3189" y="48768"/>
                  </a:lnTo>
                  <a:lnTo>
                    <a:pt x="2173" y="48387"/>
                  </a:lnTo>
                  <a:lnTo>
                    <a:pt x="1678" y="47879"/>
                  </a:lnTo>
                  <a:lnTo>
                    <a:pt x="1443" y="46609"/>
                  </a:lnTo>
                  <a:lnTo>
                    <a:pt x="1567" y="45720"/>
                  </a:lnTo>
                  <a:lnTo>
                    <a:pt x="2914" y="44323"/>
                  </a:lnTo>
                  <a:lnTo>
                    <a:pt x="2931" y="43815"/>
                  </a:lnTo>
                  <a:lnTo>
                    <a:pt x="2224" y="43815"/>
                  </a:lnTo>
                  <a:lnTo>
                    <a:pt x="1792" y="43688"/>
                  </a:lnTo>
                  <a:lnTo>
                    <a:pt x="1195" y="39624"/>
                  </a:lnTo>
                  <a:lnTo>
                    <a:pt x="5946" y="36195"/>
                  </a:lnTo>
                  <a:lnTo>
                    <a:pt x="5678" y="36195"/>
                  </a:lnTo>
                  <a:lnTo>
                    <a:pt x="4633" y="32258"/>
                  </a:lnTo>
                  <a:lnTo>
                    <a:pt x="3041" y="25400"/>
                  </a:lnTo>
                  <a:lnTo>
                    <a:pt x="3162" y="20447"/>
                  </a:lnTo>
                  <a:lnTo>
                    <a:pt x="3401" y="13208"/>
                  </a:lnTo>
                  <a:lnTo>
                    <a:pt x="3513" y="11684"/>
                  </a:lnTo>
                  <a:lnTo>
                    <a:pt x="6034" y="2540"/>
                  </a:lnTo>
                  <a:lnTo>
                    <a:pt x="8879" y="1905"/>
                  </a:lnTo>
                  <a:lnTo>
                    <a:pt x="12914" y="1905"/>
                  </a:lnTo>
                  <a:lnTo>
                    <a:pt x="11114" y="0"/>
                  </a:lnTo>
                  <a:close/>
                </a:path>
                <a:path w="22225" h="82550">
                  <a:moveTo>
                    <a:pt x="13363" y="46355"/>
                  </a:moveTo>
                  <a:lnTo>
                    <a:pt x="11698" y="46355"/>
                  </a:lnTo>
                  <a:lnTo>
                    <a:pt x="12854" y="47244"/>
                  </a:lnTo>
                  <a:lnTo>
                    <a:pt x="14238" y="48387"/>
                  </a:lnTo>
                  <a:lnTo>
                    <a:pt x="15559" y="49657"/>
                  </a:lnTo>
                  <a:lnTo>
                    <a:pt x="15603" y="51181"/>
                  </a:lnTo>
                  <a:lnTo>
                    <a:pt x="15713" y="51943"/>
                  </a:lnTo>
                  <a:lnTo>
                    <a:pt x="15836" y="53213"/>
                  </a:lnTo>
                  <a:lnTo>
                    <a:pt x="15945" y="59182"/>
                  </a:lnTo>
                  <a:lnTo>
                    <a:pt x="15711" y="62738"/>
                  </a:lnTo>
                  <a:lnTo>
                    <a:pt x="16080" y="61976"/>
                  </a:lnTo>
                  <a:lnTo>
                    <a:pt x="16487" y="60579"/>
                  </a:lnTo>
                  <a:lnTo>
                    <a:pt x="16844" y="58801"/>
                  </a:lnTo>
                  <a:lnTo>
                    <a:pt x="17055" y="57023"/>
                  </a:lnTo>
                  <a:lnTo>
                    <a:pt x="16953" y="52197"/>
                  </a:lnTo>
                  <a:lnTo>
                    <a:pt x="16781" y="51435"/>
                  </a:lnTo>
                  <a:lnTo>
                    <a:pt x="16537" y="50673"/>
                  </a:lnTo>
                  <a:lnTo>
                    <a:pt x="17961" y="50673"/>
                  </a:lnTo>
                  <a:lnTo>
                    <a:pt x="16397" y="48514"/>
                  </a:lnTo>
                  <a:lnTo>
                    <a:pt x="13363" y="46355"/>
                  </a:lnTo>
                  <a:close/>
                </a:path>
                <a:path w="22225" h="82550">
                  <a:moveTo>
                    <a:pt x="10686" y="44450"/>
                  </a:moveTo>
                  <a:lnTo>
                    <a:pt x="9095" y="44450"/>
                  </a:lnTo>
                  <a:lnTo>
                    <a:pt x="9907" y="44958"/>
                  </a:lnTo>
                  <a:lnTo>
                    <a:pt x="10887" y="45720"/>
                  </a:lnTo>
                  <a:lnTo>
                    <a:pt x="10952" y="46101"/>
                  </a:lnTo>
                  <a:lnTo>
                    <a:pt x="10672" y="46863"/>
                  </a:lnTo>
                  <a:lnTo>
                    <a:pt x="10048" y="49657"/>
                  </a:lnTo>
                  <a:lnTo>
                    <a:pt x="9514" y="53213"/>
                  </a:lnTo>
                  <a:lnTo>
                    <a:pt x="9424" y="56388"/>
                  </a:lnTo>
                  <a:lnTo>
                    <a:pt x="9666" y="60198"/>
                  </a:lnTo>
                  <a:lnTo>
                    <a:pt x="9895" y="61595"/>
                  </a:lnTo>
                  <a:lnTo>
                    <a:pt x="9984" y="61976"/>
                  </a:lnTo>
                  <a:lnTo>
                    <a:pt x="10157" y="59690"/>
                  </a:lnTo>
                  <a:lnTo>
                    <a:pt x="10373" y="56388"/>
                  </a:lnTo>
                  <a:lnTo>
                    <a:pt x="10739" y="53213"/>
                  </a:lnTo>
                  <a:lnTo>
                    <a:pt x="11592" y="47371"/>
                  </a:lnTo>
                  <a:lnTo>
                    <a:pt x="11698" y="46355"/>
                  </a:lnTo>
                  <a:lnTo>
                    <a:pt x="13363" y="46355"/>
                  </a:lnTo>
                  <a:lnTo>
                    <a:pt x="10686" y="44450"/>
                  </a:lnTo>
                  <a:close/>
                </a:path>
                <a:path w="22225" h="82550">
                  <a:moveTo>
                    <a:pt x="8505" y="49530"/>
                  </a:moveTo>
                  <a:lnTo>
                    <a:pt x="7901" y="49530"/>
                  </a:lnTo>
                  <a:lnTo>
                    <a:pt x="7879" y="50673"/>
                  </a:lnTo>
                  <a:lnTo>
                    <a:pt x="7689" y="52578"/>
                  </a:lnTo>
                  <a:lnTo>
                    <a:pt x="7355" y="54356"/>
                  </a:lnTo>
                  <a:lnTo>
                    <a:pt x="6720" y="57023"/>
                  </a:lnTo>
                  <a:lnTo>
                    <a:pt x="8412" y="51308"/>
                  </a:lnTo>
                  <a:lnTo>
                    <a:pt x="8505" y="49530"/>
                  </a:lnTo>
                  <a:close/>
                </a:path>
                <a:path w="22225" h="82550">
                  <a:moveTo>
                    <a:pt x="8053" y="46101"/>
                  </a:moveTo>
                  <a:lnTo>
                    <a:pt x="7088" y="46101"/>
                  </a:lnTo>
                  <a:lnTo>
                    <a:pt x="6982" y="47752"/>
                  </a:lnTo>
                  <a:lnTo>
                    <a:pt x="6859" y="48895"/>
                  </a:lnTo>
                  <a:lnTo>
                    <a:pt x="6504" y="51435"/>
                  </a:lnTo>
                  <a:lnTo>
                    <a:pt x="5958" y="53721"/>
                  </a:lnTo>
                  <a:lnTo>
                    <a:pt x="6161" y="53721"/>
                  </a:lnTo>
                  <a:lnTo>
                    <a:pt x="6478" y="53213"/>
                  </a:lnTo>
                  <a:lnTo>
                    <a:pt x="7425" y="51181"/>
                  </a:lnTo>
                  <a:lnTo>
                    <a:pt x="7727" y="50292"/>
                  </a:lnTo>
                  <a:lnTo>
                    <a:pt x="7901" y="49530"/>
                  </a:lnTo>
                  <a:lnTo>
                    <a:pt x="8505" y="49530"/>
                  </a:lnTo>
                  <a:lnTo>
                    <a:pt x="8398" y="47752"/>
                  </a:lnTo>
                  <a:lnTo>
                    <a:pt x="8313" y="47371"/>
                  </a:lnTo>
                  <a:lnTo>
                    <a:pt x="8225" y="47117"/>
                  </a:lnTo>
                  <a:lnTo>
                    <a:pt x="8112" y="46355"/>
                  </a:lnTo>
                  <a:lnTo>
                    <a:pt x="8053" y="46101"/>
                  </a:lnTo>
                  <a:close/>
                </a:path>
                <a:path w="22225" h="82550">
                  <a:moveTo>
                    <a:pt x="17680" y="46101"/>
                  </a:moveTo>
                  <a:lnTo>
                    <a:pt x="17972" y="46736"/>
                  </a:lnTo>
                  <a:lnTo>
                    <a:pt x="18297" y="47752"/>
                  </a:lnTo>
                  <a:lnTo>
                    <a:pt x="18422" y="48260"/>
                  </a:lnTo>
                  <a:lnTo>
                    <a:pt x="18531" y="48895"/>
                  </a:lnTo>
                  <a:lnTo>
                    <a:pt x="18937" y="50292"/>
                  </a:lnTo>
                  <a:lnTo>
                    <a:pt x="19255" y="50927"/>
                  </a:lnTo>
                  <a:lnTo>
                    <a:pt x="19432" y="52705"/>
                  </a:lnTo>
                  <a:lnTo>
                    <a:pt x="21311" y="52705"/>
                  </a:lnTo>
                  <a:lnTo>
                    <a:pt x="21078" y="51181"/>
                  </a:lnTo>
                  <a:lnTo>
                    <a:pt x="20980" y="50673"/>
                  </a:lnTo>
                  <a:lnTo>
                    <a:pt x="20664" y="49657"/>
                  </a:lnTo>
                  <a:lnTo>
                    <a:pt x="20867" y="49530"/>
                  </a:lnTo>
                  <a:lnTo>
                    <a:pt x="21045" y="49276"/>
                  </a:lnTo>
                  <a:lnTo>
                    <a:pt x="21350" y="48768"/>
                  </a:lnTo>
                  <a:lnTo>
                    <a:pt x="19115" y="48768"/>
                  </a:lnTo>
                  <a:lnTo>
                    <a:pt x="18734" y="47625"/>
                  </a:lnTo>
                  <a:lnTo>
                    <a:pt x="18112" y="46482"/>
                  </a:lnTo>
                  <a:lnTo>
                    <a:pt x="17781" y="46228"/>
                  </a:lnTo>
                  <a:lnTo>
                    <a:pt x="17680" y="46101"/>
                  </a:lnTo>
                  <a:close/>
                </a:path>
                <a:path w="22225" h="82550">
                  <a:moveTo>
                    <a:pt x="6504" y="46736"/>
                  </a:moveTo>
                  <a:lnTo>
                    <a:pt x="5615" y="46736"/>
                  </a:lnTo>
                  <a:lnTo>
                    <a:pt x="5183" y="47498"/>
                  </a:lnTo>
                  <a:lnTo>
                    <a:pt x="4891" y="48641"/>
                  </a:lnTo>
                  <a:lnTo>
                    <a:pt x="4015" y="48895"/>
                  </a:lnTo>
                  <a:lnTo>
                    <a:pt x="5674" y="48895"/>
                  </a:lnTo>
                  <a:lnTo>
                    <a:pt x="6059" y="47498"/>
                  </a:lnTo>
                  <a:lnTo>
                    <a:pt x="6504" y="46736"/>
                  </a:lnTo>
                  <a:close/>
                </a:path>
                <a:path w="22225" h="82550">
                  <a:moveTo>
                    <a:pt x="17507" y="41402"/>
                  </a:moveTo>
                  <a:lnTo>
                    <a:pt x="14860" y="41402"/>
                  </a:lnTo>
                  <a:lnTo>
                    <a:pt x="15597" y="41910"/>
                  </a:lnTo>
                  <a:lnTo>
                    <a:pt x="18759" y="44323"/>
                  </a:lnTo>
                  <a:lnTo>
                    <a:pt x="19982" y="47117"/>
                  </a:lnTo>
                  <a:lnTo>
                    <a:pt x="20061" y="48133"/>
                  </a:lnTo>
                  <a:lnTo>
                    <a:pt x="19763" y="48641"/>
                  </a:lnTo>
                  <a:lnTo>
                    <a:pt x="19267" y="48641"/>
                  </a:lnTo>
                  <a:lnTo>
                    <a:pt x="19115" y="48768"/>
                  </a:lnTo>
                  <a:lnTo>
                    <a:pt x="21350" y="48768"/>
                  </a:lnTo>
                  <a:lnTo>
                    <a:pt x="21579" y="48387"/>
                  </a:lnTo>
                  <a:lnTo>
                    <a:pt x="21505" y="46990"/>
                  </a:lnTo>
                  <a:lnTo>
                    <a:pt x="20334" y="44323"/>
                  </a:lnTo>
                  <a:lnTo>
                    <a:pt x="18683" y="42672"/>
                  </a:lnTo>
                  <a:lnTo>
                    <a:pt x="17375" y="41529"/>
                  </a:lnTo>
                  <a:lnTo>
                    <a:pt x="17507" y="41402"/>
                  </a:lnTo>
                  <a:close/>
                </a:path>
                <a:path w="22225" h="82550">
                  <a:moveTo>
                    <a:pt x="16549" y="38735"/>
                  </a:moveTo>
                  <a:lnTo>
                    <a:pt x="3900" y="48133"/>
                  </a:lnTo>
                  <a:lnTo>
                    <a:pt x="4154" y="48006"/>
                  </a:lnTo>
                  <a:lnTo>
                    <a:pt x="5297" y="46990"/>
                  </a:lnTo>
                  <a:lnTo>
                    <a:pt x="5615" y="46736"/>
                  </a:lnTo>
                  <a:lnTo>
                    <a:pt x="6504" y="46736"/>
                  </a:lnTo>
                  <a:lnTo>
                    <a:pt x="7088" y="46101"/>
                  </a:lnTo>
                  <a:lnTo>
                    <a:pt x="8053" y="46101"/>
                  </a:lnTo>
                  <a:lnTo>
                    <a:pt x="7870" y="45593"/>
                  </a:lnTo>
                  <a:lnTo>
                    <a:pt x="8625" y="44704"/>
                  </a:lnTo>
                  <a:lnTo>
                    <a:pt x="9095" y="44450"/>
                  </a:lnTo>
                  <a:lnTo>
                    <a:pt x="10686" y="44450"/>
                  </a:lnTo>
                  <a:lnTo>
                    <a:pt x="9615" y="43688"/>
                  </a:lnTo>
                  <a:lnTo>
                    <a:pt x="10072" y="43180"/>
                  </a:lnTo>
                  <a:lnTo>
                    <a:pt x="10847" y="42799"/>
                  </a:lnTo>
                  <a:lnTo>
                    <a:pt x="13247" y="42799"/>
                  </a:lnTo>
                  <a:lnTo>
                    <a:pt x="11952" y="42291"/>
                  </a:lnTo>
                  <a:lnTo>
                    <a:pt x="12765" y="42037"/>
                  </a:lnTo>
                  <a:lnTo>
                    <a:pt x="13425" y="41783"/>
                  </a:lnTo>
                  <a:lnTo>
                    <a:pt x="11114" y="41783"/>
                  </a:lnTo>
                  <a:lnTo>
                    <a:pt x="11863" y="41148"/>
                  </a:lnTo>
                  <a:lnTo>
                    <a:pt x="14200" y="39624"/>
                  </a:lnTo>
                  <a:lnTo>
                    <a:pt x="15584" y="38989"/>
                  </a:lnTo>
                  <a:lnTo>
                    <a:pt x="16549" y="38735"/>
                  </a:lnTo>
                  <a:close/>
                </a:path>
                <a:path w="22225" h="82550">
                  <a:moveTo>
                    <a:pt x="13247" y="42799"/>
                  </a:moveTo>
                  <a:lnTo>
                    <a:pt x="10847" y="42799"/>
                  </a:lnTo>
                  <a:lnTo>
                    <a:pt x="11101" y="43053"/>
                  </a:lnTo>
                  <a:lnTo>
                    <a:pt x="11304" y="43180"/>
                  </a:lnTo>
                  <a:lnTo>
                    <a:pt x="14187" y="44704"/>
                  </a:lnTo>
                  <a:lnTo>
                    <a:pt x="15305" y="45593"/>
                  </a:lnTo>
                  <a:lnTo>
                    <a:pt x="16765" y="47117"/>
                  </a:lnTo>
                  <a:lnTo>
                    <a:pt x="16880" y="47371"/>
                  </a:lnTo>
                  <a:lnTo>
                    <a:pt x="17375" y="47879"/>
                  </a:lnTo>
                  <a:lnTo>
                    <a:pt x="17159" y="46863"/>
                  </a:lnTo>
                  <a:lnTo>
                    <a:pt x="16511" y="45720"/>
                  </a:lnTo>
                  <a:lnTo>
                    <a:pt x="16209" y="45339"/>
                  </a:lnTo>
                  <a:lnTo>
                    <a:pt x="15775" y="44704"/>
                  </a:lnTo>
                  <a:lnTo>
                    <a:pt x="14911" y="43942"/>
                  </a:lnTo>
                  <a:lnTo>
                    <a:pt x="14340" y="43561"/>
                  </a:lnTo>
                  <a:lnTo>
                    <a:pt x="14073" y="43307"/>
                  </a:lnTo>
                  <a:lnTo>
                    <a:pt x="13781" y="43180"/>
                  </a:lnTo>
                  <a:lnTo>
                    <a:pt x="13247" y="42799"/>
                  </a:lnTo>
                  <a:close/>
                </a:path>
                <a:path w="22225" h="82550">
                  <a:moveTo>
                    <a:pt x="2719" y="43561"/>
                  </a:moveTo>
                  <a:lnTo>
                    <a:pt x="2465" y="43561"/>
                  </a:lnTo>
                  <a:lnTo>
                    <a:pt x="2224" y="43815"/>
                  </a:lnTo>
                  <a:lnTo>
                    <a:pt x="2931" y="43815"/>
                  </a:lnTo>
                  <a:lnTo>
                    <a:pt x="2719" y="43561"/>
                  </a:lnTo>
                  <a:close/>
                </a:path>
                <a:path w="22225" h="82550">
                  <a:moveTo>
                    <a:pt x="18518" y="33655"/>
                  </a:moveTo>
                  <a:lnTo>
                    <a:pt x="17807" y="33655"/>
                  </a:lnTo>
                  <a:lnTo>
                    <a:pt x="16156" y="34163"/>
                  </a:lnTo>
                  <a:lnTo>
                    <a:pt x="4611" y="42926"/>
                  </a:lnTo>
                  <a:lnTo>
                    <a:pt x="4942" y="42545"/>
                  </a:lnTo>
                  <a:lnTo>
                    <a:pt x="9895" y="39116"/>
                  </a:lnTo>
                  <a:lnTo>
                    <a:pt x="12422" y="37465"/>
                  </a:lnTo>
                  <a:lnTo>
                    <a:pt x="16613" y="35179"/>
                  </a:lnTo>
                  <a:lnTo>
                    <a:pt x="18251" y="34671"/>
                  </a:lnTo>
                  <a:lnTo>
                    <a:pt x="20253" y="34671"/>
                  </a:lnTo>
                  <a:lnTo>
                    <a:pt x="20931" y="33782"/>
                  </a:lnTo>
                  <a:lnTo>
                    <a:pt x="19089" y="33782"/>
                  </a:lnTo>
                  <a:lnTo>
                    <a:pt x="18518" y="33655"/>
                  </a:lnTo>
                  <a:close/>
                </a:path>
                <a:path w="22225" h="82550">
                  <a:moveTo>
                    <a:pt x="15368" y="40386"/>
                  </a:moveTo>
                  <a:lnTo>
                    <a:pt x="14835" y="40386"/>
                  </a:lnTo>
                  <a:lnTo>
                    <a:pt x="12435" y="41148"/>
                  </a:lnTo>
                  <a:lnTo>
                    <a:pt x="11114" y="41783"/>
                  </a:lnTo>
                  <a:lnTo>
                    <a:pt x="13425" y="41783"/>
                  </a:lnTo>
                  <a:lnTo>
                    <a:pt x="13755" y="41656"/>
                  </a:lnTo>
                  <a:lnTo>
                    <a:pt x="14860" y="41402"/>
                  </a:lnTo>
                  <a:lnTo>
                    <a:pt x="17507" y="41402"/>
                  </a:lnTo>
                  <a:lnTo>
                    <a:pt x="18036" y="40894"/>
                  </a:lnTo>
                  <a:lnTo>
                    <a:pt x="15914" y="40894"/>
                  </a:lnTo>
                  <a:lnTo>
                    <a:pt x="15635" y="40513"/>
                  </a:lnTo>
                  <a:lnTo>
                    <a:pt x="15368" y="40386"/>
                  </a:lnTo>
                  <a:close/>
                </a:path>
                <a:path w="22225" h="82550">
                  <a:moveTo>
                    <a:pt x="20253" y="34671"/>
                  </a:moveTo>
                  <a:lnTo>
                    <a:pt x="18556" y="34671"/>
                  </a:lnTo>
                  <a:lnTo>
                    <a:pt x="18556" y="34925"/>
                  </a:lnTo>
                  <a:lnTo>
                    <a:pt x="19115" y="35687"/>
                  </a:lnTo>
                  <a:lnTo>
                    <a:pt x="19077" y="37592"/>
                  </a:lnTo>
                  <a:lnTo>
                    <a:pt x="17883" y="38989"/>
                  </a:lnTo>
                  <a:lnTo>
                    <a:pt x="15914" y="40894"/>
                  </a:lnTo>
                  <a:lnTo>
                    <a:pt x="18036" y="40894"/>
                  </a:lnTo>
                  <a:lnTo>
                    <a:pt x="20283" y="38735"/>
                  </a:lnTo>
                  <a:lnTo>
                    <a:pt x="20535" y="37592"/>
                  </a:lnTo>
                  <a:lnTo>
                    <a:pt x="20461" y="35687"/>
                  </a:lnTo>
                  <a:lnTo>
                    <a:pt x="20309" y="35179"/>
                  </a:lnTo>
                  <a:lnTo>
                    <a:pt x="20207" y="34925"/>
                  </a:lnTo>
                  <a:lnTo>
                    <a:pt x="20253" y="34671"/>
                  </a:lnTo>
                  <a:close/>
                </a:path>
                <a:path w="22225" h="82550">
                  <a:moveTo>
                    <a:pt x="6618" y="26289"/>
                  </a:moveTo>
                  <a:lnTo>
                    <a:pt x="6453" y="26289"/>
                  </a:lnTo>
                  <a:lnTo>
                    <a:pt x="6493" y="27559"/>
                  </a:lnTo>
                  <a:lnTo>
                    <a:pt x="6758" y="29972"/>
                  </a:lnTo>
                  <a:lnTo>
                    <a:pt x="7507" y="34798"/>
                  </a:lnTo>
                  <a:lnTo>
                    <a:pt x="6250" y="35687"/>
                  </a:lnTo>
                  <a:lnTo>
                    <a:pt x="5678" y="36195"/>
                  </a:lnTo>
                  <a:lnTo>
                    <a:pt x="5946" y="36195"/>
                  </a:lnTo>
                  <a:lnTo>
                    <a:pt x="8937" y="34036"/>
                  </a:lnTo>
                  <a:lnTo>
                    <a:pt x="8561" y="34036"/>
                  </a:lnTo>
                  <a:lnTo>
                    <a:pt x="8465" y="33147"/>
                  </a:lnTo>
                  <a:lnTo>
                    <a:pt x="8180" y="31369"/>
                  </a:lnTo>
                  <a:lnTo>
                    <a:pt x="7682" y="29591"/>
                  </a:lnTo>
                  <a:lnTo>
                    <a:pt x="6618" y="26289"/>
                  </a:lnTo>
                  <a:close/>
                </a:path>
                <a:path w="22225" h="82550">
                  <a:moveTo>
                    <a:pt x="11592" y="15367"/>
                  </a:moveTo>
                  <a:lnTo>
                    <a:pt x="10403" y="15367"/>
                  </a:lnTo>
                  <a:lnTo>
                    <a:pt x="10448" y="20193"/>
                  </a:lnTo>
                  <a:lnTo>
                    <a:pt x="10206" y="23622"/>
                  </a:lnTo>
                  <a:lnTo>
                    <a:pt x="9983" y="29083"/>
                  </a:lnTo>
                  <a:lnTo>
                    <a:pt x="9641" y="32258"/>
                  </a:lnTo>
                  <a:lnTo>
                    <a:pt x="9387" y="33528"/>
                  </a:lnTo>
                  <a:lnTo>
                    <a:pt x="8561" y="34036"/>
                  </a:lnTo>
                  <a:lnTo>
                    <a:pt x="8937" y="34036"/>
                  </a:lnTo>
                  <a:lnTo>
                    <a:pt x="10169" y="33147"/>
                  </a:lnTo>
                  <a:lnTo>
                    <a:pt x="10428" y="32258"/>
                  </a:lnTo>
                  <a:lnTo>
                    <a:pt x="11287" y="25146"/>
                  </a:lnTo>
                  <a:lnTo>
                    <a:pt x="11525" y="22225"/>
                  </a:lnTo>
                  <a:lnTo>
                    <a:pt x="11640" y="20447"/>
                  </a:lnTo>
                  <a:lnTo>
                    <a:pt x="11592" y="15367"/>
                  </a:lnTo>
                  <a:close/>
                </a:path>
                <a:path w="22225" h="82550">
                  <a:moveTo>
                    <a:pt x="21526" y="30353"/>
                  </a:moveTo>
                  <a:lnTo>
                    <a:pt x="19928" y="30353"/>
                  </a:lnTo>
                  <a:lnTo>
                    <a:pt x="20436" y="31369"/>
                  </a:lnTo>
                  <a:lnTo>
                    <a:pt x="19858" y="32639"/>
                  </a:lnTo>
                  <a:lnTo>
                    <a:pt x="19740" y="32853"/>
                  </a:lnTo>
                  <a:lnTo>
                    <a:pt x="19089" y="33782"/>
                  </a:lnTo>
                  <a:lnTo>
                    <a:pt x="20931" y="33782"/>
                  </a:lnTo>
                  <a:lnTo>
                    <a:pt x="22066" y="31750"/>
                  </a:lnTo>
                  <a:lnTo>
                    <a:pt x="22015" y="31369"/>
                  </a:lnTo>
                  <a:lnTo>
                    <a:pt x="21526" y="30353"/>
                  </a:lnTo>
                  <a:close/>
                </a:path>
                <a:path w="22225" h="82550">
                  <a:moveTo>
                    <a:pt x="10576" y="32853"/>
                  </a:moveTo>
                  <a:lnTo>
                    <a:pt x="10060" y="33147"/>
                  </a:lnTo>
                  <a:lnTo>
                    <a:pt x="10576" y="32853"/>
                  </a:lnTo>
                  <a:close/>
                </a:path>
                <a:path w="22225" h="82550">
                  <a:moveTo>
                    <a:pt x="12737" y="31623"/>
                  </a:moveTo>
                  <a:lnTo>
                    <a:pt x="12104" y="31750"/>
                  </a:lnTo>
                  <a:lnTo>
                    <a:pt x="10576" y="32853"/>
                  </a:lnTo>
                  <a:lnTo>
                    <a:pt x="12737" y="31623"/>
                  </a:lnTo>
                  <a:close/>
                </a:path>
                <a:path w="22225" h="82550">
                  <a:moveTo>
                    <a:pt x="16194" y="24384"/>
                  </a:moveTo>
                  <a:lnTo>
                    <a:pt x="16029" y="24384"/>
                  </a:lnTo>
                  <a:lnTo>
                    <a:pt x="15318" y="28702"/>
                  </a:lnTo>
                  <a:lnTo>
                    <a:pt x="14822" y="30226"/>
                  </a:lnTo>
                  <a:lnTo>
                    <a:pt x="14619" y="30734"/>
                  </a:lnTo>
                  <a:lnTo>
                    <a:pt x="13184" y="31369"/>
                  </a:lnTo>
                  <a:lnTo>
                    <a:pt x="12737" y="31623"/>
                  </a:lnTo>
                  <a:lnTo>
                    <a:pt x="19089" y="30353"/>
                  </a:lnTo>
                  <a:lnTo>
                    <a:pt x="21526" y="30353"/>
                  </a:lnTo>
                  <a:lnTo>
                    <a:pt x="16105" y="30226"/>
                  </a:lnTo>
                  <a:lnTo>
                    <a:pt x="16448" y="29083"/>
                  </a:lnTo>
                  <a:lnTo>
                    <a:pt x="16359" y="25146"/>
                  </a:lnTo>
                  <a:lnTo>
                    <a:pt x="16194" y="24384"/>
                  </a:lnTo>
                  <a:close/>
                </a:path>
                <a:path w="22225" h="82550">
                  <a:moveTo>
                    <a:pt x="19998" y="6223"/>
                  </a:moveTo>
                  <a:lnTo>
                    <a:pt x="15762" y="6223"/>
                  </a:lnTo>
                  <a:lnTo>
                    <a:pt x="16207" y="6731"/>
                  </a:lnTo>
                  <a:lnTo>
                    <a:pt x="17731" y="8890"/>
                  </a:lnTo>
                  <a:lnTo>
                    <a:pt x="19142" y="12573"/>
                  </a:lnTo>
                  <a:lnTo>
                    <a:pt x="19111" y="14351"/>
                  </a:lnTo>
                  <a:lnTo>
                    <a:pt x="18663" y="23622"/>
                  </a:lnTo>
                  <a:lnTo>
                    <a:pt x="18566" y="24384"/>
                  </a:lnTo>
                  <a:lnTo>
                    <a:pt x="17908" y="27559"/>
                  </a:lnTo>
                  <a:lnTo>
                    <a:pt x="17261" y="29845"/>
                  </a:lnTo>
                  <a:lnTo>
                    <a:pt x="16105" y="30226"/>
                  </a:lnTo>
                  <a:lnTo>
                    <a:pt x="21465" y="30226"/>
                  </a:lnTo>
                  <a:lnTo>
                    <a:pt x="21160" y="29591"/>
                  </a:lnTo>
                  <a:lnTo>
                    <a:pt x="20537" y="28956"/>
                  </a:lnTo>
                  <a:lnTo>
                    <a:pt x="18988" y="28956"/>
                  </a:lnTo>
                  <a:lnTo>
                    <a:pt x="19547" y="26670"/>
                  </a:lnTo>
                  <a:lnTo>
                    <a:pt x="20082" y="23749"/>
                  </a:lnTo>
                  <a:lnTo>
                    <a:pt x="20931" y="6731"/>
                  </a:lnTo>
                  <a:lnTo>
                    <a:pt x="19998" y="6223"/>
                  </a:lnTo>
                  <a:close/>
                </a:path>
                <a:path w="22225" h="82550">
                  <a:moveTo>
                    <a:pt x="10738" y="11938"/>
                  </a:moveTo>
                  <a:lnTo>
                    <a:pt x="9615" y="11938"/>
                  </a:lnTo>
                  <a:lnTo>
                    <a:pt x="9844" y="12573"/>
                  </a:lnTo>
                  <a:lnTo>
                    <a:pt x="9598" y="13335"/>
                  </a:lnTo>
                  <a:lnTo>
                    <a:pt x="9298" y="14605"/>
                  </a:lnTo>
                  <a:lnTo>
                    <a:pt x="8866" y="17399"/>
                  </a:lnTo>
                  <a:lnTo>
                    <a:pt x="8818" y="19558"/>
                  </a:lnTo>
                  <a:lnTo>
                    <a:pt x="8942" y="22606"/>
                  </a:lnTo>
                  <a:lnTo>
                    <a:pt x="9069" y="23749"/>
                  </a:lnTo>
                  <a:lnTo>
                    <a:pt x="9234" y="23749"/>
                  </a:lnTo>
                  <a:lnTo>
                    <a:pt x="9412" y="22606"/>
                  </a:lnTo>
                  <a:lnTo>
                    <a:pt x="9596" y="20955"/>
                  </a:lnTo>
                  <a:lnTo>
                    <a:pt x="9853" y="19177"/>
                  </a:lnTo>
                  <a:lnTo>
                    <a:pt x="10080" y="17399"/>
                  </a:lnTo>
                  <a:lnTo>
                    <a:pt x="10403" y="15367"/>
                  </a:lnTo>
                  <a:lnTo>
                    <a:pt x="11592" y="15367"/>
                  </a:lnTo>
                  <a:lnTo>
                    <a:pt x="11474" y="14351"/>
                  </a:lnTo>
                  <a:lnTo>
                    <a:pt x="11304" y="13335"/>
                  </a:lnTo>
                  <a:lnTo>
                    <a:pt x="10738" y="11938"/>
                  </a:lnTo>
                  <a:close/>
                </a:path>
                <a:path w="22225" h="82550">
                  <a:moveTo>
                    <a:pt x="12914" y="1905"/>
                  </a:moveTo>
                  <a:lnTo>
                    <a:pt x="11342" y="1905"/>
                  </a:lnTo>
                  <a:lnTo>
                    <a:pt x="13463" y="4699"/>
                  </a:lnTo>
                  <a:lnTo>
                    <a:pt x="13857" y="4826"/>
                  </a:lnTo>
                  <a:lnTo>
                    <a:pt x="14086" y="5207"/>
                  </a:lnTo>
                  <a:lnTo>
                    <a:pt x="16774" y="20574"/>
                  </a:lnTo>
                  <a:lnTo>
                    <a:pt x="16892" y="22225"/>
                  </a:lnTo>
                  <a:lnTo>
                    <a:pt x="17019" y="22225"/>
                  </a:lnTo>
                  <a:lnTo>
                    <a:pt x="17311" y="19177"/>
                  </a:lnTo>
                  <a:lnTo>
                    <a:pt x="17414" y="17399"/>
                  </a:lnTo>
                  <a:lnTo>
                    <a:pt x="17311" y="11684"/>
                  </a:lnTo>
                  <a:lnTo>
                    <a:pt x="17210" y="10922"/>
                  </a:lnTo>
                  <a:lnTo>
                    <a:pt x="16676" y="8255"/>
                  </a:lnTo>
                  <a:lnTo>
                    <a:pt x="16219" y="6985"/>
                  </a:lnTo>
                  <a:lnTo>
                    <a:pt x="15762" y="6223"/>
                  </a:lnTo>
                  <a:lnTo>
                    <a:pt x="19998" y="6223"/>
                  </a:lnTo>
                  <a:lnTo>
                    <a:pt x="15800" y="3937"/>
                  </a:lnTo>
                  <a:lnTo>
                    <a:pt x="14251" y="3429"/>
                  </a:lnTo>
                  <a:lnTo>
                    <a:pt x="13514" y="2540"/>
                  </a:lnTo>
                  <a:lnTo>
                    <a:pt x="12914" y="1905"/>
                  </a:lnTo>
                  <a:close/>
                </a:path>
                <a:path w="22225" h="82550">
                  <a:moveTo>
                    <a:pt x="8091" y="8001"/>
                  </a:moveTo>
                  <a:lnTo>
                    <a:pt x="5965" y="20447"/>
                  </a:lnTo>
                  <a:lnTo>
                    <a:pt x="6085" y="21971"/>
                  </a:lnTo>
                  <a:lnTo>
                    <a:pt x="6212" y="20193"/>
                  </a:lnTo>
                  <a:lnTo>
                    <a:pt x="6324" y="19177"/>
                  </a:lnTo>
                  <a:lnTo>
                    <a:pt x="6428" y="17907"/>
                  </a:lnTo>
                  <a:lnTo>
                    <a:pt x="6758" y="15748"/>
                  </a:lnTo>
                  <a:lnTo>
                    <a:pt x="7754" y="11938"/>
                  </a:lnTo>
                  <a:lnTo>
                    <a:pt x="8447" y="9906"/>
                  </a:lnTo>
                  <a:lnTo>
                    <a:pt x="9710" y="9906"/>
                  </a:lnTo>
                  <a:lnTo>
                    <a:pt x="9387" y="9398"/>
                  </a:lnTo>
                  <a:lnTo>
                    <a:pt x="8091" y="8001"/>
                  </a:lnTo>
                  <a:close/>
                </a:path>
                <a:path w="22225" h="82550">
                  <a:moveTo>
                    <a:pt x="9710" y="9906"/>
                  </a:moveTo>
                  <a:lnTo>
                    <a:pt x="8472" y="9906"/>
                  </a:lnTo>
                  <a:lnTo>
                    <a:pt x="8625" y="10033"/>
                  </a:lnTo>
                  <a:lnTo>
                    <a:pt x="9158" y="10922"/>
                  </a:lnTo>
                  <a:lnTo>
                    <a:pt x="9228" y="11303"/>
                  </a:lnTo>
                  <a:lnTo>
                    <a:pt x="9056" y="11684"/>
                  </a:lnTo>
                  <a:lnTo>
                    <a:pt x="8790" y="12573"/>
                  </a:lnTo>
                  <a:lnTo>
                    <a:pt x="8680" y="13208"/>
                  </a:lnTo>
                  <a:lnTo>
                    <a:pt x="8625" y="14732"/>
                  </a:lnTo>
                  <a:lnTo>
                    <a:pt x="9615" y="11938"/>
                  </a:lnTo>
                  <a:lnTo>
                    <a:pt x="10738" y="11938"/>
                  </a:lnTo>
                  <a:lnTo>
                    <a:pt x="10377" y="11049"/>
                  </a:lnTo>
                  <a:lnTo>
                    <a:pt x="10034" y="10414"/>
                  </a:lnTo>
                  <a:lnTo>
                    <a:pt x="9710" y="9906"/>
                  </a:lnTo>
                  <a:close/>
                </a:path>
              </a:pathLst>
            </a:custGeom>
            <a:solidFill>
              <a:srgbClr val="003553"/>
            </a:solidFill>
          </p:spPr>
          <p:txBody>
            <a:bodyPr wrap="square" lIns="0" tIns="0" rIns="0" bIns="0" rtlCol="0"/>
            <a:lstStyle/>
            <a:p>
              <a:endParaRPr/>
            </a:p>
          </p:txBody>
        </p:sp>
        <p:sp>
          <p:nvSpPr>
            <p:cNvPr id="205" name="object 205"/>
            <p:cNvSpPr/>
            <p:nvPr/>
          </p:nvSpPr>
          <p:spPr>
            <a:xfrm>
              <a:off x="505942" y="6498094"/>
              <a:ext cx="442595" cy="55244"/>
            </a:xfrm>
            <a:custGeom>
              <a:avLst/>
              <a:gdLst/>
              <a:ahLst/>
              <a:cxnLst/>
              <a:rect l="l" t="t" r="r" b="b"/>
              <a:pathLst>
                <a:path w="442594" h="55245">
                  <a:moveTo>
                    <a:pt x="28219" y="25641"/>
                  </a:moveTo>
                  <a:lnTo>
                    <a:pt x="25615" y="22275"/>
                  </a:lnTo>
                  <a:lnTo>
                    <a:pt x="25514" y="22148"/>
                  </a:lnTo>
                  <a:lnTo>
                    <a:pt x="24726" y="21920"/>
                  </a:lnTo>
                  <a:lnTo>
                    <a:pt x="24726" y="24384"/>
                  </a:lnTo>
                  <a:lnTo>
                    <a:pt x="24726" y="38887"/>
                  </a:lnTo>
                  <a:lnTo>
                    <a:pt x="19913" y="40398"/>
                  </a:lnTo>
                  <a:lnTo>
                    <a:pt x="6731" y="40398"/>
                  </a:lnTo>
                  <a:lnTo>
                    <a:pt x="3429" y="40271"/>
                  </a:lnTo>
                  <a:lnTo>
                    <a:pt x="3429" y="22275"/>
                  </a:lnTo>
                  <a:lnTo>
                    <a:pt x="20701" y="22275"/>
                  </a:lnTo>
                  <a:lnTo>
                    <a:pt x="24726" y="24384"/>
                  </a:lnTo>
                  <a:lnTo>
                    <a:pt x="24726" y="21920"/>
                  </a:lnTo>
                  <a:lnTo>
                    <a:pt x="20701" y="20688"/>
                  </a:lnTo>
                  <a:lnTo>
                    <a:pt x="20701" y="20561"/>
                  </a:lnTo>
                  <a:lnTo>
                    <a:pt x="24523" y="19443"/>
                  </a:lnTo>
                  <a:lnTo>
                    <a:pt x="26962" y="16408"/>
                  </a:lnTo>
                  <a:lnTo>
                    <a:pt x="26962" y="3492"/>
                  </a:lnTo>
                  <a:lnTo>
                    <a:pt x="26454" y="3086"/>
                  </a:lnTo>
                  <a:lnTo>
                    <a:pt x="23469" y="736"/>
                  </a:lnTo>
                  <a:lnTo>
                    <a:pt x="23469" y="5207"/>
                  </a:lnTo>
                  <a:lnTo>
                    <a:pt x="23469" y="17526"/>
                  </a:lnTo>
                  <a:lnTo>
                    <a:pt x="20243" y="19380"/>
                  </a:lnTo>
                  <a:lnTo>
                    <a:pt x="3429" y="19380"/>
                  </a:lnTo>
                  <a:lnTo>
                    <a:pt x="3429" y="3556"/>
                  </a:lnTo>
                  <a:lnTo>
                    <a:pt x="6527" y="3225"/>
                  </a:lnTo>
                  <a:lnTo>
                    <a:pt x="9626" y="3086"/>
                  </a:lnTo>
                  <a:lnTo>
                    <a:pt x="19913" y="3086"/>
                  </a:lnTo>
                  <a:lnTo>
                    <a:pt x="23469" y="5207"/>
                  </a:lnTo>
                  <a:lnTo>
                    <a:pt x="23469" y="736"/>
                  </a:lnTo>
                  <a:lnTo>
                    <a:pt x="22618" y="63"/>
                  </a:lnTo>
                  <a:lnTo>
                    <a:pt x="9232" y="63"/>
                  </a:lnTo>
                  <a:lnTo>
                    <a:pt x="4356" y="457"/>
                  </a:lnTo>
                  <a:lnTo>
                    <a:pt x="0" y="1054"/>
                  </a:lnTo>
                  <a:lnTo>
                    <a:pt x="0" y="43103"/>
                  </a:lnTo>
                  <a:lnTo>
                    <a:pt x="4813" y="43307"/>
                  </a:lnTo>
                  <a:lnTo>
                    <a:pt x="8966" y="43434"/>
                  </a:lnTo>
                  <a:lnTo>
                    <a:pt x="22682" y="43434"/>
                  </a:lnTo>
                  <a:lnTo>
                    <a:pt x="28219" y="40398"/>
                  </a:lnTo>
                  <a:lnTo>
                    <a:pt x="28219" y="25641"/>
                  </a:lnTo>
                  <a:close/>
                </a:path>
                <a:path w="442594" h="55245">
                  <a:moveTo>
                    <a:pt x="59004" y="12649"/>
                  </a:moveTo>
                  <a:lnTo>
                    <a:pt x="55651" y="12649"/>
                  </a:lnTo>
                  <a:lnTo>
                    <a:pt x="53962" y="19583"/>
                  </a:lnTo>
                  <a:lnTo>
                    <a:pt x="52019" y="26631"/>
                  </a:lnTo>
                  <a:lnTo>
                    <a:pt x="49872" y="33629"/>
                  </a:lnTo>
                  <a:lnTo>
                    <a:pt x="47599" y="40398"/>
                  </a:lnTo>
                  <a:lnTo>
                    <a:pt x="47015" y="40398"/>
                  </a:lnTo>
                  <a:lnTo>
                    <a:pt x="44513" y="33985"/>
                  </a:lnTo>
                  <a:lnTo>
                    <a:pt x="42138" y="27190"/>
                  </a:lnTo>
                  <a:lnTo>
                    <a:pt x="39878" y="20078"/>
                  </a:lnTo>
                  <a:lnTo>
                    <a:pt x="37719" y="12649"/>
                  </a:lnTo>
                  <a:lnTo>
                    <a:pt x="34290" y="12649"/>
                  </a:lnTo>
                  <a:lnTo>
                    <a:pt x="36995" y="21361"/>
                  </a:lnTo>
                  <a:lnTo>
                    <a:pt x="39738" y="29438"/>
                  </a:lnTo>
                  <a:lnTo>
                    <a:pt x="42456" y="36753"/>
                  </a:lnTo>
                  <a:lnTo>
                    <a:pt x="45097" y="43103"/>
                  </a:lnTo>
                  <a:lnTo>
                    <a:pt x="46685" y="43103"/>
                  </a:lnTo>
                  <a:lnTo>
                    <a:pt x="45161" y="47396"/>
                  </a:lnTo>
                  <a:lnTo>
                    <a:pt x="43586" y="51409"/>
                  </a:lnTo>
                  <a:lnTo>
                    <a:pt x="41998" y="55105"/>
                  </a:lnTo>
                  <a:lnTo>
                    <a:pt x="45224" y="55105"/>
                  </a:lnTo>
                  <a:lnTo>
                    <a:pt x="49314" y="44818"/>
                  </a:lnTo>
                  <a:lnTo>
                    <a:pt x="53060" y="33934"/>
                  </a:lnTo>
                  <a:lnTo>
                    <a:pt x="56337" y="23012"/>
                  </a:lnTo>
                  <a:lnTo>
                    <a:pt x="59004" y="12649"/>
                  </a:lnTo>
                  <a:close/>
                </a:path>
                <a:path w="442594" h="55245">
                  <a:moveTo>
                    <a:pt x="110947" y="3302"/>
                  </a:moveTo>
                  <a:lnTo>
                    <a:pt x="110642" y="3098"/>
                  </a:lnTo>
                  <a:lnTo>
                    <a:pt x="107454" y="952"/>
                  </a:lnTo>
                  <a:lnTo>
                    <a:pt x="107454" y="5207"/>
                  </a:lnTo>
                  <a:lnTo>
                    <a:pt x="107454" y="17272"/>
                  </a:lnTo>
                  <a:lnTo>
                    <a:pt x="105079" y="19646"/>
                  </a:lnTo>
                  <a:lnTo>
                    <a:pt x="101460" y="20764"/>
                  </a:lnTo>
                  <a:lnTo>
                    <a:pt x="98755" y="21564"/>
                  </a:lnTo>
                  <a:lnTo>
                    <a:pt x="95326" y="21755"/>
                  </a:lnTo>
                  <a:lnTo>
                    <a:pt x="88734" y="21755"/>
                  </a:lnTo>
                  <a:lnTo>
                    <a:pt x="86956" y="21691"/>
                  </a:lnTo>
                  <a:lnTo>
                    <a:pt x="86956" y="3632"/>
                  </a:lnTo>
                  <a:lnTo>
                    <a:pt x="89992" y="3302"/>
                  </a:lnTo>
                  <a:lnTo>
                    <a:pt x="94208" y="3098"/>
                  </a:lnTo>
                  <a:lnTo>
                    <a:pt x="104228" y="3098"/>
                  </a:lnTo>
                  <a:lnTo>
                    <a:pt x="107454" y="5207"/>
                  </a:lnTo>
                  <a:lnTo>
                    <a:pt x="107454" y="952"/>
                  </a:lnTo>
                  <a:lnTo>
                    <a:pt x="106146" y="63"/>
                  </a:lnTo>
                  <a:lnTo>
                    <a:pt x="92557" y="63"/>
                  </a:lnTo>
                  <a:lnTo>
                    <a:pt x="87744" y="469"/>
                  </a:lnTo>
                  <a:lnTo>
                    <a:pt x="83527" y="1054"/>
                  </a:lnTo>
                  <a:lnTo>
                    <a:pt x="83527" y="43116"/>
                  </a:lnTo>
                  <a:lnTo>
                    <a:pt x="86956" y="43116"/>
                  </a:lnTo>
                  <a:lnTo>
                    <a:pt x="86956" y="24333"/>
                  </a:lnTo>
                  <a:lnTo>
                    <a:pt x="89522" y="24460"/>
                  </a:lnTo>
                  <a:lnTo>
                    <a:pt x="95986" y="24460"/>
                  </a:lnTo>
                  <a:lnTo>
                    <a:pt x="99288" y="30861"/>
                  </a:lnTo>
                  <a:lnTo>
                    <a:pt x="102717" y="36982"/>
                  </a:lnTo>
                  <a:lnTo>
                    <a:pt x="106603" y="43116"/>
                  </a:lnTo>
                  <a:lnTo>
                    <a:pt x="110756" y="43116"/>
                  </a:lnTo>
                  <a:lnTo>
                    <a:pt x="106146" y="36195"/>
                  </a:lnTo>
                  <a:lnTo>
                    <a:pt x="102577" y="30327"/>
                  </a:lnTo>
                  <a:lnTo>
                    <a:pt x="99517" y="24333"/>
                  </a:lnTo>
                  <a:lnTo>
                    <a:pt x="99415" y="24130"/>
                  </a:lnTo>
                  <a:lnTo>
                    <a:pt x="106464" y="23202"/>
                  </a:lnTo>
                  <a:lnTo>
                    <a:pt x="108140" y="21755"/>
                  </a:lnTo>
                  <a:lnTo>
                    <a:pt x="110947" y="19316"/>
                  </a:lnTo>
                  <a:lnTo>
                    <a:pt x="110947" y="3302"/>
                  </a:lnTo>
                  <a:close/>
                </a:path>
                <a:path w="442594" h="55245">
                  <a:moveTo>
                    <a:pt x="145440" y="22618"/>
                  </a:moveTo>
                  <a:lnTo>
                    <a:pt x="144119" y="18402"/>
                  </a:lnTo>
                  <a:lnTo>
                    <a:pt x="142074" y="16192"/>
                  </a:lnTo>
                  <a:lnTo>
                    <a:pt x="142074" y="23533"/>
                  </a:lnTo>
                  <a:lnTo>
                    <a:pt x="142074" y="32435"/>
                  </a:lnTo>
                  <a:lnTo>
                    <a:pt x="141147" y="35991"/>
                  </a:lnTo>
                  <a:lnTo>
                    <a:pt x="139242" y="38036"/>
                  </a:lnTo>
                  <a:lnTo>
                    <a:pt x="137591" y="39890"/>
                  </a:lnTo>
                  <a:lnTo>
                    <a:pt x="134950" y="40881"/>
                  </a:lnTo>
                  <a:lnTo>
                    <a:pt x="129019" y="40881"/>
                  </a:lnTo>
                  <a:lnTo>
                    <a:pt x="126390" y="39890"/>
                  </a:lnTo>
                  <a:lnTo>
                    <a:pt x="124739" y="38036"/>
                  </a:lnTo>
                  <a:lnTo>
                    <a:pt x="122821" y="35991"/>
                  </a:lnTo>
                  <a:lnTo>
                    <a:pt x="121907" y="32435"/>
                  </a:lnTo>
                  <a:lnTo>
                    <a:pt x="121907" y="23533"/>
                  </a:lnTo>
                  <a:lnTo>
                    <a:pt x="122885" y="19850"/>
                  </a:lnTo>
                  <a:lnTo>
                    <a:pt x="126390" y="15887"/>
                  </a:lnTo>
                  <a:lnTo>
                    <a:pt x="129019" y="14897"/>
                  </a:lnTo>
                  <a:lnTo>
                    <a:pt x="134950" y="14897"/>
                  </a:lnTo>
                  <a:lnTo>
                    <a:pt x="137591" y="15887"/>
                  </a:lnTo>
                  <a:lnTo>
                    <a:pt x="141084" y="19850"/>
                  </a:lnTo>
                  <a:lnTo>
                    <a:pt x="142074" y="23533"/>
                  </a:lnTo>
                  <a:lnTo>
                    <a:pt x="142074" y="16192"/>
                  </a:lnTo>
                  <a:lnTo>
                    <a:pt x="140881" y="14897"/>
                  </a:lnTo>
                  <a:lnTo>
                    <a:pt x="139369" y="13258"/>
                  </a:lnTo>
                  <a:lnTo>
                    <a:pt x="136207" y="12001"/>
                  </a:lnTo>
                  <a:lnTo>
                    <a:pt x="127774" y="12001"/>
                  </a:lnTo>
                  <a:lnTo>
                    <a:pt x="124599" y="13258"/>
                  </a:lnTo>
                  <a:lnTo>
                    <a:pt x="119862" y="18402"/>
                  </a:lnTo>
                  <a:lnTo>
                    <a:pt x="118541" y="22618"/>
                  </a:lnTo>
                  <a:lnTo>
                    <a:pt x="118541" y="33159"/>
                  </a:lnTo>
                  <a:lnTo>
                    <a:pt x="119862" y="37376"/>
                  </a:lnTo>
                  <a:lnTo>
                    <a:pt x="124599" y="42519"/>
                  </a:lnTo>
                  <a:lnTo>
                    <a:pt x="127774" y="43776"/>
                  </a:lnTo>
                  <a:lnTo>
                    <a:pt x="136207" y="43776"/>
                  </a:lnTo>
                  <a:lnTo>
                    <a:pt x="139369" y="42519"/>
                  </a:lnTo>
                  <a:lnTo>
                    <a:pt x="140881" y="40881"/>
                  </a:lnTo>
                  <a:lnTo>
                    <a:pt x="144119" y="37376"/>
                  </a:lnTo>
                  <a:lnTo>
                    <a:pt x="145440" y="33159"/>
                  </a:lnTo>
                  <a:lnTo>
                    <a:pt x="145440" y="22618"/>
                  </a:lnTo>
                  <a:close/>
                </a:path>
                <a:path w="442594" h="55245">
                  <a:moveTo>
                    <a:pt x="176212" y="12649"/>
                  </a:moveTo>
                  <a:lnTo>
                    <a:pt x="172859" y="12649"/>
                  </a:lnTo>
                  <a:lnTo>
                    <a:pt x="171170" y="19583"/>
                  </a:lnTo>
                  <a:lnTo>
                    <a:pt x="169227" y="26631"/>
                  </a:lnTo>
                  <a:lnTo>
                    <a:pt x="167081" y="33629"/>
                  </a:lnTo>
                  <a:lnTo>
                    <a:pt x="164807" y="40398"/>
                  </a:lnTo>
                  <a:lnTo>
                    <a:pt x="164223" y="40398"/>
                  </a:lnTo>
                  <a:lnTo>
                    <a:pt x="161721" y="33985"/>
                  </a:lnTo>
                  <a:lnTo>
                    <a:pt x="159346" y="27190"/>
                  </a:lnTo>
                  <a:lnTo>
                    <a:pt x="157086" y="20078"/>
                  </a:lnTo>
                  <a:lnTo>
                    <a:pt x="154927" y="12649"/>
                  </a:lnTo>
                  <a:lnTo>
                    <a:pt x="151498" y="12649"/>
                  </a:lnTo>
                  <a:lnTo>
                    <a:pt x="154203" y="21361"/>
                  </a:lnTo>
                  <a:lnTo>
                    <a:pt x="156946" y="29438"/>
                  </a:lnTo>
                  <a:lnTo>
                    <a:pt x="159677" y="36753"/>
                  </a:lnTo>
                  <a:lnTo>
                    <a:pt x="162306" y="43103"/>
                  </a:lnTo>
                  <a:lnTo>
                    <a:pt x="163893" y="43103"/>
                  </a:lnTo>
                  <a:lnTo>
                    <a:pt x="162369" y="47396"/>
                  </a:lnTo>
                  <a:lnTo>
                    <a:pt x="160794" y="51409"/>
                  </a:lnTo>
                  <a:lnTo>
                    <a:pt x="159207" y="55105"/>
                  </a:lnTo>
                  <a:lnTo>
                    <a:pt x="162433" y="55105"/>
                  </a:lnTo>
                  <a:lnTo>
                    <a:pt x="166522" y="44818"/>
                  </a:lnTo>
                  <a:lnTo>
                    <a:pt x="170268" y="33934"/>
                  </a:lnTo>
                  <a:lnTo>
                    <a:pt x="173545" y="23012"/>
                  </a:lnTo>
                  <a:lnTo>
                    <a:pt x="176212" y="12649"/>
                  </a:lnTo>
                  <a:close/>
                </a:path>
                <a:path w="442594" h="55245">
                  <a:moveTo>
                    <a:pt x="204762" y="17475"/>
                  </a:moveTo>
                  <a:lnTo>
                    <a:pt x="196850" y="12001"/>
                  </a:lnTo>
                  <a:lnTo>
                    <a:pt x="190182" y="12001"/>
                  </a:lnTo>
                  <a:lnTo>
                    <a:pt x="186499" y="12725"/>
                  </a:lnTo>
                  <a:lnTo>
                    <a:pt x="183921" y="13589"/>
                  </a:lnTo>
                  <a:lnTo>
                    <a:pt x="184581" y="16357"/>
                  </a:lnTo>
                  <a:lnTo>
                    <a:pt x="187083" y="15633"/>
                  </a:lnTo>
                  <a:lnTo>
                    <a:pt x="190652" y="14897"/>
                  </a:lnTo>
                  <a:lnTo>
                    <a:pt x="196316" y="14897"/>
                  </a:lnTo>
                  <a:lnTo>
                    <a:pt x="198488" y="15303"/>
                  </a:lnTo>
                  <a:lnTo>
                    <a:pt x="199948" y="16611"/>
                  </a:lnTo>
                  <a:lnTo>
                    <a:pt x="200863" y="17475"/>
                  </a:lnTo>
                  <a:lnTo>
                    <a:pt x="201460" y="18859"/>
                  </a:lnTo>
                  <a:lnTo>
                    <a:pt x="201460" y="25717"/>
                  </a:lnTo>
                  <a:lnTo>
                    <a:pt x="201460" y="28219"/>
                  </a:lnTo>
                  <a:lnTo>
                    <a:pt x="201460" y="37706"/>
                  </a:lnTo>
                  <a:lnTo>
                    <a:pt x="198755" y="40017"/>
                  </a:lnTo>
                  <a:lnTo>
                    <a:pt x="195656" y="41135"/>
                  </a:lnTo>
                  <a:lnTo>
                    <a:pt x="190182" y="41135"/>
                  </a:lnTo>
                  <a:lnTo>
                    <a:pt x="188468" y="40474"/>
                  </a:lnTo>
                  <a:lnTo>
                    <a:pt x="187350" y="39357"/>
                  </a:lnTo>
                  <a:lnTo>
                    <a:pt x="186029" y="38112"/>
                  </a:lnTo>
                  <a:lnTo>
                    <a:pt x="185445" y="36398"/>
                  </a:lnTo>
                  <a:lnTo>
                    <a:pt x="185445" y="32639"/>
                  </a:lnTo>
                  <a:lnTo>
                    <a:pt x="186105" y="30924"/>
                  </a:lnTo>
                  <a:lnTo>
                    <a:pt x="187350" y="29806"/>
                  </a:lnTo>
                  <a:lnTo>
                    <a:pt x="188937" y="28422"/>
                  </a:lnTo>
                  <a:lnTo>
                    <a:pt x="190715" y="27952"/>
                  </a:lnTo>
                  <a:lnTo>
                    <a:pt x="197370" y="27952"/>
                  </a:lnTo>
                  <a:lnTo>
                    <a:pt x="199415" y="28016"/>
                  </a:lnTo>
                  <a:lnTo>
                    <a:pt x="201460" y="28219"/>
                  </a:lnTo>
                  <a:lnTo>
                    <a:pt x="201460" y="25717"/>
                  </a:lnTo>
                  <a:lnTo>
                    <a:pt x="199148" y="25450"/>
                  </a:lnTo>
                  <a:lnTo>
                    <a:pt x="195922" y="25247"/>
                  </a:lnTo>
                  <a:lnTo>
                    <a:pt x="190258" y="25247"/>
                  </a:lnTo>
                  <a:lnTo>
                    <a:pt x="187286" y="25844"/>
                  </a:lnTo>
                  <a:lnTo>
                    <a:pt x="184556" y="28016"/>
                  </a:lnTo>
                  <a:lnTo>
                    <a:pt x="183007" y="29273"/>
                  </a:lnTo>
                  <a:lnTo>
                    <a:pt x="182079" y="31851"/>
                  </a:lnTo>
                  <a:lnTo>
                    <a:pt x="182143" y="37706"/>
                  </a:lnTo>
                  <a:lnTo>
                    <a:pt x="183261" y="40017"/>
                  </a:lnTo>
                  <a:lnTo>
                    <a:pt x="185242" y="41668"/>
                  </a:lnTo>
                  <a:lnTo>
                    <a:pt x="186893" y="42989"/>
                  </a:lnTo>
                  <a:lnTo>
                    <a:pt x="189001" y="43776"/>
                  </a:lnTo>
                  <a:lnTo>
                    <a:pt x="195656" y="43776"/>
                  </a:lnTo>
                  <a:lnTo>
                    <a:pt x="199288" y="42329"/>
                  </a:lnTo>
                  <a:lnTo>
                    <a:pt x="200520" y="41135"/>
                  </a:lnTo>
                  <a:lnTo>
                    <a:pt x="201663" y="40017"/>
                  </a:lnTo>
                  <a:lnTo>
                    <a:pt x="201993" y="43116"/>
                  </a:lnTo>
                  <a:lnTo>
                    <a:pt x="204762" y="43116"/>
                  </a:lnTo>
                  <a:lnTo>
                    <a:pt x="204762" y="40017"/>
                  </a:lnTo>
                  <a:lnTo>
                    <a:pt x="204762" y="27952"/>
                  </a:lnTo>
                  <a:lnTo>
                    <a:pt x="204762" y="25717"/>
                  </a:lnTo>
                  <a:lnTo>
                    <a:pt x="204762" y="17475"/>
                  </a:lnTo>
                  <a:close/>
                </a:path>
                <a:path w="442594" h="55245">
                  <a:moveTo>
                    <a:pt x="219519" y="647"/>
                  </a:moveTo>
                  <a:lnTo>
                    <a:pt x="216230" y="647"/>
                  </a:lnTo>
                  <a:lnTo>
                    <a:pt x="216230" y="43103"/>
                  </a:lnTo>
                  <a:lnTo>
                    <a:pt x="219519" y="43103"/>
                  </a:lnTo>
                  <a:lnTo>
                    <a:pt x="219519" y="647"/>
                  </a:lnTo>
                  <a:close/>
                </a:path>
                <a:path w="442594" h="55245">
                  <a:moveTo>
                    <a:pt x="276021" y="39814"/>
                  </a:moveTo>
                  <a:lnTo>
                    <a:pt x="274701" y="37172"/>
                  </a:lnTo>
                  <a:lnTo>
                    <a:pt x="270814" y="39154"/>
                  </a:lnTo>
                  <a:lnTo>
                    <a:pt x="266725" y="40741"/>
                  </a:lnTo>
                  <a:lnTo>
                    <a:pt x="257822" y="40741"/>
                  </a:lnTo>
                  <a:lnTo>
                    <a:pt x="254139" y="39357"/>
                  </a:lnTo>
                  <a:lnTo>
                    <a:pt x="249656" y="32829"/>
                  </a:lnTo>
                  <a:lnTo>
                    <a:pt x="248526" y="28346"/>
                  </a:lnTo>
                  <a:lnTo>
                    <a:pt x="248526" y="15684"/>
                  </a:lnTo>
                  <a:lnTo>
                    <a:pt x="249580" y="11404"/>
                  </a:lnTo>
                  <a:lnTo>
                    <a:pt x="254063" y="4279"/>
                  </a:lnTo>
                  <a:lnTo>
                    <a:pt x="258483" y="3035"/>
                  </a:lnTo>
                  <a:lnTo>
                    <a:pt x="267119" y="3035"/>
                  </a:lnTo>
                  <a:lnTo>
                    <a:pt x="271411" y="3619"/>
                  </a:lnTo>
                  <a:lnTo>
                    <a:pt x="274180" y="4343"/>
                  </a:lnTo>
                  <a:lnTo>
                    <a:pt x="274764" y="1447"/>
                  </a:lnTo>
                  <a:lnTo>
                    <a:pt x="271475" y="660"/>
                  </a:lnTo>
                  <a:lnTo>
                    <a:pt x="267322" y="0"/>
                  </a:lnTo>
                  <a:lnTo>
                    <a:pt x="257492" y="0"/>
                  </a:lnTo>
                  <a:lnTo>
                    <a:pt x="251828" y="1511"/>
                  </a:lnTo>
                  <a:lnTo>
                    <a:pt x="246291" y="10287"/>
                  </a:lnTo>
                  <a:lnTo>
                    <a:pt x="245033" y="15227"/>
                  </a:lnTo>
                  <a:lnTo>
                    <a:pt x="245033" y="28943"/>
                  </a:lnTo>
                  <a:lnTo>
                    <a:pt x="246354" y="34074"/>
                  </a:lnTo>
                  <a:lnTo>
                    <a:pt x="251828" y="42049"/>
                  </a:lnTo>
                  <a:lnTo>
                    <a:pt x="256908" y="43764"/>
                  </a:lnTo>
                  <a:lnTo>
                    <a:pt x="267119" y="43764"/>
                  </a:lnTo>
                  <a:lnTo>
                    <a:pt x="272326" y="42049"/>
                  </a:lnTo>
                  <a:lnTo>
                    <a:pt x="276021" y="39814"/>
                  </a:lnTo>
                  <a:close/>
                </a:path>
                <a:path w="442594" h="55245">
                  <a:moveTo>
                    <a:pt x="308267" y="14897"/>
                  </a:moveTo>
                  <a:lnTo>
                    <a:pt x="304038" y="12001"/>
                  </a:lnTo>
                  <a:lnTo>
                    <a:pt x="294817" y="12001"/>
                  </a:lnTo>
                  <a:lnTo>
                    <a:pt x="291122" y="13843"/>
                  </a:lnTo>
                  <a:lnTo>
                    <a:pt x="288480" y="16090"/>
                  </a:lnTo>
                  <a:lnTo>
                    <a:pt x="288480" y="660"/>
                  </a:lnTo>
                  <a:lnTo>
                    <a:pt x="285191" y="660"/>
                  </a:lnTo>
                  <a:lnTo>
                    <a:pt x="285191" y="43116"/>
                  </a:lnTo>
                  <a:lnTo>
                    <a:pt x="288480" y="43116"/>
                  </a:lnTo>
                  <a:lnTo>
                    <a:pt x="288480" y="18326"/>
                  </a:lnTo>
                  <a:lnTo>
                    <a:pt x="291122" y="16687"/>
                  </a:lnTo>
                  <a:lnTo>
                    <a:pt x="294614" y="15100"/>
                  </a:lnTo>
                  <a:lnTo>
                    <a:pt x="302260" y="15100"/>
                  </a:lnTo>
                  <a:lnTo>
                    <a:pt x="304965" y="17081"/>
                  </a:lnTo>
                  <a:lnTo>
                    <a:pt x="304965" y="43116"/>
                  </a:lnTo>
                  <a:lnTo>
                    <a:pt x="308267" y="43116"/>
                  </a:lnTo>
                  <a:lnTo>
                    <a:pt x="308267" y="14897"/>
                  </a:lnTo>
                  <a:close/>
                </a:path>
                <a:path w="442594" h="55245">
                  <a:moveTo>
                    <a:pt x="340042" y="17475"/>
                  </a:moveTo>
                  <a:lnTo>
                    <a:pt x="338975" y="15494"/>
                  </a:lnTo>
                  <a:lnTo>
                    <a:pt x="338226" y="14897"/>
                  </a:lnTo>
                  <a:lnTo>
                    <a:pt x="337337" y="14173"/>
                  </a:lnTo>
                  <a:lnTo>
                    <a:pt x="335229" y="12534"/>
                  </a:lnTo>
                  <a:lnTo>
                    <a:pt x="332130" y="12001"/>
                  </a:lnTo>
                  <a:lnTo>
                    <a:pt x="325462" y="12001"/>
                  </a:lnTo>
                  <a:lnTo>
                    <a:pt x="321779" y="12725"/>
                  </a:lnTo>
                  <a:lnTo>
                    <a:pt x="319201" y="13589"/>
                  </a:lnTo>
                  <a:lnTo>
                    <a:pt x="319862" y="16357"/>
                  </a:lnTo>
                  <a:lnTo>
                    <a:pt x="322364" y="15633"/>
                  </a:lnTo>
                  <a:lnTo>
                    <a:pt x="325932" y="14897"/>
                  </a:lnTo>
                  <a:lnTo>
                    <a:pt x="331597" y="14897"/>
                  </a:lnTo>
                  <a:lnTo>
                    <a:pt x="333768" y="15303"/>
                  </a:lnTo>
                  <a:lnTo>
                    <a:pt x="335229" y="16611"/>
                  </a:lnTo>
                  <a:lnTo>
                    <a:pt x="336143" y="17475"/>
                  </a:lnTo>
                  <a:lnTo>
                    <a:pt x="336740" y="18859"/>
                  </a:lnTo>
                  <a:lnTo>
                    <a:pt x="336740" y="25717"/>
                  </a:lnTo>
                  <a:lnTo>
                    <a:pt x="336740" y="28219"/>
                  </a:lnTo>
                  <a:lnTo>
                    <a:pt x="336740" y="37706"/>
                  </a:lnTo>
                  <a:lnTo>
                    <a:pt x="334035" y="40017"/>
                  </a:lnTo>
                  <a:lnTo>
                    <a:pt x="330936" y="41135"/>
                  </a:lnTo>
                  <a:lnTo>
                    <a:pt x="325462" y="41135"/>
                  </a:lnTo>
                  <a:lnTo>
                    <a:pt x="323748" y="40474"/>
                  </a:lnTo>
                  <a:lnTo>
                    <a:pt x="322630" y="39357"/>
                  </a:lnTo>
                  <a:lnTo>
                    <a:pt x="321310" y="38112"/>
                  </a:lnTo>
                  <a:lnTo>
                    <a:pt x="320725" y="36398"/>
                  </a:lnTo>
                  <a:lnTo>
                    <a:pt x="320725" y="32639"/>
                  </a:lnTo>
                  <a:lnTo>
                    <a:pt x="321386" y="30924"/>
                  </a:lnTo>
                  <a:lnTo>
                    <a:pt x="322630" y="29806"/>
                  </a:lnTo>
                  <a:lnTo>
                    <a:pt x="324218" y="28422"/>
                  </a:lnTo>
                  <a:lnTo>
                    <a:pt x="325996" y="27952"/>
                  </a:lnTo>
                  <a:lnTo>
                    <a:pt x="332651" y="27952"/>
                  </a:lnTo>
                  <a:lnTo>
                    <a:pt x="334695" y="28016"/>
                  </a:lnTo>
                  <a:lnTo>
                    <a:pt x="336740" y="28219"/>
                  </a:lnTo>
                  <a:lnTo>
                    <a:pt x="336740" y="25717"/>
                  </a:lnTo>
                  <a:lnTo>
                    <a:pt x="334429" y="25450"/>
                  </a:lnTo>
                  <a:lnTo>
                    <a:pt x="331203" y="25247"/>
                  </a:lnTo>
                  <a:lnTo>
                    <a:pt x="325539" y="25247"/>
                  </a:lnTo>
                  <a:lnTo>
                    <a:pt x="322567" y="25844"/>
                  </a:lnTo>
                  <a:lnTo>
                    <a:pt x="319824" y="28016"/>
                  </a:lnTo>
                  <a:lnTo>
                    <a:pt x="318287" y="29273"/>
                  </a:lnTo>
                  <a:lnTo>
                    <a:pt x="317360" y="31851"/>
                  </a:lnTo>
                  <a:lnTo>
                    <a:pt x="317411" y="37706"/>
                  </a:lnTo>
                  <a:lnTo>
                    <a:pt x="318541" y="40017"/>
                  </a:lnTo>
                  <a:lnTo>
                    <a:pt x="320522" y="41668"/>
                  </a:lnTo>
                  <a:lnTo>
                    <a:pt x="322173" y="42989"/>
                  </a:lnTo>
                  <a:lnTo>
                    <a:pt x="324281" y="43776"/>
                  </a:lnTo>
                  <a:lnTo>
                    <a:pt x="330936" y="43776"/>
                  </a:lnTo>
                  <a:lnTo>
                    <a:pt x="334568" y="42329"/>
                  </a:lnTo>
                  <a:lnTo>
                    <a:pt x="335788" y="41135"/>
                  </a:lnTo>
                  <a:lnTo>
                    <a:pt x="336943" y="40017"/>
                  </a:lnTo>
                  <a:lnTo>
                    <a:pt x="337273" y="43116"/>
                  </a:lnTo>
                  <a:lnTo>
                    <a:pt x="340042" y="43116"/>
                  </a:lnTo>
                  <a:lnTo>
                    <a:pt x="340042" y="40017"/>
                  </a:lnTo>
                  <a:lnTo>
                    <a:pt x="340042" y="27952"/>
                  </a:lnTo>
                  <a:lnTo>
                    <a:pt x="340042" y="25717"/>
                  </a:lnTo>
                  <a:lnTo>
                    <a:pt x="340042" y="17475"/>
                  </a:lnTo>
                  <a:close/>
                </a:path>
                <a:path w="442594" h="55245">
                  <a:moveTo>
                    <a:pt x="366991" y="12268"/>
                  </a:moveTo>
                  <a:lnTo>
                    <a:pt x="365937" y="12065"/>
                  </a:lnTo>
                  <a:lnTo>
                    <a:pt x="364820" y="12001"/>
                  </a:lnTo>
                  <a:lnTo>
                    <a:pt x="360133" y="12001"/>
                  </a:lnTo>
                  <a:lnTo>
                    <a:pt x="357162" y="13182"/>
                  </a:lnTo>
                  <a:lnTo>
                    <a:pt x="354863" y="16090"/>
                  </a:lnTo>
                  <a:lnTo>
                    <a:pt x="354596" y="16090"/>
                  </a:lnTo>
                  <a:lnTo>
                    <a:pt x="354266" y="12661"/>
                  </a:lnTo>
                  <a:lnTo>
                    <a:pt x="351497" y="12661"/>
                  </a:lnTo>
                  <a:lnTo>
                    <a:pt x="351497" y="43116"/>
                  </a:lnTo>
                  <a:lnTo>
                    <a:pt x="354799" y="43116"/>
                  </a:lnTo>
                  <a:lnTo>
                    <a:pt x="354799" y="18529"/>
                  </a:lnTo>
                  <a:lnTo>
                    <a:pt x="356831" y="16090"/>
                  </a:lnTo>
                  <a:lnTo>
                    <a:pt x="359930" y="15036"/>
                  </a:lnTo>
                  <a:lnTo>
                    <a:pt x="364223" y="15036"/>
                  </a:lnTo>
                  <a:lnTo>
                    <a:pt x="365277" y="15100"/>
                  </a:lnTo>
                  <a:lnTo>
                    <a:pt x="366534" y="15367"/>
                  </a:lnTo>
                  <a:lnTo>
                    <a:pt x="366991" y="12268"/>
                  </a:lnTo>
                  <a:close/>
                </a:path>
                <a:path w="442594" h="55245">
                  <a:moveTo>
                    <a:pt x="388086" y="41859"/>
                  </a:moveTo>
                  <a:lnTo>
                    <a:pt x="386969" y="39357"/>
                  </a:lnTo>
                  <a:lnTo>
                    <a:pt x="385051" y="40271"/>
                  </a:lnTo>
                  <a:lnTo>
                    <a:pt x="383476" y="40678"/>
                  </a:lnTo>
                  <a:lnTo>
                    <a:pt x="378993" y="40678"/>
                  </a:lnTo>
                  <a:lnTo>
                    <a:pt x="378396" y="38633"/>
                  </a:lnTo>
                  <a:lnTo>
                    <a:pt x="378396" y="15354"/>
                  </a:lnTo>
                  <a:lnTo>
                    <a:pt x="387553" y="15354"/>
                  </a:lnTo>
                  <a:lnTo>
                    <a:pt x="387553" y="12649"/>
                  </a:lnTo>
                  <a:lnTo>
                    <a:pt x="378396" y="12649"/>
                  </a:lnTo>
                  <a:lnTo>
                    <a:pt x="378396" y="3556"/>
                  </a:lnTo>
                  <a:lnTo>
                    <a:pt x="375551" y="3556"/>
                  </a:lnTo>
                  <a:lnTo>
                    <a:pt x="375234" y="12788"/>
                  </a:lnTo>
                  <a:lnTo>
                    <a:pt x="370751" y="13055"/>
                  </a:lnTo>
                  <a:lnTo>
                    <a:pt x="370751" y="15354"/>
                  </a:lnTo>
                  <a:lnTo>
                    <a:pt x="375094" y="15354"/>
                  </a:lnTo>
                  <a:lnTo>
                    <a:pt x="375094" y="40932"/>
                  </a:lnTo>
                  <a:lnTo>
                    <a:pt x="376948" y="43573"/>
                  </a:lnTo>
                  <a:lnTo>
                    <a:pt x="384060" y="43573"/>
                  </a:lnTo>
                  <a:lnTo>
                    <a:pt x="386435" y="42786"/>
                  </a:lnTo>
                  <a:lnTo>
                    <a:pt x="388086" y="41859"/>
                  </a:lnTo>
                  <a:close/>
                </a:path>
                <a:path w="442594" h="55245">
                  <a:moveTo>
                    <a:pt x="417360" y="22148"/>
                  </a:moveTo>
                  <a:lnTo>
                    <a:pt x="416433" y="18592"/>
                  </a:lnTo>
                  <a:lnTo>
                    <a:pt x="414261" y="15659"/>
                  </a:lnTo>
                  <a:lnTo>
                    <a:pt x="414261" y="26301"/>
                  </a:lnTo>
                  <a:lnTo>
                    <a:pt x="396659" y="26301"/>
                  </a:lnTo>
                  <a:lnTo>
                    <a:pt x="396786" y="23266"/>
                  </a:lnTo>
                  <a:lnTo>
                    <a:pt x="397586" y="20434"/>
                  </a:lnTo>
                  <a:lnTo>
                    <a:pt x="400621" y="16217"/>
                  </a:lnTo>
                  <a:lnTo>
                    <a:pt x="402856" y="14833"/>
                  </a:lnTo>
                  <a:lnTo>
                    <a:pt x="412610" y="14833"/>
                  </a:lnTo>
                  <a:lnTo>
                    <a:pt x="414197" y="20434"/>
                  </a:lnTo>
                  <a:lnTo>
                    <a:pt x="414261" y="26301"/>
                  </a:lnTo>
                  <a:lnTo>
                    <a:pt x="414261" y="15659"/>
                  </a:lnTo>
                  <a:lnTo>
                    <a:pt x="413651" y="14833"/>
                  </a:lnTo>
                  <a:lnTo>
                    <a:pt x="412673" y="13512"/>
                  </a:lnTo>
                  <a:lnTo>
                    <a:pt x="409778" y="12001"/>
                  </a:lnTo>
                  <a:lnTo>
                    <a:pt x="401535" y="12001"/>
                  </a:lnTo>
                  <a:lnTo>
                    <a:pt x="398576" y="13906"/>
                  </a:lnTo>
                  <a:lnTo>
                    <a:pt x="394284" y="19646"/>
                  </a:lnTo>
                  <a:lnTo>
                    <a:pt x="393433" y="23266"/>
                  </a:lnTo>
                  <a:lnTo>
                    <a:pt x="393306" y="33096"/>
                  </a:lnTo>
                  <a:lnTo>
                    <a:pt x="394487" y="37833"/>
                  </a:lnTo>
                  <a:lnTo>
                    <a:pt x="397522" y="40741"/>
                  </a:lnTo>
                  <a:lnTo>
                    <a:pt x="399757" y="42849"/>
                  </a:lnTo>
                  <a:lnTo>
                    <a:pt x="402793" y="43776"/>
                  </a:lnTo>
                  <a:lnTo>
                    <a:pt x="410895" y="43776"/>
                  </a:lnTo>
                  <a:lnTo>
                    <a:pt x="414794" y="42189"/>
                  </a:lnTo>
                  <a:lnTo>
                    <a:pt x="417029" y="40868"/>
                  </a:lnTo>
                  <a:lnTo>
                    <a:pt x="415912" y="38366"/>
                  </a:lnTo>
                  <a:lnTo>
                    <a:pt x="412940" y="39878"/>
                  </a:lnTo>
                  <a:lnTo>
                    <a:pt x="410108" y="40868"/>
                  </a:lnTo>
                  <a:lnTo>
                    <a:pt x="403707" y="40868"/>
                  </a:lnTo>
                  <a:lnTo>
                    <a:pt x="401345" y="40081"/>
                  </a:lnTo>
                  <a:lnTo>
                    <a:pt x="397649" y="36525"/>
                  </a:lnTo>
                  <a:lnTo>
                    <a:pt x="396722" y="33096"/>
                  </a:lnTo>
                  <a:lnTo>
                    <a:pt x="396595" y="29006"/>
                  </a:lnTo>
                  <a:lnTo>
                    <a:pt x="417156" y="29006"/>
                  </a:lnTo>
                  <a:lnTo>
                    <a:pt x="417296" y="28016"/>
                  </a:lnTo>
                  <a:lnTo>
                    <a:pt x="417360" y="26301"/>
                  </a:lnTo>
                  <a:lnTo>
                    <a:pt x="417360" y="22148"/>
                  </a:lnTo>
                  <a:close/>
                </a:path>
                <a:path w="442594" h="55245">
                  <a:moveTo>
                    <a:pt x="442544" y="12268"/>
                  </a:moveTo>
                  <a:lnTo>
                    <a:pt x="441490" y="12065"/>
                  </a:lnTo>
                  <a:lnTo>
                    <a:pt x="440372" y="12001"/>
                  </a:lnTo>
                  <a:lnTo>
                    <a:pt x="435686" y="12001"/>
                  </a:lnTo>
                  <a:lnTo>
                    <a:pt x="432714" y="13182"/>
                  </a:lnTo>
                  <a:lnTo>
                    <a:pt x="430415" y="16090"/>
                  </a:lnTo>
                  <a:lnTo>
                    <a:pt x="430149" y="16090"/>
                  </a:lnTo>
                  <a:lnTo>
                    <a:pt x="429818" y="12661"/>
                  </a:lnTo>
                  <a:lnTo>
                    <a:pt x="427050" y="12661"/>
                  </a:lnTo>
                  <a:lnTo>
                    <a:pt x="427050" y="43116"/>
                  </a:lnTo>
                  <a:lnTo>
                    <a:pt x="430352" y="43116"/>
                  </a:lnTo>
                  <a:lnTo>
                    <a:pt x="430352" y="18529"/>
                  </a:lnTo>
                  <a:lnTo>
                    <a:pt x="432384" y="16090"/>
                  </a:lnTo>
                  <a:lnTo>
                    <a:pt x="435483" y="15036"/>
                  </a:lnTo>
                  <a:lnTo>
                    <a:pt x="439775" y="15036"/>
                  </a:lnTo>
                  <a:lnTo>
                    <a:pt x="440829" y="15100"/>
                  </a:lnTo>
                  <a:lnTo>
                    <a:pt x="442074" y="15367"/>
                  </a:lnTo>
                  <a:lnTo>
                    <a:pt x="442544" y="12268"/>
                  </a:lnTo>
                  <a:close/>
                </a:path>
              </a:pathLst>
            </a:custGeom>
            <a:solidFill>
              <a:srgbClr val="FFFFFF"/>
            </a:solidFill>
          </p:spPr>
          <p:txBody>
            <a:bodyPr wrap="square" lIns="0" tIns="0" rIns="0" bIns="0" rtlCol="0"/>
            <a:lstStyle/>
            <a:p>
              <a:endParaRPr/>
            </a:p>
          </p:txBody>
        </p:sp>
      </p:grpSp>
      <p:grpSp>
        <p:nvGrpSpPr>
          <p:cNvPr id="206" name="object 206"/>
          <p:cNvGrpSpPr/>
          <p:nvPr/>
        </p:nvGrpSpPr>
        <p:grpSpPr>
          <a:xfrm>
            <a:off x="1872520" y="5483491"/>
            <a:ext cx="972375" cy="1069613"/>
            <a:chOff x="1409195" y="6029326"/>
            <a:chExt cx="476250" cy="523875"/>
          </a:xfrm>
        </p:grpSpPr>
        <p:sp>
          <p:nvSpPr>
            <p:cNvPr id="207" name="object 207"/>
            <p:cNvSpPr/>
            <p:nvPr/>
          </p:nvSpPr>
          <p:spPr>
            <a:xfrm>
              <a:off x="1506057" y="6183543"/>
              <a:ext cx="282575" cy="342900"/>
            </a:xfrm>
            <a:custGeom>
              <a:avLst/>
              <a:gdLst/>
              <a:ahLst/>
              <a:cxnLst/>
              <a:rect l="l" t="t" r="r" b="b"/>
              <a:pathLst>
                <a:path w="282575" h="342900">
                  <a:moveTo>
                    <a:pt x="78143" y="0"/>
                  </a:moveTo>
                  <a:lnTo>
                    <a:pt x="22918" y="22983"/>
                  </a:lnTo>
                  <a:lnTo>
                    <a:pt x="12" y="78371"/>
                  </a:lnTo>
                  <a:lnTo>
                    <a:pt x="0" y="86321"/>
                  </a:lnTo>
                  <a:lnTo>
                    <a:pt x="230" y="91896"/>
                  </a:lnTo>
                  <a:lnTo>
                    <a:pt x="1184" y="97593"/>
                  </a:lnTo>
                  <a:lnTo>
                    <a:pt x="3257" y="103813"/>
                  </a:lnTo>
                  <a:lnTo>
                    <a:pt x="6845" y="110959"/>
                  </a:lnTo>
                  <a:lnTo>
                    <a:pt x="141325" y="342887"/>
                  </a:lnTo>
                  <a:lnTo>
                    <a:pt x="168324" y="296278"/>
                  </a:lnTo>
                  <a:lnTo>
                    <a:pt x="141325" y="296278"/>
                  </a:lnTo>
                  <a:lnTo>
                    <a:pt x="129425" y="275005"/>
                  </a:lnTo>
                  <a:lnTo>
                    <a:pt x="153090" y="275005"/>
                  </a:lnTo>
                  <a:lnTo>
                    <a:pt x="180661" y="274980"/>
                  </a:lnTo>
                  <a:lnTo>
                    <a:pt x="196065" y="248386"/>
                  </a:lnTo>
                  <a:lnTo>
                    <a:pt x="138950" y="248386"/>
                  </a:lnTo>
                  <a:lnTo>
                    <a:pt x="129316" y="247184"/>
                  </a:lnTo>
                  <a:lnTo>
                    <a:pt x="99352" y="221310"/>
                  </a:lnTo>
                  <a:lnTo>
                    <a:pt x="33096" y="103022"/>
                  </a:lnTo>
                  <a:lnTo>
                    <a:pt x="279124" y="103022"/>
                  </a:lnTo>
                  <a:lnTo>
                    <a:pt x="281246" y="97231"/>
                  </a:lnTo>
                  <a:lnTo>
                    <a:pt x="282281" y="91878"/>
                  </a:lnTo>
                  <a:lnTo>
                    <a:pt x="282536" y="86321"/>
                  </a:lnTo>
                  <a:lnTo>
                    <a:pt x="282536" y="78371"/>
                  </a:lnTo>
                  <a:lnTo>
                    <a:pt x="281863" y="74980"/>
                  </a:lnTo>
                  <a:lnTo>
                    <a:pt x="27647" y="74980"/>
                  </a:lnTo>
                  <a:lnTo>
                    <a:pt x="32494" y="56124"/>
                  </a:lnTo>
                  <a:lnTo>
                    <a:pt x="43494" y="40828"/>
                  </a:lnTo>
                  <a:lnTo>
                    <a:pt x="59194" y="30569"/>
                  </a:lnTo>
                  <a:lnTo>
                    <a:pt x="78143" y="26822"/>
                  </a:lnTo>
                  <a:lnTo>
                    <a:pt x="135164" y="26822"/>
                  </a:lnTo>
                  <a:lnTo>
                    <a:pt x="129572" y="20156"/>
                  </a:lnTo>
                  <a:lnTo>
                    <a:pt x="114425" y="9204"/>
                  </a:lnTo>
                  <a:lnTo>
                    <a:pt x="97075" y="2362"/>
                  </a:lnTo>
                  <a:lnTo>
                    <a:pt x="78143" y="0"/>
                  </a:lnTo>
                  <a:close/>
                </a:path>
                <a:path w="282575" h="342900">
                  <a:moveTo>
                    <a:pt x="180661" y="274980"/>
                  </a:moveTo>
                  <a:lnTo>
                    <a:pt x="153187" y="274980"/>
                  </a:lnTo>
                  <a:lnTo>
                    <a:pt x="141325" y="296278"/>
                  </a:lnTo>
                  <a:lnTo>
                    <a:pt x="168324" y="296278"/>
                  </a:lnTo>
                  <a:lnTo>
                    <a:pt x="180661" y="274980"/>
                  </a:lnTo>
                  <a:close/>
                </a:path>
                <a:path w="282575" h="342900">
                  <a:moveTo>
                    <a:pt x="153090" y="275005"/>
                  </a:moveTo>
                  <a:lnTo>
                    <a:pt x="129425" y="275005"/>
                  </a:lnTo>
                  <a:lnTo>
                    <a:pt x="129946" y="275107"/>
                  </a:lnTo>
                  <a:lnTo>
                    <a:pt x="135636" y="276059"/>
                  </a:lnTo>
                  <a:lnTo>
                    <a:pt x="146761" y="276110"/>
                  </a:lnTo>
                  <a:lnTo>
                    <a:pt x="152222" y="275234"/>
                  </a:lnTo>
                  <a:lnTo>
                    <a:pt x="153090" y="275005"/>
                  </a:lnTo>
                  <a:close/>
                </a:path>
                <a:path w="282575" h="342900">
                  <a:moveTo>
                    <a:pt x="160655" y="103022"/>
                  </a:moveTo>
                  <a:lnTo>
                    <a:pt x="115023" y="103022"/>
                  </a:lnTo>
                  <a:lnTo>
                    <a:pt x="111277" y="110223"/>
                  </a:lnTo>
                  <a:lnTo>
                    <a:pt x="109144" y="118174"/>
                  </a:lnTo>
                  <a:lnTo>
                    <a:pt x="109032" y="121148"/>
                  </a:lnTo>
                  <a:lnTo>
                    <a:pt x="108915" y="127952"/>
                  </a:lnTo>
                  <a:lnTo>
                    <a:pt x="112446" y="145384"/>
                  </a:lnTo>
                  <a:lnTo>
                    <a:pt x="120984" y="158694"/>
                  </a:lnTo>
                  <a:lnTo>
                    <a:pt x="132387" y="168987"/>
                  </a:lnTo>
                  <a:lnTo>
                    <a:pt x="156946" y="185875"/>
                  </a:lnTo>
                  <a:lnTo>
                    <a:pt x="166108" y="194365"/>
                  </a:lnTo>
                  <a:lnTo>
                    <a:pt x="171772" y="204320"/>
                  </a:lnTo>
                  <a:lnTo>
                    <a:pt x="173710" y="217284"/>
                  </a:lnTo>
                  <a:lnTo>
                    <a:pt x="170974" y="230443"/>
                  </a:lnTo>
                  <a:lnTo>
                    <a:pt x="163517" y="240212"/>
                  </a:lnTo>
                  <a:lnTo>
                    <a:pt x="152466" y="246293"/>
                  </a:lnTo>
                  <a:lnTo>
                    <a:pt x="138950" y="248386"/>
                  </a:lnTo>
                  <a:lnTo>
                    <a:pt x="196065" y="248386"/>
                  </a:lnTo>
                  <a:lnTo>
                    <a:pt x="226985" y="194983"/>
                  </a:lnTo>
                  <a:lnTo>
                    <a:pt x="197751" y="194983"/>
                  </a:lnTo>
                  <a:lnTo>
                    <a:pt x="190724" y="180922"/>
                  </a:lnTo>
                  <a:lnTo>
                    <a:pt x="181187" y="169830"/>
                  </a:lnTo>
                  <a:lnTo>
                    <a:pt x="170312" y="160939"/>
                  </a:lnTo>
                  <a:lnTo>
                    <a:pt x="149037" y="146495"/>
                  </a:lnTo>
                  <a:lnTo>
                    <a:pt x="141993" y="140485"/>
                  </a:lnTo>
                  <a:lnTo>
                    <a:pt x="137876" y="134550"/>
                  </a:lnTo>
                  <a:lnTo>
                    <a:pt x="136423" y="127787"/>
                  </a:lnTo>
                  <a:lnTo>
                    <a:pt x="138380" y="118174"/>
                  </a:lnTo>
                  <a:lnTo>
                    <a:pt x="143586" y="110299"/>
                  </a:lnTo>
                  <a:lnTo>
                    <a:pt x="151268" y="104977"/>
                  </a:lnTo>
                  <a:lnTo>
                    <a:pt x="160655" y="103022"/>
                  </a:lnTo>
                  <a:close/>
                </a:path>
                <a:path w="282575" h="342900">
                  <a:moveTo>
                    <a:pt x="279124" y="103022"/>
                  </a:moveTo>
                  <a:lnTo>
                    <a:pt x="248932" y="103022"/>
                  </a:lnTo>
                  <a:lnTo>
                    <a:pt x="197751" y="194983"/>
                  </a:lnTo>
                  <a:lnTo>
                    <a:pt x="226985" y="194983"/>
                  </a:lnTo>
                  <a:lnTo>
                    <a:pt x="253760" y="148704"/>
                  </a:lnTo>
                  <a:lnTo>
                    <a:pt x="269586" y="121148"/>
                  </a:lnTo>
                  <a:lnTo>
                    <a:pt x="275221" y="110959"/>
                  </a:lnTo>
                  <a:lnTo>
                    <a:pt x="279027" y="103288"/>
                  </a:lnTo>
                  <a:lnTo>
                    <a:pt x="279124" y="103022"/>
                  </a:lnTo>
                  <a:close/>
                </a:path>
                <a:path w="282575" h="342900">
                  <a:moveTo>
                    <a:pt x="135164" y="26822"/>
                  </a:moveTo>
                  <a:lnTo>
                    <a:pt x="78143" y="26822"/>
                  </a:lnTo>
                  <a:lnTo>
                    <a:pt x="97106" y="30569"/>
                  </a:lnTo>
                  <a:lnTo>
                    <a:pt x="112814" y="40828"/>
                  </a:lnTo>
                  <a:lnTo>
                    <a:pt x="123816" y="56124"/>
                  </a:lnTo>
                  <a:lnTo>
                    <a:pt x="128663" y="74980"/>
                  </a:lnTo>
                  <a:lnTo>
                    <a:pt x="155130" y="74980"/>
                  </a:lnTo>
                  <a:lnTo>
                    <a:pt x="159986" y="56124"/>
                  </a:lnTo>
                  <a:lnTo>
                    <a:pt x="170994" y="40828"/>
                  </a:lnTo>
                  <a:lnTo>
                    <a:pt x="180149" y="34848"/>
                  </a:lnTo>
                  <a:lnTo>
                    <a:pt x="141897" y="34848"/>
                  </a:lnTo>
                  <a:lnTo>
                    <a:pt x="135164" y="26822"/>
                  </a:lnTo>
                  <a:close/>
                </a:path>
                <a:path w="282575" h="342900">
                  <a:moveTo>
                    <a:pt x="262532" y="26822"/>
                  </a:moveTo>
                  <a:lnTo>
                    <a:pt x="205651" y="26822"/>
                  </a:lnTo>
                  <a:lnTo>
                    <a:pt x="224619" y="30569"/>
                  </a:lnTo>
                  <a:lnTo>
                    <a:pt x="240330" y="40828"/>
                  </a:lnTo>
                  <a:lnTo>
                    <a:pt x="251337" y="56124"/>
                  </a:lnTo>
                  <a:lnTo>
                    <a:pt x="256197" y="74980"/>
                  </a:lnTo>
                  <a:lnTo>
                    <a:pt x="281863" y="74980"/>
                  </a:lnTo>
                  <a:lnTo>
                    <a:pt x="276484" y="47898"/>
                  </a:lnTo>
                  <a:lnTo>
                    <a:pt x="262532" y="26822"/>
                  </a:lnTo>
                  <a:close/>
                </a:path>
                <a:path w="282575" h="342900">
                  <a:moveTo>
                    <a:pt x="205651" y="0"/>
                  </a:moveTo>
                  <a:lnTo>
                    <a:pt x="186725" y="2362"/>
                  </a:lnTo>
                  <a:lnTo>
                    <a:pt x="169378" y="9204"/>
                  </a:lnTo>
                  <a:lnTo>
                    <a:pt x="154228" y="20156"/>
                  </a:lnTo>
                  <a:lnTo>
                    <a:pt x="141897" y="34848"/>
                  </a:lnTo>
                  <a:lnTo>
                    <a:pt x="180149" y="34848"/>
                  </a:lnTo>
                  <a:lnTo>
                    <a:pt x="186700" y="30569"/>
                  </a:lnTo>
                  <a:lnTo>
                    <a:pt x="205651" y="26822"/>
                  </a:lnTo>
                  <a:lnTo>
                    <a:pt x="262532" y="26822"/>
                  </a:lnTo>
                  <a:lnTo>
                    <a:pt x="259991" y="22983"/>
                  </a:lnTo>
                  <a:lnTo>
                    <a:pt x="235548" y="6169"/>
                  </a:lnTo>
                  <a:lnTo>
                    <a:pt x="205651" y="0"/>
                  </a:lnTo>
                  <a:close/>
                </a:path>
              </a:pathLst>
            </a:custGeom>
            <a:solidFill>
              <a:srgbClr val="FFFFFF"/>
            </a:solidFill>
          </p:spPr>
          <p:txBody>
            <a:bodyPr wrap="square" lIns="0" tIns="0" rIns="0" bIns="0" rtlCol="0"/>
            <a:lstStyle/>
            <a:p>
              <a:endParaRPr/>
            </a:p>
          </p:txBody>
        </p:sp>
        <p:pic>
          <p:nvPicPr>
            <p:cNvPr id="208" name="object 208"/>
            <p:cNvPicPr/>
            <p:nvPr/>
          </p:nvPicPr>
          <p:blipFill>
            <a:blip r:embed="rId4" cstate="print"/>
            <a:stretch>
              <a:fillRect/>
            </a:stretch>
          </p:blipFill>
          <p:spPr>
            <a:xfrm>
              <a:off x="1557011" y="6029326"/>
              <a:ext cx="180629" cy="133348"/>
            </a:xfrm>
            <a:prstGeom prst="rect">
              <a:avLst/>
            </a:prstGeom>
          </p:spPr>
        </p:pic>
        <p:sp>
          <p:nvSpPr>
            <p:cNvPr id="209" name="object 209"/>
            <p:cNvSpPr/>
            <p:nvPr/>
          </p:nvSpPr>
          <p:spPr>
            <a:xfrm>
              <a:off x="1409195" y="6108900"/>
              <a:ext cx="476250" cy="444500"/>
            </a:xfrm>
            <a:custGeom>
              <a:avLst/>
              <a:gdLst/>
              <a:ahLst/>
              <a:cxnLst/>
              <a:rect l="l" t="t" r="r" b="b"/>
              <a:pathLst>
                <a:path w="476250" h="444500">
                  <a:moveTo>
                    <a:pt x="357428" y="0"/>
                  </a:moveTo>
                  <a:lnTo>
                    <a:pt x="353771" y="914"/>
                  </a:lnTo>
                  <a:lnTo>
                    <a:pt x="350393" y="6565"/>
                  </a:lnTo>
                  <a:lnTo>
                    <a:pt x="351320" y="10223"/>
                  </a:lnTo>
                  <a:lnTo>
                    <a:pt x="354139" y="11912"/>
                  </a:lnTo>
                  <a:lnTo>
                    <a:pt x="392101" y="40243"/>
                  </a:lnTo>
                  <a:lnTo>
                    <a:pt x="422746" y="74968"/>
                  </a:lnTo>
                  <a:lnTo>
                    <a:pt x="445431" y="114952"/>
                  </a:lnTo>
                  <a:lnTo>
                    <a:pt x="459513" y="159064"/>
                  </a:lnTo>
                  <a:lnTo>
                    <a:pt x="464350" y="206171"/>
                  </a:lnTo>
                  <a:lnTo>
                    <a:pt x="459745" y="251706"/>
                  </a:lnTo>
                  <a:lnTo>
                    <a:pt x="446543" y="294143"/>
                  </a:lnTo>
                  <a:lnTo>
                    <a:pt x="425661" y="332567"/>
                  </a:lnTo>
                  <a:lnTo>
                    <a:pt x="398014" y="366061"/>
                  </a:lnTo>
                  <a:lnTo>
                    <a:pt x="364521" y="393708"/>
                  </a:lnTo>
                  <a:lnTo>
                    <a:pt x="326097" y="414590"/>
                  </a:lnTo>
                  <a:lnTo>
                    <a:pt x="283659" y="427792"/>
                  </a:lnTo>
                  <a:lnTo>
                    <a:pt x="238125" y="432396"/>
                  </a:lnTo>
                  <a:lnTo>
                    <a:pt x="192594" y="427792"/>
                  </a:lnTo>
                  <a:lnTo>
                    <a:pt x="150160" y="414590"/>
                  </a:lnTo>
                  <a:lnTo>
                    <a:pt x="111738" y="393708"/>
                  </a:lnTo>
                  <a:lnTo>
                    <a:pt x="78246" y="366061"/>
                  </a:lnTo>
                  <a:lnTo>
                    <a:pt x="50600" y="332567"/>
                  </a:lnTo>
                  <a:lnTo>
                    <a:pt x="29718" y="294143"/>
                  </a:lnTo>
                  <a:lnTo>
                    <a:pt x="16516" y="251706"/>
                  </a:lnTo>
                  <a:lnTo>
                    <a:pt x="11912" y="206171"/>
                  </a:lnTo>
                  <a:lnTo>
                    <a:pt x="16749" y="159064"/>
                  </a:lnTo>
                  <a:lnTo>
                    <a:pt x="30831" y="114952"/>
                  </a:lnTo>
                  <a:lnTo>
                    <a:pt x="53515" y="74968"/>
                  </a:lnTo>
                  <a:lnTo>
                    <a:pt x="84160" y="40243"/>
                  </a:lnTo>
                  <a:lnTo>
                    <a:pt x="122123" y="11912"/>
                  </a:lnTo>
                  <a:lnTo>
                    <a:pt x="124942" y="10223"/>
                  </a:lnTo>
                  <a:lnTo>
                    <a:pt x="125857" y="6565"/>
                  </a:lnTo>
                  <a:lnTo>
                    <a:pt x="122491" y="914"/>
                  </a:lnTo>
                  <a:lnTo>
                    <a:pt x="118833" y="0"/>
                  </a:lnTo>
                  <a:lnTo>
                    <a:pt x="116014" y="1689"/>
                  </a:lnTo>
                  <a:lnTo>
                    <a:pt x="76053" y="31511"/>
                  </a:lnTo>
                  <a:lnTo>
                    <a:pt x="43795" y="68063"/>
                  </a:lnTo>
                  <a:lnTo>
                    <a:pt x="19915" y="110152"/>
                  </a:lnTo>
                  <a:lnTo>
                    <a:pt x="5091" y="156586"/>
                  </a:lnTo>
                  <a:lnTo>
                    <a:pt x="0" y="206171"/>
                  </a:lnTo>
                  <a:lnTo>
                    <a:pt x="4846" y="254102"/>
                  </a:lnTo>
                  <a:lnTo>
                    <a:pt x="18744" y="298773"/>
                  </a:lnTo>
                  <a:lnTo>
                    <a:pt x="40726" y="339218"/>
                  </a:lnTo>
                  <a:lnTo>
                    <a:pt x="69827" y="374473"/>
                  </a:lnTo>
                  <a:lnTo>
                    <a:pt x="105083" y="403574"/>
                  </a:lnTo>
                  <a:lnTo>
                    <a:pt x="145528" y="425554"/>
                  </a:lnTo>
                  <a:lnTo>
                    <a:pt x="190197" y="439450"/>
                  </a:lnTo>
                  <a:lnTo>
                    <a:pt x="238125" y="444296"/>
                  </a:lnTo>
                  <a:lnTo>
                    <a:pt x="286055" y="439450"/>
                  </a:lnTo>
                  <a:lnTo>
                    <a:pt x="330726" y="425554"/>
                  </a:lnTo>
                  <a:lnTo>
                    <a:pt x="371171" y="403574"/>
                  </a:lnTo>
                  <a:lnTo>
                    <a:pt x="406426" y="374473"/>
                  </a:lnTo>
                  <a:lnTo>
                    <a:pt x="435527" y="339218"/>
                  </a:lnTo>
                  <a:lnTo>
                    <a:pt x="457507" y="298773"/>
                  </a:lnTo>
                  <a:lnTo>
                    <a:pt x="471403" y="254102"/>
                  </a:lnTo>
                  <a:lnTo>
                    <a:pt x="476250" y="206171"/>
                  </a:lnTo>
                  <a:lnTo>
                    <a:pt x="471159" y="156586"/>
                  </a:lnTo>
                  <a:lnTo>
                    <a:pt x="456338" y="110152"/>
                  </a:lnTo>
                  <a:lnTo>
                    <a:pt x="432463" y="68063"/>
                  </a:lnTo>
                  <a:lnTo>
                    <a:pt x="400207" y="31511"/>
                  </a:lnTo>
                  <a:lnTo>
                    <a:pt x="360248" y="1689"/>
                  </a:lnTo>
                  <a:lnTo>
                    <a:pt x="357428" y="0"/>
                  </a:lnTo>
                  <a:close/>
                </a:path>
              </a:pathLst>
            </a:custGeom>
            <a:solidFill>
              <a:srgbClr val="FFFFFF"/>
            </a:solidFill>
          </p:spPr>
          <p:txBody>
            <a:bodyPr wrap="square" lIns="0" tIns="0" rIns="0" bIns="0" rtlCol="0"/>
            <a:lstStyle/>
            <a:p>
              <a:endParaRPr/>
            </a:p>
          </p:txBody>
        </p:sp>
      </p:grpSp>
      <p:pic>
        <p:nvPicPr>
          <p:cNvPr id="213" name="Picture 212">
            <a:extLst>
              <a:ext uri="{FF2B5EF4-FFF2-40B4-BE49-F238E27FC236}">
                <a16:creationId xmlns:a16="http://schemas.microsoft.com/office/drawing/2014/main" id="{81D811C9-F46F-407F-8BDE-A4971CEC171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324"/>
          <a:stretch/>
        </p:blipFill>
        <p:spPr>
          <a:xfrm>
            <a:off x="5295693" y="0"/>
            <a:ext cx="6904869" cy="69650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1600" y="4308957"/>
            <a:ext cx="9144000" cy="1709705"/>
          </a:xfrm>
        </p:spPr>
        <p:txBody>
          <a:bodyPr>
            <a:noAutofi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1. BIM – Asset Information Management</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p>
        </p:txBody>
      </p:sp>
      <p:sp>
        <p:nvSpPr>
          <p:cNvPr id="4" name="Slide Number Placeholder 3"/>
          <p:cNvSpPr>
            <a:spLocks noGrp="1"/>
          </p:cNvSpPr>
          <p:nvPr>
            <p:ph type="sldNum" sz="quarter" idx="14"/>
          </p:nvPr>
        </p:nvSpPr>
        <p:spPr/>
        <p:txBody>
          <a:bodyPr/>
          <a:lstStyle/>
          <a:p>
            <a:fld id="{C1B07ACB-AE6F-47F7-B02A-AE02D6CD5526}" type="slidenum">
              <a:rPr lang="en-GB" smtClean="0"/>
              <a:pPr/>
              <a:t>10</a:t>
            </a:fld>
            <a:endParaRPr lang="en-GB" dirty="0"/>
          </a:p>
        </p:txBody>
      </p:sp>
    </p:spTree>
    <p:extLst>
      <p:ext uri="{BB962C8B-B14F-4D97-AF65-F5344CB8AC3E}">
        <p14:creationId xmlns:p14="http://schemas.microsoft.com/office/powerpoint/2010/main" val="195793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541C3-AA17-4503-B6D9-852A9F452191}"/>
              </a:ext>
            </a:extLst>
          </p:cNvPr>
          <p:cNvSpPr>
            <a:spLocks noGrp="1"/>
          </p:cNvSpPr>
          <p:nvPr>
            <p:ph type="title"/>
          </p:nvPr>
        </p:nvSpPr>
        <p:spPr/>
        <p:txBody>
          <a:bodyPr/>
          <a:lstStyle/>
          <a:p>
            <a:r>
              <a:rPr lang="en-GB" dirty="0"/>
              <a:t>What is BIM?</a:t>
            </a:r>
          </a:p>
        </p:txBody>
      </p:sp>
      <p:sp>
        <p:nvSpPr>
          <p:cNvPr id="7" name="Rectangle 6">
            <a:extLst>
              <a:ext uri="{FF2B5EF4-FFF2-40B4-BE49-F238E27FC236}">
                <a16:creationId xmlns:a16="http://schemas.microsoft.com/office/drawing/2014/main" id="{B5073850-AC51-4E5C-8428-5BF372B5EAC4}"/>
              </a:ext>
            </a:extLst>
          </p:cNvPr>
          <p:cNvSpPr/>
          <p:nvPr/>
        </p:nvSpPr>
        <p:spPr>
          <a:xfrm>
            <a:off x="8341413" y="2687803"/>
            <a:ext cx="1928812" cy="12287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Whole lifecycle</a:t>
            </a:r>
          </a:p>
        </p:txBody>
      </p:sp>
      <p:sp>
        <p:nvSpPr>
          <p:cNvPr id="8" name="Rectangle 7">
            <a:extLst>
              <a:ext uri="{FF2B5EF4-FFF2-40B4-BE49-F238E27FC236}">
                <a16:creationId xmlns:a16="http://schemas.microsoft.com/office/drawing/2014/main" id="{C9C04057-9C79-41C1-A5E8-68C264E5286A}"/>
              </a:ext>
            </a:extLst>
          </p:cNvPr>
          <p:cNvSpPr/>
          <p:nvPr/>
        </p:nvSpPr>
        <p:spPr>
          <a:xfrm>
            <a:off x="5152064" y="2687803"/>
            <a:ext cx="1928812" cy="12287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Collaborative working</a:t>
            </a:r>
          </a:p>
        </p:txBody>
      </p:sp>
      <p:sp>
        <p:nvSpPr>
          <p:cNvPr id="9" name="Rectangle 8">
            <a:extLst>
              <a:ext uri="{FF2B5EF4-FFF2-40B4-BE49-F238E27FC236}">
                <a16:creationId xmlns:a16="http://schemas.microsoft.com/office/drawing/2014/main" id="{31110ECD-01AE-4171-BEDD-7884A51AEA75}"/>
              </a:ext>
            </a:extLst>
          </p:cNvPr>
          <p:cNvSpPr/>
          <p:nvPr/>
        </p:nvSpPr>
        <p:spPr>
          <a:xfrm>
            <a:off x="1862138" y="2687804"/>
            <a:ext cx="1928812" cy="12287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Information management</a:t>
            </a:r>
          </a:p>
        </p:txBody>
      </p:sp>
      <p:sp>
        <p:nvSpPr>
          <p:cNvPr id="10" name="Rounded Rectangle 4">
            <a:extLst>
              <a:ext uri="{FF2B5EF4-FFF2-40B4-BE49-F238E27FC236}">
                <a16:creationId xmlns:a16="http://schemas.microsoft.com/office/drawing/2014/main" id="{35D29F52-37E5-4258-B8BF-8B871CC06DE4}"/>
              </a:ext>
            </a:extLst>
          </p:cNvPr>
          <p:cNvSpPr/>
          <p:nvPr/>
        </p:nvSpPr>
        <p:spPr>
          <a:xfrm>
            <a:off x="1674128" y="2451670"/>
            <a:ext cx="8884693" cy="1705970"/>
          </a:xfrm>
          <a:prstGeom prst="roundRect">
            <a:avLst>
              <a:gd name="adj" fmla="val 9229"/>
            </a:avLst>
          </a:prstGeom>
          <a:noFill/>
          <a:ln w="76200">
            <a:solidFill>
              <a:srgbClr val="003A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4FBA0513-1C22-4F16-8183-C8426E21C47B}"/>
              </a:ext>
            </a:extLst>
          </p:cNvPr>
          <p:cNvSpPr txBox="1"/>
          <p:nvPr/>
        </p:nvSpPr>
        <p:spPr>
          <a:xfrm>
            <a:off x="5127011" y="1809441"/>
            <a:ext cx="1978925" cy="646331"/>
          </a:xfrm>
          <a:prstGeom prst="rect">
            <a:avLst/>
          </a:prstGeom>
          <a:noFill/>
        </p:spPr>
        <p:txBody>
          <a:bodyPr wrap="square" rtlCol="0">
            <a:spAutoFit/>
          </a:bodyPr>
          <a:lstStyle/>
          <a:p>
            <a:r>
              <a:rPr lang="en-GB" sz="3600" dirty="0"/>
              <a:t>BIM</a:t>
            </a:r>
          </a:p>
        </p:txBody>
      </p:sp>
    </p:spTree>
    <p:extLst>
      <p:ext uri="{BB962C8B-B14F-4D97-AF65-F5344CB8AC3E}">
        <p14:creationId xmlns:p14="http://schemas.microsoft.com/office/powerpoint/2010/main" val="69653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1EA572-6E7A-493C-BAE9-FCBF31A21FB5}"/>
              </a:ext>
            </a:extLst>
          </p:cNvPr>
          <p:cNvSpPr>
            <a:spLocks noGrp="1"/>
          </p:cNvSpPr>
          <p:nvPr>
            <p:ph type="title"/>
          </p:nvPr>
        </p:nvSpPr>
        <p:spPr>
          <a:xfrm>
            <a:off x="644801" y="216665"/>
            <a:ext cx="8466535" cy="671722"/>
          </a:xfrm>
        </p:spPr>
        <p:txBody>
          <a:bodyPr/>
          <a:lstStyle/>
          <a:p>
            <a:r>
              <a:rPr lang="en-GB" dirty="0"/>
              <a:t>Modelling fundamental (information model) – geometry, data and documentation</a:t>
            </a:r>
          </a:p>
        </p:txBody>
      </p:sp>
      <p:pic>
        <p:nvPicPr>
          <p:cNvPr id="7" name="Content Placeholder 3">
            <a:extLst>
              <a:ext uri="{FF2B5EF4-FFF2-40B4-BE49-F238E27FC236}">
                <a16:creationId xmlns:a16="http://schemas.microsoft.com/office/drawing/2014/main" id="{601ED9C4-7FE6-469E-A775-2497C7F0331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425" r="-1"/>
          <a:stretch/>
        </p:blipFill>
        <p:spPr>
          <a:xfrm>
            <a:off x="1524001" y="1470455"/>
            <a:ext cx="9209903" cy="4748856"/>
          </a:xfrm>
          <a:prstGeom prst="rect">
            <a:avLst/>
          </a:prstGeom>
        </p:spPr>
      </p:pic>
      <p:sp>
        <p:nvSpPr>
          <p:cNvPr id="8" name="Speech Bubble: Rectangle 7">
            <a:extLst>
              <a:ext uri="{FF2B5EF4-FFF2-40B4-BE49-F238E27FC236}">
                <a16:creationId xmlns:a16="http://schemas.microsoft.com/office/drawing/2014/main" id="{B38DB4F3-8014-417B-97CE-3C3810B784E3}"/>
              </a:ext>
            </a:extLst>
          </p:cNvPr>
          <p:cNvSpPr/>
          <p:nvPr/>
        </p:nvSpPr>
        <p:spPr>
          <a:xfrm>
            <a:off x="1862145" y="4336423"/>
            <a:ext cx="805221" cy="340822"/>
          </a:xfrm>
          <a:prstGeom prst="wedgeRectCallou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1600" dirty="0">
                <a:ln w="10541" cmpd="sng">
                  <a:noFill/>
                  <a:prstDash val="solid"/>
                </a:ln>
                <a:solidFill>
                  <a:srgbClr val="FFFFFF"/>
                </a:solidFill>
                <a:latin typeface="Tahoma"/>
              </a:rPr>
              <a:t>Name</a:t>
            </a:r>
          </a:p>
        </p:txBody>
      </p:sp>
      <p:sp>
        <p:nvSpPr>
          <p:cNvPr id="9" name="Speech Bubble: Rectangle 8">
            <a:extLst>
              <a:ext uri="{FF2B5EF4-FFF2-40B4-BE49-F238E27FC236}">
                <a16:creationId xmlns:a16="http://schemas.microsoft.com/office/drawing/2014/main" id="{058477FC-C53E-4E69-8B26-EEEEDD1CCF18}"/>
              </a:ext>
            </a:extLst>
          </p:cNvPr>
          <p:cNvSpPr/>
          <p:nvPr/>
        </p:nvSpPr>
        <p:spPr>
          <a:xfrm>
            <a:off x="4684267" y="4166012"/>
            <a:ext cx="805221" cy="340822"/>
          </a:xfrm>
          <a:prstGeom prst="wedgeRectCallou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1600" dirty="0">
                <a:ln w="10541" cmpd="sng">
                  <a:noFill/>
                  <a:prstDash val="solid"/>
                </a:ln>
                <a:solidFill>
                  <a:srgbClr val="FFFFFF"/>
                </a:solidFill>
                <a:latin typeface="Tahoma"/>
              </a:rPr>
              <a:t>Shape</a:t>
            </a:r>
          </a:p>
        </p:txBody>
      </p:sp>
      <p:sp>
        <p:nvSpPr>
          <p:cNvPr id="10" name="Speech Bubble: Rectangle 9">
            <a:extLst>
              <a:ext uri="{FF2B5EF4-FFF2-40B4-BE49-F238E27FC236}">
                <a16:creationId xmlns:a16="http://schemas.microsoft.com/office/drawing/2014/main" id="{3710E116-3800-45DF-AEB1-19F509A456AE}"/>
              </a:ext>
            </a:extLst>
          </p:cNvPr>
          <p:cNvSpPr/>
          <p:nvPr/>
        </p:nvSpPr>
        <p:spPr>
          <a:xfrm flipV="1">
            <a:off x="9218690" y="3405821"/>
            <a:ext cx="484110" cy="800103"/>
          </a:xfrm>
          <a:prstGeom prst="wedgeRectCallout">
            <a:avLst/>
          </a:prstGeom>
          <a:solidFill>
            <a:schemeClr val="accent1"/>
          </a:solidFill>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defRPr/>
            </a:pPr>
            <a:r>
              <a:rPr lang="en-GB" sz="1600" dirty="0">
                <a:ln w="10541" cmpd="sng">
                  <a:noFill/>
                  <a:prstDash val="solid"/>
                </a:ln>
                <a:solidFill>
                  <a:srgbClr val="FFFFFF"/>
                </a:solidFill>
                <a:latin typeface="Tahoma"/>
              </a:rPr>
              <a:t>Position</a:t>
            </a:r>
          </a:p>
        </p:txBody>
      </p:sp>
      <p:sp>
        <p:nvSpPr>
          <p:cNvPr id="11" name="Speech Bubble: Rectangle 10">
            <a:extLst>
              <a:ext uri="{FF2B5EF4-FFF2-40B4-BE49-F238E27FC236}">
                <a16:creationId xmlns:a16="http://schemas.microsoft.com/office/drawing/2014/main" id="{F1590843-F13B-4F3C-9379-826FCC9701F4}"/>
              </a:ext>
            </a:extLst>
          </p:cNvPr>
          <p:cNvSpPr/>
          <p:nvPr/>
        </p:nvSpPr>
        <p:spPr>
          <a:xfrm>
            <a:off x="9111336" y="5658131"/>
            <a:ext cx="1035115" cy="340822"/>
          </a:xfrm>
          <a:prstGeom prst="wedgeRectCallou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1600" dirty="0">
                <a:ln w="10541" cmpd="sng">
                  <a:noFill/>
                  <a:prstDash val="solid"/>
                </a:ln>
                <a:solidFill>
                  <a:srgbClr val="FFFFFF"/>
                </a:solidFill>
                <a:latin typeface="Tahoma"/>
              </a:rPr>
              <a:t>Quantity</a:t>
            </a:r>
          </a:p>
        </p:txBody>
      </p:sp>
      <p:sp>
        <p:nvSpPr>
          <p:cNvPr id="12" name="Speech Bubble: Rectangle 11">
            <a:extLst>
              <a:ext uri="{FF2B5EF4-FFF2-40B4-BE49-F238E27FC236}">
                <a16:creationId xmlns:a16="http://schemas.microsoft.com/office/drawing/2014/main" id="{04E31649-C279-4C0E-81DE-987B1EFEA6A5}"/>
              </a:ext>
            </a:extLst>
          </p:cNvPr>
          <p:cNvSpPr/>
          <p:nvPr/>
        </p:nvSpPr>
        <p:spPr>
          <a:xfrm>
            <a:off x="9218690" y="4273831"/>
            <a:ext cx="927760" cy="340822"/>
          </a:xfrm>
          <a:prstGeom prst="wedgeRectCallou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1600" dirty="0">
                <a:ln w="10541" cmpd="sng">
                  <a:noFill/>
                  <a:prstDash val="solid"/>
                </a:ln>
                <a:solidFill>
                  <a:srgbClr val="FFFFFF"/>
                </a:solidFill>
                <a:latin typeface="Tahoma"/>
              </a:rPr>
              <a:t>Material</a:t>
            </a:r>
          </a:p>
        </p:txBody>
      </p:sp>
      <p:sp>
        <p:nvSpPr>
          <p:cNvPr id="13" name="Speech Bubble: Rectangle 12">
            <a:extLst>
              <a:ext uri="{FF2B5EF4-FFF2-40B4-BE49-F238E27FC236}">
                <a16:creationId xmlns:a16="http://schemas.microsoft.com/office/drawing/2014/main" id="{62C6EF86-36C9-46D3-A6C6-13C916116B76}"/>
              </a:ext>
            </a:extLst>
          </p:cNvPr>
          <p:cNvSpPr/>
          <p:nvPr/>
        </p:nvSpPr>
        <p:spPr>
          <a:xfrm>
            <a:off x="9224515" y="2767844"/>
            <a:ext cx="1104164" cy="340822"/>
          </a:xfrm>
          <a:prstGeom prst="wedgeRectCallou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1600" dirty="0">
                <a:ln w="10541" cmpd="sng">
                  <a:noFill/>
                  <a:prstDash val="solid"/>
                </a:ln>
                <a:solidFill>
                  <a:srgbClr val="FFFFFF"/>
                </a:solidFill>
                <a:latin typeface="Tahoma"/>
              </a:rPr>
              <a:t>Assembly</a:t>
            </a:r>
          </a:p>
        </p:txBody>
      </p:sp>
      <p:sp>
        <p:nvSpPr>
          <p:cNvPr id="14" name="Speech Bubble: Rectangle 13">
            <a:extLst>
              <a:ext uri="{FF2B5EF4-FFF2-40B4-BE49-F238E27FC236}">
                <a16:creationId xmlns:a16="http://schemas.microsoft.com/office/drawing/2014/main" id="{DBB7A3E4-FC97-455E-A54C-B0D8D7A17EAC}"/>
              </a:ext>
            </a:extLst>
          </p:cNvPr>
          <p:cNvSpPr/>
          <p:nvPr/>
        </p:nvSpPr>
        <p:spPr>
          <a:xfrm>
            <a:off x="9224516" y="2191931"/>
            <a:ext cx="769859" cy="340822"/>
          </a:xfrm>
          <a:prstGeom prst="wedgeRectCallou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1600" dirty="0">
                <a:ln w="10541" cmpd="sng">
                  <a:noFill/>
                  <a:prstDash val="solid"/>
                </a:ln>
                <a:solidFill>
                  <a:srgbClr val="FFFFFF"/>
                </a:solidFill>
                <a:latin typeface="Tahoma"/>
              </a:rPr>
              <a:t>Class</a:t>
            </a:r>
          </a:p>
        </p:txBody>
      </p:sp>
      <p:sp>
        <p:nvSpPr>
          <p:cNvPr id="15" name="Speech Bubble: Rectangle 14">
            <a:extLst>
              <a:ext uri="{FF2B5EF4-FFF2-40B4-BE49-F238E27FC236}">
                <a16:creationId xmlns:a16="http://schemas.microsoft.com/office/drawing/2014/main" id="{F7071780-52AB-4562-ADCD-FE2F1240AE79}"/>
              </a:ext>
            </a:extLst>
          </p:cNvPr>
          <p:cNvSpPr/>
          <p:nvPr/>
        </p:nvSpPr>
        <p:spPr>
          <a:xfrm>
            <a:off x="8925573" y="4767053"/>
            <a:ext cx="1310887" cy="340822"/>
          </a:xfrm>
          <a:prstGeom prst="wedgeRectCallou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1600" dirty="0">
                <a:ln w="10541" cmpd="sng">
                  <a:noFill/>
                  <a:prstDash val="solid"/>
                </a:ln>
                <a:solidFill>
                  <a:srgbClr val="FFFFFF"/>
                </a:solidFill>
                <a:latin typeface="Tahoma"/>
              </a:rPr>
              <a:t>Loadbearing</a:t>
            </a:r>
          </a:p>
        </p:txBody>
      </p:sp>
    </p:spTree>
    <p:extLst>
      <p:ext uri="{BB962C8B-B14F-4D97-AF65-F5344CB8AC3E}">
        <p14:creationId xmlns:p14="http://schemas.microsoft.com/office/powerpoint/2010/main" val="33302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BDECAE83-0212-4428-934E-F01616F2FC06}"/>
              </a:ext>
            </a:extLst>
          </p:cNvPr>
          <p:cNvSpPr>
            <a:spLocks noGrp="1"/>
          </p:cNvSpPr>
          <p:nvPr>
            <p:ph type="title"/>
          </p:nvPr>
        </p:nvSpPr>
        <p:spPr/>
        <p:txBody>
          <a:bodyPr/>
          <a:lstStyle/>
          <a:p>
            <a:r>
              <a:rPr lang="en-GB" dirty="0"/>
              <a:t>ISO 19650-2:2018</a:t>
            </a:r>
          </a:p>
        </p:txBody>
      </p:sp>
      <p:sp>
        <p:nvSpPr>
          <p:cNvPr id="9" name="Rectangle 8">
            <a:extLst>
              <a:ext uri="{FF2B5EF4-FFF2-40B4-BE49-F238E27FC236}">
                <a16:creationId xmlns:a16="http://schemas.microsoft.com/office/drawing/2014/main" id="{DF690B28-6D04-4B60-9846-C8D050DD078C}"/>
              </a:ext>
            </a:extLst>
          </p:cNvPr>
          <p:cNvSpPr/>
          <p:nvPr/>
        </p:nvSpPr>
        <p:spPr bwMode="gray">
          <a:xfrm>
            <a:off x="5574603" y="1149276"/>
            <a:ext cx="5093399" cy="696912"/>
          </a:xfrm>
          <a:prstGeom prst="rect">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36000" bIns="0" numCol="1" rtlCol="0" anchor="ctr" anchorCtr="1" compatLnSpc="1">
            <a:prstTxWarp prst="textNoShape">
              <a:avLst/>
            </a:prstTxWarp>
          </a:bodyPr>
          <a:lstStyle/>
          <a:p>
            <a:pPr marL="273050" eaLnBrk="0" fontAlgn="base" hangingPunct="0">
              <a:spcBef>
                <a:spcPct val="0"/>
              </a:spcBef>
              <a:spcAft>
                <a:spcPct val="0"/>
              </a:spcAft>
            </a:pPr>
            <a:r>
              <a:rPr lang="en-GB" dirty="0">
                <a:solidFill>
                  <a:schemeClr val="bg1"/>
                </a:solidFill>
                <a:latin typeface="Tahoma" pitchFamily="34" charset="0"/>
                <a:cs typeface="Tahoma" pitchFamily="34" charset="0"/>
              </a:rPr>
              <a:t>Implementing BIM on a project (delivery phase of an asset)</a:t>
            </a:r>
          </a:p>
        </p:txBody>
      </p:sp>
      <p:sp>
        <p:nvSpPr>
          <p:cNvPr id="12" name="Rectangle 11">
            <a:extLst>
              <a:ext uri="{FF2B5EF4-FFF2-40B4-BE49-F238E27FC236}">
                <a16:creationId xmlns:a16="http://schemas.microsoft.com/office/drawing/2014/main" id="{039EDC4B-0F11-4742-B791-7A1DF9AEBB74}"/>
              </a:ext>
            </a:extLst>
          </p:cNvPr>
          <p:cNvSpPr/>
          <p:nvPr/>
        </p:nvSpPr>
        <p:spPr bwMode="gray">
          <a:xfrm>
            <a:off x="5560306" y="1960548"/>
            <a:ext cx="5093399" cy="696912"/>
          </a:xfrm>
          <a:prstGeom prst="rect">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36000" bIns="0" numCol="1" rtlCol="0" anchor="ctr" anchorCtr="1" compatLnSpc="1">
            <a:prstTxWarp prst="textNoShape">
              <a:avLst/>
            </a:prstTxWarp>
          </a:bodyPr>
          <a:lstStyle/>
          <a:p>
            <a:pPr eaLnBrk="0" fontAlgn="base" hangingPunct="0">
              <a:spcBef>
                <a:spcPct val="0"/>
              </a:spcBef>
              <a:spcAft>
                <a:spcPct val="0"/>
              </a:spcAft>
            </a:pPr>
            <a:r>
              <a:rPr lang="en-GB" dirty="0">
                <a:solidFill>
                  <a:schemeClr val="bg1"/>
                </a:solidFill>
                <a:latin typeface="Tahoma" pitchFamily="34" charset="0"/>
                <a:cs typeface="Tahoma" pitchFamily="34" charset="0"/>
              </a:rPr>
              <a:t>Activities to set up project-wide information management by client (appointing party)</a:t>
            </a:r>
          </a:p>
        </p:txBody>
      </p:sp>
      <p:sp>
        <p:nvSpPr>
          <p:cNvPr id="15" name="Rectangle 14">
            <a:extLst>
              <a:ext uri="{FF2B5EF4-FFF2-40B4-BE49-F238E27FC236}">
                <a16:creationId xmlns:a16="http://schemas.microsoft.com/office/drawing/2014/main" id="{B8C10F66-754F-4A29-8660-9C860B671ACC}"/>
              </a:ext>
            </a:extLst>
          </p:cNvPr>
          <p:cNvSpPr/>
          <p:nvPr/>
        </p:nvSpPr>
        <p:spPr bwMode="gray">
          <a:xfrm>
            <a:off x="5560306" y="2783667"/>
            <a:ext cx="5107694" cy="696912"/>
          </a:xfrm>
          <a:prstGeom prst="rect">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36000" bIns="0" numCol="1" rtlCol="0" anchor="ctr" anchorCtr="1" compatLnSpc="1">
            <a:prstTxWarp prst="textNoShape">
              <a:avLst/>
            </a:prstTxWarp>
          </a:bodyPr>
          <a:lstStyle/>
          <a:p>
            <a:pPr eaLnBrk="0" fontAlgn="base" hangingPunct="0">
              <a:spcBef>
                <a:spcPct val="0"/>
              </a:spcBef>
              <a:spcAft>
                <a:spcPct val="0"/>
              </a:spcAft>
            </a:pPr>
            <a:r>
              <a:rPr lang="en-GB" dirty="0">
                <a:solidFill>
                  <a:schemeClr val="bg1"/>
                </a:solidFill>
                <a:latin typeface="Tahoma" pitchFamily="34" charset="0"/>
                <a:cs typeface="Tahoma" pitchFamily="34" charset="0"/>
              </a:rPr>
              <a:t>Activities to make an appointment (tender invitation and response)</a:t>
            </a:r>
          </a:p>
        </p:txBody>
      </p:sp>
      <p:sp>
        <p:nvSpPr>
          <p:cNvPr id="18" name="Rectangle 17">
            <a:extLst>
              <a:ext uri="{FF2B5EF4-FFF2-40B4-BE49-F238E27FC236}">
                <a16:creationId xmlns:a16="http://schemas.microsoft.com/office/drawing/2014/main" id="{A597A425-874D-4344-A926-E1626F3D481D}"/>
              </a:ext>
            </a:extLst>
          </p:cNvPr>
          <p:cNvSpPr/>
          <p:nvPr/>
        </p:nvSpPr>
        <p:spPr bwMode="gray">
          <a:xfrm>
            <a:off x="5560306" y="3602817"/>
            <a:ext cx="5107694" cy="696912"/>
          </a:xfrm>
          <a:prstGeom prst="rect">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36000" bIns="0" numCol="1" rtlCol="0" anchor="ctr" anchorCtr="1" compatLnSpc="1">
            <a:prstTxWarp prst="textNoShape">
              <a:avLst/>
            </a:prstTxWarp>
          </a:bodyPr>
          <a:lstStyle/>
          <a:p>
            <a:pPr marL="273050" eaLnBrk="0" fontAlgn="base" hangingPunct="0">
              <a:spcBef>
                <a:spcPct val="0"/>
              </a:spcBef>
              <a:spcAft>
                <a:spcPct val="0"/>
              </a:spcAft>
            </a:pPr>
            <a:r>
              <a:rPr lang="en-GB" dirty="0">
                <a:solidFill>
                  <a:schemeClr val="bg1"/>
                </a:solidFill>
                <a:latin typeface="Tahoma" pitchFamily="34" charset="0"/>
                <a:cs typeface="Tahoma" pitchFamily="34" charset="0"/>
              </a:rPr>
              <a:t>Activities to prepare for information production (delivery team planning and mobilization)</a:t>
            </a:r>
          </a:p>
        </p:txBody>
      </p:sp>
      <p:sp>
        <p:nvSpPr>
          <p:cNvPr id="21" name="Rectangle 20">
            <a:extLst>
              <a:ext uri="{FF2B5EF4-FFF2-40B4-BE49-F238E27FC236}">
                <a16:creationId xmlns:a16="http://schemas.microsoft.com/office/drawing/2014/main" id="{EB6FD969-3612-4372-8B90-D74170D4FB48}"/>
              </a:ext>
            </a:extLst>
          </p:cNvPr>
          <p:cNvSpPr/>
          <p:nvPr/>
        </p:nvSpPr>
        <p:spPr bwMode="gray">
          <a:xfrm>
            <a:off x="5560306" y="4417983"/>
            <a:ext cx="5107694" cy="696912"/>
          </a:xfrm>
          <a:prstGeom prst="rect">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36000" bIns="0" numCol="1" rtlCol="0" anchor="ctr" anchorCtr="1" compatLnSpc="1">
            <a:prstTxWarp prst="textNoShape">
              <a:avLst/>
            </a:prstTxWarp>
          </a:bodyPr>
          <a:lstStyle/>
          <a:p>
            <a:pPr marL="265113" eaLnBrk="0" fontAlgn="base" hangingPunct="0">
              <a:spcBef>
                <a:spcPct val="0"/>
              </a:spcBef>
              <a:spcAft>
                <a:spcPct val="0"/>
              </a:spcAft>
            </a:pPr>
            <a:r>
              <a:rPr lang="en-GB" dirty="0">
                <a:solidFill>
                  <a:schemeClr val="bg1"/>
                </a:solidFill>
                <a:latin typeface="Tahoma" pitchFamily="34" charset="0"/>
                <a:cs typeface="Tahoma" pitchFamily="34" charset="0"/>
              </a:rPr>
              <a:t>Activities to produce information (delivery team and task teams)</a:t>
            </a:r>
          </a:p>
        </p:txBody>
      </p:sp>
      <p:sp>
        <p:nvSpPr>
          <p:cNvPr id="24" name="Rectangle 23">
            <a:extLst>
              <a:ext uri="{FF2B5EF4-FFF2-40B4-BE49-F238E27FC236}">
                <a16:creationId xmlns:a16="http://schemas.microsoft.com/office/drawing/2014/main" id="{5A341C1F-123D-4014-986D-C0E07F82C479}"/>
              </a:ext>
            </a:extLst>
          </p:cNvPr>
          <p:cNvSpPr/>
          <p:nvPr/>
        </p:nvSpPr>
        <p:spPr bwMode="gray">
          <a:xfrm>
            <a:off x="5560306" y="5241117"/>
            <a:ext cx="5093396" cy="696912"/>
          </a:xfrm>
          <a:prstGeom prst="rect">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36000" bIns="0" numCol="1" rtlCol="0" anchor="ctr" anchorCtr="1" compatLnSpc="1">
            <a:prstTxWarp prst="textNoShape">
              <a:avLst/>
            </a:prstTxWarp>
          </a:bodyPr>
          <a:lstStyle/>
          <a:p>
            <a:pPr eaLnBrk="0" fontAlgn="base" hangingPunct="0">
              <a:spcBef>
                <a:spcPct val="0"/>
              </a:spcBef>
              <a:spcAft>
                <a:spcPct val="0"/>
              </a:spcAft>
            </a:pPr>
            <a:r>
              <a:rPr lang="en-GB" dirty="0">
                <a:solidFill>
                  <a:schemeClr val="bg1"/>
                </a:solidFill>
                <a:latin typeface="Tahoma" pitchFamily="34" charset="0"/>
                <a:cs typeface="Tahoma" pitchFamily="34" charset="0"/>
              </a:rPr>
              <a:t>UK National Annex to implement national standard for container naming and metadata</a:t>
            </a:r>
          </a:p>
        </p:txBody>
      </p:sp>
      <p:grpSp>
        <p:nvGrpSpPr>
          <p:cNvPr id="2" name="Group 1">
            <a:extLst>
              <a:ext uri="{FF2B5EF4-FFF2-40B4-BE49-F238E27FC236}">
                <a16:creationId xmlns:a16="http://schemas.microsoft.com/office/drawing/2014/main" id="{0E4934F6-9E17-45D9-AC58-2F16238F7BC5}"/>
              </a:ext>
            </a:extLst>
          </p:cNvPr>
          <p:cNvGrpSpPr/>
          <p:nvPr/>
        </p:nvGrpSpPr>
        <p:grpSpPr bwMode="gray">
          <a:xfrm>
            <a:off x="1847842" y="1051260"/>
            <a:ext cx="3712464" cy="5103114"/>
            <a:chOff x="122357" y="1051260"/>
            <a:chExt cx="3712464" cy="5103114"/>
          </a:xfrm>
        </p:grpSpPr>
        <p:grpSp>
          <p:nvGrpSpPr>
            <p:cNvPr id="25" name="Group 24">
              <a:extLst>
                <a:ext uri="{FF2B5EF4-FFF2-40B4-BE49-F238E27FC236}">
                  <a16:creationId xmlns:a16="http://schemas.microsoft.com/office/drawing/2014/main" id="{14F282A1-5AF1-44C7-8A01-A44D709E3FA4}"/>
                </a:ext>
              </a:extLst>
            </p:cNvPr>
            <p:cNvGrpSpPr/>
            <p:nvPr/>
          </p:nvGrpSpPr>
          <p:grpSpPr bwMode="gray">
            <a:xfrm>
              <a:off x="122357" y="1051260"/>
              <a:ext cx="3712464" cy="5103114"/>
              <a:chOff x="210312" y="1123950"/>
              <a:chExt cx="3712464" cy="5103114"/>
            </a:xfrm>
          </p:grpSpPr>
          <p:sp>
            <p:nvSpPr>
              <p:cNvPr id="26" name="Rectangle 25">
                <a:extLst>
                  <a:ext uri="{FF2B5EF4-FFF2-40B4-BE49-F238E27FC236}">
                    <a16:creationId xmlns:a16="http://schemas.microsoft.com/office/drawing/2014/main" id="{226E9FAC-0C58-47CB-8A82-3B16A3D4FB24}"/>
                  </a:ext>
                </a:extLst>
              </p:cNvPr>
              <p:cNvSpPr/>
              <p:nvPr/>
            </p:nvSpPr>
            <p:spPr bwMode="gray">
              <a:xfrm>
                <a:off x="210312" y="1123950"/>
                <a:ext cx="3712464" cy="510311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dirty="0">
                  <a:ln w="10541" cmpd="sng">
                    <a:noFill/>
                    <a:prstDash val="solid"/>
                  </a:ln>
                  <a:solidFill>
                    <a:schemeClr val="bg2"/>
                  </a:solidFill>
                </a:endParaRPr>
              </a:p>
            </p:txBody>
          </p:sp>
          <p:pic>
            <p:nvPicPr>
              <p:cNvPr id="27" name="Picture 2" descr="Image result for iso 19650-1">
                <a:extLst>
                  <a:ext uri="{FF2B5EF4-FFF2-40B4-BE49-F238E27FC236}">
                    <a16:creationId xmlns:a16="http://schemas.microsoft.com/office/drawing/2014/main" id="{C162C784-920A-4717-9E93-E8CCBCCCF1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gray">
              <a:xfrm>
                <a:off x="600920" y="1207008"/>
                <a:ext cx="2360085" cy="4946904"/>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 descr="Image result for iso 19650-2">
              <a:extLst>
                <a:ext uri="{FF2B5EF4-FFF2-40B4-BE49-F238E27FC236}">
                  <a16:creationId xmlns:a16="http://schemas.microsoft.com/office/drawing/2014/main" id="{783B72F1-7A48-422E-864E-2825A10E27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a:off x="726900" y="1301575"/>
              <a:ext cx="2128427" cy="231257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FEC421B-9F28-40EC-B7C0-688BA6E1C36E}"/>
                </a:ext>
              </a:extLst>
            </p:cNvPr>
            <p:cNvSpPr/>
            <p:nvPr/>
          </p:nvSpPr>
          <p:spPr bwMode="gray">
            <a:xfrm>
              <a:off x="726900" y="3614152"/>
              <a:ext cx="2055043" cy="536366"/>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dirty="0">
                <a:ln w="10541" cmpd="sng">
                  <a:noFill/>
                  <a:prstDash val="solid"/>
                </a:ln>
                <a:solidFill>
                  <a:schemeClr val="bg2"/>
                </a:solidFill>
              </a:endParaRPr>
            </a:p>
          </p:txBody>
        </p:sp>
        <p:sp>
          <p:nvSpPr>
            <p:cNvPr id="30" name="Rectangle 29">
              <a:extLst>
                <a:ext uri="{FF2B5EF4-FFF2-40B4-BE49-F238E27FC236}">
                  <a16:creationId xmlns:a16="http://schemas.microsoft.com/office/drawing/2014/main" id="{087E0AB1-4965-4783-9D9C-D31337043CC0}"/>
                </a:ext>
              </a:extLst>
            </p:cNvPr>
            <p:cNvSpPr/>
            <p:nvPr/>
          </p:nvSpPr>
          <p:spPr bwMode="gray">
            <a:xfrm>
              <a:off x="1820410" y="5556073"/>
              <a:ext cx="961534" cy="536366"/>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dirty="0">
                <a:ln w="10541" cmpd="sng">
                  <a:noFill/>
                  <a:prstDash val="solid"/>
                </a:ln>
                <a:solidFill>
                  <a:schemeClr val="bg2"/>
                </a:solidFill>
              </a:endParaRPr>
            </a:p>
          </p:txBody>
        </p:sp>
      </p:grpSp>
      <p:sp>
        <p:nvSpPr>
          <p:cNvPr id="5" name="Rectangle 4">
            <a:extLst>
              <a:ext uri="{FF2B5EF4-FFF2-40B4-BE49-F238E27FC236}">
                <a16:creationId xmlns:a16="http://schemas.microsoft.com/office/drawing/2014/main" id="{E0750B44-DEC2-47BE-B3CA-B60906A272BD}"/>
              </a:ext>
            </a:extLst>
          </p:cNvPr>
          <p:cNvSpPr/>
          <p:nvPr/>
        </p:nvSpPr>
        <p:spPr>
          <a:xfrm>
            <a:off x="2445366" y="2579812"/>
            <a:ext cx="2786638" cy="148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b="1" dirty="0">
                <a:solidFill>
                  <a:sysClr val="windowText" lastClr="000000"/>
                </a:solidFill>
              </a:rPr>
              <a:t>Organization and digitization of information about buildings and civil engineering works, including building information modelling (BIM) – Information management using building information modelling – </a:t>
            </a:r>
          </a:p>
          <a:p>
            <a:r>
              <a:rPr lang="en-GB" sz="1050" b="1" dirty="0">
                <a:solidFill>
                  <a:sysClr val="windowText" lastClr="000000"/>
                </a:solidFill>
              </a:rPr>
              <a:t>Part 2:</a:t>
            </a:r>
          </a:p>
          <a:p>
            <a:r>
              <a:rPr lang="en-GB" sz="1050" b="1" dirty="0">
                <a:solidFill>
                  <a:sysClr val="windowText" lastClr="000000"/>
                </a:solidFill>
              </a:rPr>
              <a:t>Delivery phase of the assets</a:t>
            </a:r>
          </a:p>
        </p:txBody>
      </p:sp>
    </p:spTree>
    <p:extLst>
      <p:ext uri="{BB962C8B-B14F-4D97-AF65-F5344CB8AC3E}">
        <p14:creationId xmlns:p14="http://schemas.microsoft.com/office/powerpoint/2010/main" val="269164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B75607DE-F086-45D8-87BC-B3D8E7174760}"/>
              </a:ext>
            </a:extLst>
          </p:cNvPr>
          <p:cNvSpPr>
            <a:spLocks noGrp="1"/>
          </p:cNvSpPr>
          <p:nvPr>
            <p:ph type="title"/>
          </p:nvPr>
        </p:nvSpPr>
        <p:spPr/>
        <p:txBody>
          <a:bodyPr/>
          <a:lstStyle/>
          <a:p>
            <a:r>
              <a:rPr lang="en-GB" dirty="0"/>
              <a:t>ISO 19650-3:2020</a:t>
            </a:r>
          </a:p>
        </p:txBody>
      </p:sp>
      <p:grpSp>
        <p:nvGrpSpPr>
          <p:cNvPr id="8" name="Group 7">
            <a:extLst>
              <a:ext uri="{FF2B5EF4-FFF2-40B4-BE49-F238E27FC236}">
                <a16:creationId xmlns:a16="http://schemas.microsoft.com/office/drawing/2014/main" id="{103AB1C6-9713-4B77-9374-D69C54D98895}"/>
              </a:ext>
            </a:extLst>
          </p:cNvPr>
          <p:cNvGrpSpPr/>
          <p:nvPr/>
        </p:nvGrpSpPr>
        <p:grpSpPr bwMode="gray">
          <a:xfrm>
            <a:off x="5420925" y="1297752"/>
            <a:ext cx="5220577" cy="696912"/>
            <a:chOff x="151968" y="2387599"/>
            <a:chExt cx="3132077" cy="711861"/>
          </a:xfrm>
          <a:solidFill>
            <a:schemeClr val="tx2"/>
          </a:solidFill>
        </p:grpSpPr>
        <p:sp>
          <p:nvSpPr>
            <p:cNvPr id="9" name="Oval 8">
              <a:extLst>
                <a:ext uri="{FF2B5EF4-FFF2-40B4-BE49-F238E27FC236}">
                  <a16:creationId xmlns:a16="http://schemas.microsoft.com/office/drawing/2014/main" id="{87D97A1D-D65D-4681-B0F2-F9F9A7BC42D3}"/>
                </a:ext>
              </a:extLst>
            </p:cNvPr>
            <p:cNvSpPr>
              <a:spLocks noChangeAspect="1"/>
            </p:cNvSpPr>
            <p:nvPr/>
          </p:nvSpPr>
          <p:spPr bwMode="gray">
            <a:xfrm>
              <a:off x="2567749" y="2387599"/>
              <a:ext cx="716296" cy="711861"/>
            </a:xfrm>
            <a:prstGeom prst="ellipse">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eaLnBrk="0" fontAlgn="base" hangingPunct="0">
                <a:spcBef>
                  <a:spcPct val="0"/>
                </a:spcBef>
                <a:spcAft>
                  <a:spcPct val="0"/>
                </a:spcAft>
              </a:pPr>
              <a:endParaRPr lang="en-GB" b="1" dirty="0">
                <a:latin typeface="Tahoma" pitchFamily="34" charset="0"/>
                <a:cs typeface="Tahoma" pitchFamily="34" charset="0"/>
              </a:endParaRPr>
            </a:p>
          </p:txBody>
        </p:sp>
        <p:sp>
          <p:nvSpPr>
            <p:cNvPr id="10" name="Rectangle 9">
              <a:extLst>
                <a:ext uri="{FF2B5EF4-FFF2-40B4-BE49-F238E27FC236}">
                  <a16:creationId xmlns:a16="http://schemas.microsoft.com/office/drawing/2014/main" id="{6E3AA4C9-6C2C-4727-ADE3-101EE8160FAE}"/>
                </a:ext>
              </a:extLst>
            </p:cNvPr>
            <p:cNvSpPr/>
            <p:nvPr/>
          </p:nvSpPr>
          <p:spPr bwMode="gray">
            <a:xfrm>
              <a:off x="151968" y="2387599"/>
              <a:ext cx="2794431" cy="711861"/>
            </a:xfrm>
            <a:prstGeom prst="rect">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360363" eaLnBrk="0" fontAlgn="base" hangingPunct="0">
                <a:spcBef>
                  <a:spcPct val="0"/>
                </a:spcBef>
                <a:spcAft>
                  <a:spcPct val="0"/>
                </a:spcAft>
              </a:pPr>
              <a:r>
                <a:rPr lang="en-GB" dirty="0">
                  <a:solidFill>
                    <a:schemeClr val="bg1"/>
                  </a:solidFill>
                  <a:latin typeface="Tahoma" pitchFamily="34" charset="0"/>
                  <a:cs typeface="Tahoma" pitchFamily="34" charset="0"/>
                </a:rPr>
                <a:t>Requirements for information management during operational phase</a:t>
              </a:r>
            </a:p>
          </p:txBody>
        </p:sp>
      </p:grpSp>
      <p:grpSp>
        <p:nvGrpSpPr>
          <p:cNvPr id="11" name="Group 10">
            <a:extLst>
              <a:ext uri="{FF2B5EF4-FFF2-40B4-BE49-F238E27FC236}">
                <a16:creationId xmlns:a16="http://schemas.microsoft.com/office/drawing/2014/main" id="{93DE9547-0B2D-4941-B2DF-00DC41E6C49B}"/>
              </a:ext>
            </a:extLst>
          </p:cNvPr>
          <p:cNvGrpSpPr/>
          <p:nvPr/>
        </p:nvGrpSpPr>
        <p:grpSpPr bwMode="gray">
          <a:xfrm>
            <a:off x="5330915" y="2145492"/>
            <a:ext cx="5400600" cy="696912"/>
            <a:chOff x="-1" y="2387599"/>
            <a:chExt cx="3284046" cy="711861"/>
          </a:xfrm>
          <a:solidFill>
            <a:schemeClr val="tx2"/>
          </a:solidFill>
        </p:grpSpPr>
        <p:sp>
          <p:nvSpPr>
            <p:cNvPr id="12" name="Oval 11">
              <a:extLst>
                <a:ext uri="{FF2B5EF4-FFF2-40B4-BE49-F238E27FC236}">
                  <a16:creationId xmlns:a16="http://schemas.microsoft.com/office/drawing/2014/main" id="{C50D84DB-30D1-41F3-A9A5-3D3CF5A89035}"/>
                </a:ext>
              </a:extLst>
            </p:cNvPr>
            <p:cNvSpPr>
              <a:spLocks noChangeAspect="1"/>
            </p:cNvSpPr>
            <p:nvPr/>
          </p:nvSpPr>
          <p:spPr bwMode="gray">
            <a:xfrm>
              <a:off x="2567749" y="2387599"/>
              <a:ext cx="716296" cy="711861"/>
            </a:xfrm>
            <a:prstGeom prst="ellipse">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eaLnBrk="0" fontAlgn="base" hangingPunct="0">
                <a:spcBef>
                  <a:spcPct val="0"/>
                </a:spcBef>
                <a:spcAft>
                  <a:spcPct val="0"/>
                </a:spcAft>
              </a:pPr>
              <a:endParaRPr lang="en-GB" b="1" dirty="0">
                <a:latin typeface="Tahoma" pitchFamily="34" charset="0"/>
                <a:cs typeface="Tahoma" pitchFamily="34" charset="0"/>
              </a:endParaRPr>
            </a:p>
          </p:txBody>
        </p:sp>
        <p:sp>
          <p:nvSpPr>
            <p:cNvPr id="13" name="Rectangle 12">
              <a:extLst>
                <a:ext uri="{FF2B5EF4-FFF2-40B4-BE49-F238E27FC236}">
                  <a16:creationId xmlns:a16="http://schemas.microsoft.com/office/drawing/2014/main" id="{8FFFF4CF-65F6-440A-B0F5-82CC501EED82}"/>
                </a:ext>
              </a:extLst>
            </p:cNvPr>
            <p:cNvSpPr/>
            <p:nvPr/>
          </p:nvSpPr>
          <p:spPr bwMode="gray">
            <a:xfrm>
              <a:off x="-1" y="2387599"/>
              <a:ext cx="2946401" cy="711861"/>
            </a:xfrm>
            <a:prstGeom prst="rect">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r>
                <a:rPr lang="en-GB" dirty="0">
                  <a:solidFill>
                    <a:schemeClr val="bg1"/>
                  </a:solidFill>
                  <a:latin typeface="Tahoma" pitchFamily="34" charset="0"/>
                  <a:cs typeface="Tahoma" pitchFamily="34" charset="0"/>
                </a:rPr>
                <a:t>Covers different routes for acquiring information</a:t>
              </a:r>
            </a:p>
          </p:txBody>
        </p:sp>
      </p:grpSp>
      <p:grpSp>
        <p:nvGrpSpPr>
          <p:cNvPr id="14" name="Group 13">
            <a:extLst>
              <a:ext uri="{FF2B5EF4-FFF2-40B4-BE49-F238E27FC236}">
                <a16:creationId xmlns:a16="http://schemas.microsoft.com/office/drawing/2014/main" id="{96A83D35-44F7-40D7-B9FF-044A2404ACEC}"/>
              </a:ext>
            </a:extLst>
          </p:cNvPr>
          <p:cNvGrpSpPr/>
          <p:nvPr/>
        </p:nvGrpSpPr>
        <p:grpSpPr bwMode="gray">
          <a:xfrm>
            <a:off x="5150895" y="2983434"/>
            <a:ext cx="5580620" cy="696912"/>
            <a:chOff x="-1" y="2387599"/>
            <a:chExt cx="3284046" cy="711861"/>
          </a:xfrm>
          <a:solidFill>
            <a:schemeClr val="tx2"/>
          </a:solidFill>
        </p:grpSpPr>
        <p:sp>
          <p:nvSpPr>
            <p:cNvPr id="15" name="Oval 14">
              <a:extLst>
                <a:ext uri="{FF2B5EF4-FFF2-40B4-BE49-F238E27FC236}">
                  <a16:creationId xmlns:a16="http://schemas.microsoft.com/office/drawing/2014/main" id="{48BF7116-4867-4995-A358-64F0024AC88D}"/>
                </a:ext>
              </a:extLst>
            </p:cNvPr>
            <p:cNvSpPr>
              <a:spLocks noChangeAspect="1"/>
            </p:cNvSpPr>
            <p:nvPr/>
          </p:nvSpPr>
          <p:spPr bwMode="gray">
            <a:xfrm>
              <a:off x="2567749" y="2387599"/>
              <a:ext cx="716296" cy="711861"/>
            </a:xfrm>
            <a:prstGeom prst="ellipse">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eaLnBrk="0" fontAlgn="base" hangingPunct="0">
                <a:spcBef>
                  <a:spcPct val="0"/>
                </a:spcBef>
                <a:spcAft>
                  <a:spcPct val="0"/>
                </a:spcAft>
              </a:pPr>
              <a:endParaRPr lang="en-GB" b="1" dirty="0">
                <a:latin typeface="Tahoma" pitchFamily="34" charset="0"/>
                <a:cs typeface="Tahoma" pitchFamily="34" charset="0"/>
              </a:endParaRPr>
            </a:p>
          </p:txBody>
        </p:sp>
        <p:sp>
          <p:nvSpPr>
            <p:cNvPr id="16" name="Rectangle 15">
              <a:extLst>
                <a:ext uri="{FF2B5EF4-FFF2-40B4-BE49-F238E27FC236}">
                  <a16:creationId xmlns:a16="http://schemas.microsoft.com/office/drawing/2014/main" id="{E78DE101-BAD9-4760-B835-22FAF7222F68}"/>
                </a:ext>
              </a:extLst>
            </p:cNvPr>
            <p:cNvSpPr/>
            <p:nvPr/>
          </p:nvSpPr>
          <p:spPr bwMode="gray">
            <a:xfrm>
              <a:off x="-1" y="2387599"/>
              <a:ext cx="2946401" cy="711861"/>
            </a:xfrm>
            <a:prstGeom prst="rect">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722313" eaLnBrk="0" fontAlgn="base" hangingPunct="0">
                <a:spcBef>
                  <a:spcPct val="0"/>
                </a:spcBef>
                <a:spcAft>
                  <a:spcPct val="0"/>
                </a:spcAft>
              </a:pPr>
              <a:r>
                <a:rPr lang="en-GB" dirty="0">
                  <a:solidFill>
                    <a:schemeClr val="bg1"/>
                  </a:solidFill>
                  <a:latin typeface="Tahoma" pitchFamily="34" charset="0"/>
                  <a:cs typeface="Tahoma" pitchFamily="34" charset="0"/>
                </a:rPr>
                <a:t>Owner/operator sets Organizational, Asset and Exchange Information Requirements</a:t>
              </a:r>
            </a:p>
          </p:txBody>
        </p:sp>
      </p:grpSp>
      <p:grpSp>
        <p:nvGrpSpPr>
          <p:cNvPr id="17" name="Group 16">
            <a:extLst>
              <a:ext uri="{FF2B5EF4-FFF2-40B4-BE49-F238E27FC236}">
                <a16:creationId xmlns:a16="http://schemas.microsoft.com/office/drawing/2014/main" id="{9EDB4817-6364-47A6-9027-124A7CD52B73}"/>
              </a:ext>
            </a:extLst>
          </p:cNvPr>
          <p:cNvGrpSpPr/>
          <p:nvPr/>
        </p:nvGrpSpPr>
        <p:grpSpPr bwMode="gray">
          <a:xfrm>
            <a:off x="5420924" y="3812367"/>
            <a:ext cx="5310589" cy="696912"/>
            <a:chOff x="-1" y="2387599"/>
            <a:chExt cx="3284046" cy="711861"/>
          </a:xfrm>
          <a:solidFill>
            <a:schemeClr val="tx2"/>
          </a:solidFill>
        </p:grpSpPr>
        <p:sp>
          <p:nvSpPr>
            <p:cNvPr id="18" name="Oval 17">
              <a:extLst>
                <a:ext uri="{FF2B5EF4-FFF2-40B4-BE49-F238E27FC236}">
                  <a16:creationId xmlns:a16="http://schemas.microsoft.com/office/drawing/2014/main" id="{96FF9660-5D9A-4034-84DB-AB769218A4E5}"/>
                </a:ext>
              </a:extLst>
            </p:cNvPr>
            <p:cNvSpPr>
              <a:spLocks noChangeAspect="1"/>
            </p:cNvSpPr>
            <p:nvPr/>
          </p:nvSpPr>
          <p:spPr bwMode="gray">
            <a:xfrm>
              <a:off x="2567749" y="2387599"/>
              <a:ext cx="716296" cy="711861"/>
            </a:xfrm>
            <a:prstGeom prst="ellipse">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eaLnBrk="0" fontAlgn="base" hangingPunct="0">
                <a:spcBef>
                  <a:spcPct val="0"/>
                </a:spcBef>
                <a:spcAft>
                  <a:spcPct val="0"/>
                </a:spcAft>
              </a:pPr>
              <a:endParaRPr lang="en-GB" b="1" dirty="0">
                <a:latin typeface="Tahoma" pitchFamily="34" charset="0"/>
                <a:cs typeface="Tahoma" pitchFamily="34" charset="0"/>
              </a:endParaRPr>
            </a:p>
          </p:txBody>
        </p:sp>
        <p:sp>
          <p:nvSpPr>
            <p:cNvPr id="19" name="Rectangle 18">
              <a:extLst>
                <a:ext uri="{FF2B5EF4-FFF2-40B4-BE49-F238E27FC236}">
                  <a16:creationId xmlns:a16="http://schemas.microsoft.com/office/drawing/2014/main" id="{DF24CAAD-CAEB-4895-87A1-C4DC0BD6F0AC}"/>
                </a:ext>
              </a:extLst>
            </p:cNvPr>
            <p:cNvSpPr/>
            <p:nvPr/>
          </p:nvSpPr>
          <p:spPr bwMode="gray">
            <a:xfrm>
              <a:off x="-1" y="2387599"/>
              <a:ext cx="2946401" cy="711861"/>
            </a:xfrm>
            <a:prstGeom prst="rect">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177800" eaLnBrk="0" fontAlgn="base" hangingPunct="0">
                <a:spcBef>
                  <a:spcPct val="0"/>
                </a:spcBef>
                <a:spcAft>
                  <a:spcPct val="0"/>
                </a:spcAft>
              </a:pPr>
              <a:r>
                <a:rPr lang="en-GB" dirty="0">
                  <a:solidFill>
                    <a:schemeClr val="bg1"/>
                  </a:solidFill>
                  <a:latin typeface="Tahoma" pitchFamily="34" charset="0"/>
                  <a:cs typeface="Tahoma" pitchFamily="34" charset="0"/>
                </a:rPr>
                <a:t>Creation and maintenance of the Asset Information Model (AIM)</a:t>
              </a:r>
            </a:p>
          </p:txBody>
        </p:sp>
      </p:grpSp>
      <p:grpSp>
        <p:nvGrpSpPr>
          <p:cNvPr id="20" name="Group 19">
            <a:extLst>
              <a:ext uri="{FF2B5EF4-FFF2-40B4-BE49-F238E27FC236}">
                <a16:creationId xmlns:a16="http://schemas.microsoft.com/office/drawing/2014/main" id="{AA17A8A0-D8E6-4620-B95C-01EC3CDF688F}"/>
              </a:ext>
            </a:extLst>
          </p:cNvPr>
          <p:cNvGrpSpPr/>
          <p:nvPr/>
        </p:nvGrpSpPr>
        <p:grpSpPr bwMode="gray">
          <a:xfrm>
            <a:off x="5465930" y="4645502"/>
            <a:ext cx="5220581" cy="711178"/>
            <a:chOff x="-1" y="2387599"/>
            <a:chExt cx="3284046" cy="780100"/>
          </a:xfrm>
          <a:solidFill>
            <a:schemeClr val="tx2"/>
          </a:solidFill>
        </p:grpSpPr>
        <p:sp>
          <p:nvSpPr>
            <p:cNvPr id="21" name="Oval 20">
              <a:extLst>
                <a:ext uri="{FF2B5EF4-FFF2-40B4-BE49-F238E27FC236}">
                  <a16:creationId xmlns:a16="http://schemas.microsoft.com/office/drawing/2014/main" id="{76704083-48DF-4F75-B6E7-E1F0C71CC8CE}"/>
                </a:ext>
              </a:extLst>
            </p:cNvPr>
            <p:cNvSpPr>
              <a:spLocks noChangeAspect="1"/>
            </p:cNvSpPr>
            <p:nvPr/>
          </p:nvSpPr>
          <p:spPr bwMode="gray">
            <a:xfrm>
              <a:off x="2567749" y="2387599"/>
              <a:ext cx="716296" cy="780100"/>
            </a:xfrm>
            <a:prstGeom prst="ellipse">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eaLnBrk="0" fontAlgn="base" hangingPunct="0">
                <a:spcBef>
                  <a:spcPct val="0"/>
                </a:spcBef>
                <a:spcAft>
                  <a:spcPct val="0"/>
                </a:spcAft>
              </a:pPr>
              <a:endParaRPr lang="en-GB" b="1" dirty="0">
                <a:latin typeface="Tahoma" pitchFamily="34" charset="0"/>
                <a:cs typeface="Tahoma" pitchFamily="34" charset="0"/>
              </a:endParaRPr>
            </a:p>
          </p:txBody>
        </p:sp>
        <p:sp>
          <p:nvSpPr>
            <p:cNvPr id="22" name="Rectangle 21">
              <a:extLst>
                <a:ext uri="{FF2B5EF4-FFF2-40B4-BE49-F238E27FC236}">
                  <a16:creationId xmlns:a16="http://schemas.microsoft.com/office/drawing/2014/main" id="{D50CEBB5-423A-40B9-85A2-E4D76DC564C3}"/>
                </a:ext>
              </a:extLst>
            </p:cNvPr>
            <p:cNvSpPr/>
            <p:nvPr/>
          </p:nvSpPr>
          <p:spPr bwMode="gray">
            <a:xfrm>
              <a:off x="-1" y="2387599"/>
              <a:ext cx="2946401" cy="711861"/>
            </a:xfrm>
            <a:prstGeom prst="rect">
              <a:avLst/>
            </a:prstGeom>
            <a:grpFill/>
            <a:ln w="38100" cap="flat" cmpd="sng" algn="ctr">
              <a:solidFill>
                <a:schemeClr val="tx2"/>
              </a:solidFill>
              <a:prstDash val="solid"/>
              <a:round/>
              <a:headEnd type="none" w="med" len="med"/>
              <a:tailEnd type="none" w="med" len="med"/>
            </a:ln>
            <a:effectLst/>
          </p:spPr>
          <p:txBody>
            <a:bodyPr vert="horz" wrap="square" lIns="0" tIns="0" rIns="324000" bIns="0" numCol="1" rtlCol="0" anchor="ctr" anchorCtr="1" compatLnSpc="1">
              <a:prstTxWarp prst="textNoShape">
                <a:avLst/>
              </a:prstTxWarp>
            </a:bodyPr>
            <a:lstStyle/>
            <a:p>
              <a:pPr eaLnBrk="0" fontAlgn="base" hangingPunct="0">
                <a:spcBef>
                  <a:spcPct val="0"/>
                </a:spcBef>
                <a:spcAft>
                  <a:spcPct val="0"/>
                </a:spcAft>
              </a:pPr>
              <a:endParaRPr lang="en-GB" dirty="0">
                <a:solidFill>
                  <a:schemeClr val="bg1"/>
                </a:solidFill>
                <a:latin typeface="Tahoma" pitchFamily="34" charset="0"/>
                <a:cs typeface="Tahoma" pitchFamily="34" charset="0"/>
              </a:endParaRPr>
            </a:p>
          </p:txBody>
        </p:sp>
        <p:sp>
          <p:nvSpPr>
            <p:cNvPr id="27" name="Rectangle 26">
              <a:extLst>
                <a:ext uri="{FF2B5EF4-FFF2-40B4-BE49-F238E27FC236}">
                  <a16:creationId xmlns:a16="http://schemas.microsoft.com/office/drawing/2014/main" id="{38D7B27B-781D-924D-A64A-C5C852437C5A}"/>
                </a:ext>
              </a:extLst>
            </p:cNvPr>
            <p:cNvSpPr/>
            <p:nvPr/>
          </p:nvSpPr>
          <p:spPr bwMode="gray">
            <a:xfrm>
              <a:off x="-1" y="2446458"/>
              <a:ext cx="2946401" cy="711861"/>
            </a:xfrm>
            <a:prstGeom prst="rect">
              <a:avLst/>
            </a:prstGeom>
            <a:grpFill/>
            <a:ln w="38100" cap="flat" cmpd="sng" algn="ctr">
              <a:solidFill>
                <a:schemeClr val="tx2"/>
              </a:solidFill>
              <a:prstDash val="solid"/>
              <a:round/>
              <a:headEnd type="none" w="med" len="med"/>
              <a:tailEnd type="none" w="med" len="med"/>
            </a:ln>
            <a:effectLst/>
          </p:spPr>
          <p:txBody>
            <a:bodyPr vert="horz" wrap="square" lIns="0" tIns="0" rIns="324000" bIns="0" numCol="1" rtlCol="0" anchor="ctr" anchorCtr="1" compatLnSpc="1">
              <a:prstTxWarp prst="textNoShape">
                <a:avLst/>
              </a:prstTxWarp>
            </a:bodyPr>
            <a:lstStyle/>
            <a:p>
              <a:pPr marL="180975" indent="-85725" eaLnBrk="0" fontAlgn="base" hangingPunct="0">
                <a:spcBef>
                  <a:spcPct val="0"/>
                </a:spcBef>
                <a:spcAft>
                  <a:spcPct val="0"/>
                </a:spcAft>
              </a:pPr>
              <a:r>
                <a:rPr lang="en-GB" dirty="0">
                  <a:solidFill>
                    <a:schemeClr val="bg1"/>
                  </a:solidFill>
                  <a:latin typeface="Tahoma" pitchFamily="34" charset="0"/>
                  <a:cs typeface="Tahoma" pitchFamily="34" charset="0"/>
                </a:rPr>
                <a:t> Applies to external contracts and in-     house appointments</a:t>
              </a:r>
            </a:p>
          </p:txBody>
        </p:sp>
      </p:grpSp>
      <p:grpSp>
        <p:nvGrpSpPr>
          <p:cNvPr id="23" name="Group 22">
            <a:extLst>
              <a:ext uri="{FF2B5EF4-FFF2-40B4-BE49-F238E27FC236}">
                <a16:creationId xmlns:a16="http://schemas.microsoft.com/office/drawing/2014/main" id="{F6F60983-276B-4A24-A428-26147C6881D5}"/>
              </a:ext>
            </a:extLst>
          </p:cNvPr>
          <p:cNvGrpSpPr/>
          <p:nvPr/>
        </p:nvGrpSpPr>
        <p:grpSpPr bwMode="gray">
          <a:xfrm>
            <a:off x="5330915" y="5462043"/>
            <a:ext cx="5400598" cy="696912"/>
            <a:chOff x="-1" y="2387599"/>
            <a:chExt cx="3284046" cy="711861"/>
          </a:xfrm>
          <a:solidFill>
            <a:schemeClr val="tx2"/>
          </a:solidFill>
        </p:grpSpPr>
        <p:sp>
          <p:nvSpPr>
            <p:cNvPr id="24" name="Oval 23">
              <a:extLst>
                <a:ext uri="{FF2B5EF4-FFF2-40B4-BE49-F238E27FC236}">
                  <a16:creationId xmlns:a16="http://schemas.microsoft.com/office/drawing/2014/main" id="{92D39E51-781B-4C42-B661-960EE7CA688A}"/>
                </a:ext>
              </a:extLst>
            </p:cNvPr>
            <p:cNvSpPr>
              <a:spLocks noChangeAspect="1"/>
            </p:cNvSpPr>
            <p:nvPr/>
          </p:nvSpPr>
          <p:spPr bwMode="gray">
            <a:xfrm>
              <a:off x="2567749" y="2387599"/>
              <a:ext cx="716296" cy="711861"/>
            </a:xfrm>
            <a:prstGeom prst="ellipse">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eaLnBrk="0" fontAlgn="base" hangingPunct="0">
                <a:spcBef>
                  <a:spcPct val="0"/>
                </a:spcBef>
                <a:spcAft>
                  <a:spcPct val="0"/>
                </a:spcAft>
              </a:pPr>
              <a:endParaRPr lang="en-GB" b="1" dirty="0">
                <a:latin typeface="Tahoma" pitchFamily="34" charset="0"/>
                <a:cs typeface="Tahoma" pitchFamily="34" charset="0"/>
              </a:endParaRPr>
            </a:p>
          </p:txBody>
        </p:sp>
        <p:sp>
          <p:nvSpPr>
            <p:cNvPr id="25" name="Rectangle 24">
              <a:extLst>
                <a:ext uri="{FF2B5EF4-FFF2-40B4-BE49-F238E27FC236}">
                  <a16:creationId xmlns:a16="http://schemas.microsoft.com/office/drawing/2014/main" id="{C680F35A-BB6F-4E98-9D79-46D65E727F37}"/>
                </a:ext>
              </a:extLst>
            </p:cNvPr>
            <p:cNvSpPr/>
            <p:nvPr/>
          </p:nvSpPr>
          <p:spPr bwMode="gray">
            <a:xfrm>
              <a:off x="-1" y="2387599"/>
              <a:ext cx="2946401" cy="711861"/>
            </a:xfrm>
            <a:prstGeom prst="rect">
              <a:avLst/>
            </a:prstGeom>
            <a:grp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r>
                <a:rPr lang="en-GB" dirty="0">
                  <a:solidFill>
                    <a:schemeClr val="bg1"/>
                  </a:solidFill>
                  <a:latin typeface="Tahoma" pitchFamily="34" charset="0"/>
                  <a:cs typeface="Tahoma" pitchFamily="34" charset="0"/>
                </a:rPr>
                <a:t>Aligns with ISO 55000 series (asset management)</a:t>
              </a:r>
            </a:p>
          </p:txBody>
        </p:sp>
      </p:grpSp>
      <p:pic>
        <p:nvPicPr>
          <p:cNvPr id="3" name="Picture 2">
            <a:extLst>
              <a:ext uri="{FF2B5EF4-FFF2-40B4-BE49-F238E27FC236}">
                <a16:creationId xmlns:a16="http://schemas.microsoft.com/office/drawing/2014/main" id="{23EA37DC-369D-1D4A-856B-28032C13FF36}"/>
              </a:ext>
            </a:extLst>
          </p:cNvPr>
          <p:cNvPicPr>
            <a:picLocks noChangeAspect="1"/>
          </p:cNvPicPr>
          <p:nvPr/>
        </p:nvPicPr>
        <p:blipFill>
          <a:blip r:embed="rId3"/>
          <a:stretch>
            <a:fillRect/>
          </a:stretch>
        </p:blipFill>
        <p:spPr>
          <a:xfrm>
            <a:off x="1775520" y="1043737"/>
            <a:ext cx="3686046" cy="5220581"/>
          </a:xfrm>
          <a:prstGeom prst="rect">
            <a:avLst/>
          </a:prstGeom>
          <a:ln>
            <a:solidFill>
              <a:schemeClr val="tx1"/>
            </a:solidFill>
          </a:ln>
        </p:spPr>
      </p:pic>
      <p:sp>
        <p:nvSpPr>
          <p:cNvPr id="26" name="Rectangle 25">
            <a:extLst>
              <a:ext uri="{FF2B5EF4-FFF2-40B4-BE49-F238E27FC236}">
                <a16:creationId xmlns:a16="http://schemas.microsoft.com/office/drawing/2014/main" id="{7B82E4E9-FE81-4B9B-8BA2-D94676D44AF5}"/>
              </a:ext>
            </a:extLst>
          </p:cNvPr>
          <p:cNvSpPr/>
          <p:nvPr/>
        </p:nvSpPr>
        <p:spPr>
          <a:xfrm>
            <a:off x="2789468" y="2551279"/>
            <a:ext cx="2655295" cy="1130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ysClr val="windowText" lastClr="000000"/>
                </a:solidFill>
              </a:rPr>
              <a:t>Organization and digitization of information about buildings and civil engineering works, including building information modelling (BIM) – Information management using building information modelling – </a:t>
            </a:r>
          </a:p>
          <a:p>
            <a:r>
              <a:rPr lang="en-GB" sz="900" b="1" dirty="0">
                <a:solidFill>
                  <a:sysClr val="windowText" lastClr="000000"/>
                </a:solidFill>
              </a:rPr>
              <a:t>Part 3:</a:t>
            </a:r>
          </a:p>
          <a:p>
            <a:r>
              <a:rPr lang="en-GB" sz="900" b="1" dirty="0">
                <a:solidFill>
                  <a:sysClr val="windowText" lastClr="000000"/>
                </a:solidFill>
              </a:rPr>
              <a:t>Operational phase of the assets</a:t>
            </a:r>
          </a:p>
        </p:txBody>
      </p:sp>
    </p:spTree>
    <p:extLst>
      <p:ext uri="{BB962C8B-B14F-4D97-AF65-F5344CB8AC3E}">
        <p14:creationId xmlns:p14="http://schemas.microsoft.com/office/powerpoint/2010/main" val="7069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endParaRPr lang="en-GB" dirty="0"/>
          </a:p>
        </p:txBody>
      </p:sp>
      <p:sp>
        <p:nvSpPr>
          <p:cNvPr id="5" name="TextBox 4"/>
          <p:cNvSpPr txBox="1"/>
          <p:nvPr/>
        </p:nvSpPr>
        <p:spPr>
          <a:xfrm>
            <a:off x="2287969" y="5661248"/>
            <a:ext cx="3091295" cy="184666"/>
          </a:xfrm>
          <a:prstGeom prst="rect">
            <a:avLst/>
          </a:prstGeom>
          <a:noFill/>
        </p:spPr>
        <p:txBody>
          <a:bodyPr wrap="none" lIns="0" tIns="0" rIns="0" bIns="0" rtlCol="0">
            <a:spAutoFit/>
          </a:bodyPr>
          <a:lstStyle/>
          <a:p>
            <a:r>
              <a:rPr lang="en-GB" sz="1200" dirty="0"/>
              <a:t>Source: George Brown College April 2016 </a:t>
            </a:r>
            <a:endParaRPr lang="en-US" sz="1200" dirty="0" err="1"/>
          </a:p>
        </p:txBody>
      </p:sp>
      <p:pic>
        <p:nvPicPr>
          <p:cNvPr id="6" name="Picture 5"/>
          <p:cNvPicPr>
            <a:picLocks noChangeAspect="1"/>
          </p:cNvPicPr>
          <p:nvPr/>
        </p:nvPicPr>
        <p:blipFill rotWithShape="1">
          <a:blip r:embed="rId3"/>
          <a:srcRect l="49415" t="35328" r="13954" b="9375"/>
          <a:stretch/>
        </p:blipFill>
        <p:spPr>
          <a:xfrm>
            <a:off x="4830035" y="1012086"/>
            <a:ext cx="5212974" cy="4424362"/>
          </a:xfrm>
          <a:prstGeom prst="rect">
            <a:avLst/>
          </a:prstGeom>
        </p:spPr>
      </p:pic>
      <p:sp>
        <p:nvSpPr>
          <p:cNvPr id="7" name="TextBox 6"/>
          <p:cNvSpPr txBox="1"/>
          <p:nvPr/>
        </p:nvSpPr>
        <p:spPr>
          <a:xfrm>
            <a:off x="1738115" y="671557"/>
            <a:ext cx="4191000" cy="738664"/>
          </a:xfrm>
          <a:prstGeom prst="rect">
            <a:avLst/>
          </a:prstGeom>
          <a:noFill/>
        </p:spPr>
        <p:txBody>
          <a:bodyPr wrap="square" lIns="0" tIns="0" rIns="0" bIns="0" rtlCol="0">
            <a:spAutoFit/>
          </a:bodyPr>
          <a:lstStyle/>
          <a:p>
            <a:r>
              <a:rPr lang="en-US" sz="2400" dirty="0">
                <a:solidFill>
                  <a:srgbClr val="FF0000"/>
                </a:solidFill>
              </a:rPr>
              <a:t>Construction Digitization </a:t>
            </a:r>
          </a:p>
          <a:p>
            <a:r>
              <a:rPr lang="en-US" sz="2400" dirty="0"/>
              <a:t>Asset Life Cycle</a:t>
            </a:r>
          </a:p>
        </p:txBody>
      </p:sp>
      <p:sp>
        <p:nvSpPr>
          <p:cNvPr id="8" name="TextBox 7"/>
          <p:cNvSpPr txBox="1"/>
          <p:nvPr/>
        </p:nvSpPr>
        <p:spPr>
          <a:xfrm>
            <a:off x="1955239" y="1905002"/>
            <a:ext cx="1287212" cy="276999"/>
          </a:xfrm>
          <a:prstGeom prst="rect">
            <a:avLst/>
          </a:prstGeom>
          <a:noFill/>
        </p:spPr>
        <p:txBody>
          <a:bodyPr wrap="none" lIns="0" tIns="0" rIns="0" bIns="0" rtlCol="0">
            <a:spAutoFit/>
          </a:bodyPr>
          <a:lstStyle/>
          <a:p>
            <a:r>
              <a:rPr lang="en-US" dirty="0"/>
              <a:t>Industry 4.0</a:t>
            </a:r>
          </a:p>
        </p:txBody>
      </p:sp>
    </p:spTree>
    <p:extLst>
      <p:ext uri="{BB962C8B-B14F-4D97-AF65-F5344CB8AC3E}">
        <p14:creationId xmlns:p14="http://schemas.microsoft.com/office/powerpoint/2010/main" val="2884425384"/>
      </p:ext>
    </p:extLst>
  </p:cSld>
  <p:clrMapOvr>
    <a:masterClrMapping/>
  </p:clrMapOvr>
  <p:transition>
    <p:strips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4C11-8EED-4AF3-E4DB-BE389BE82A9C}"/>
              </a:ext>
            </a:extLst>
          </p:cNvPr>
          <p:cNvSpPr>
            <a:spLocks noGrp="1"/>
          </p:cNvSpPr>
          <p:nvPr>
            <p:ph type="title"/>
          </p:nvPr>
        </p:nvSpPr>
        <p:spPr/>
        <p:txBody>
          <a:bodyPr/>
          <a:lstStyle/>
          <a:p>
            <a:r>
              <a:rPr lang="en-US" dirty="0"/>
              <a:t>Delivery Phase of Asset – Digital Twin + Project Management</a:t>
            </a:r>
            <a:endParaRPr lang="en-ID" dirty="0"/>
          </a:p>
        </p:txBody>
      </p:sp>
      <p:sp>
        <p:nvSpPr>
          <p:cNvPr id="3" name="Footer Placeholder 2">
            <a:extLst>
              <a:ext uri="{FF2B5EF4-FFF2-40B4-BE49-F238E27FC236}">
                <a16:creationId xmlns:a16="http://schemas.microsoft.com/office/drawing/2014/main" id="{7B3FB2AF-6D2E-C815-0D0E-83C890987DA5}"/>
              </a:ext>
            </a:extLst>
          </p:cNvPr>
          <p:cNvSpPr>
            <a:spLocks noGrp="1"/>
          </p:cNvSpPr>
          <p:nvPr>
            <p:ph type="ftr" sz="quarter" idx="11"/>
          </p:nvPr>
        </p:nvSpPr>
        <p:spPr/>
        <p:txBody>
          <a:bodyPr/>
          <a:lstStyle/>
          <a:p>
            <a:r>
              <a:rPr lang="en-GB"/>
              <a:t>Copyright © 2022 BSI. All rights reserved</a:t>
            </a:r>
            <a:endParaRPr lang="en-GB" dirty="0"/>
          </a:p>
        </p:txBody>
      </p:sp>
      <p:sp>
        <p:nvSpPr>
          <p:cNvPr id="4" name="Slide Number Placeholder 3">
            <a:extLst>
              <a:ext uri="{FF2B5EF4-FFF2-40B4-BE49-F238E27FC236}">
                <a16:creationId xmlns:a16="http://schemas.microsoft.com/office/drawing/2014/main" id="{1F502BE6-448F-2B7F-1253-CA6AF9C0EBE2}"/>
              </a:ext>
            </a:extLst>
          </p:cNvPr>
          <p:cNvSpPr>
            <a:spLocks noGrp="1"/>
          </p:cNvSpPr>
          <p:nvPr>
            <p:ph type="sldNum" sz="quarter" idx="13"/>
          </p:nvPr>
        </p:nvSpPr>
        <p:spPr/>
        <p:txBody>
          <a:bodyPr/>
          <a:lstStyle/>
          <a:p>
            <a:fld id="{9BEE5E6F-8C63-49E6-9CA1-F88562E61F38}" type="slidenum">
              <a:rPr lang="en-GB" smtClean="0"/>
              <a:pPr/>
              <a:t>16</a:t>
            </a:fld>
            <a:endParaRPr lang="en-GB" dirty="0"/>
          </a:p>
        </p:txBody>
      </p:sp>
      <p:grpSp>
        <p:nvGrpSpPr>
          <p:cNvPr id="7" name="Group 6">
            <a:extLst>
              <a:ext uri="{FF2B5EF4-FFF2-40B4-BE49-F238E27FC236}">
                <a16:creationId xmlns:a16="http://schemas.microsoft.com/office/drawing/2014/main" id="{0A3B0A0D-0E65-F804-D366-BD9E60426319}"/>
              </a:ext>
            </a:extLst>
          </p:cNvPr>
          <p:cNvGrpSpPr/>
          <p:nvPr/>
        </p:nvGrpSpPr>
        <p:grpSpPr bwMode="gray">
          <a:xfrm>
            <a:off x="997610" y="1090162"/>
            <a:ext cx="3712464" cy="5103114"/>
            <a:chOff x="122357" y="1051260"/>
            <a:chExt cx="3712464" cy="5103114"/>
          </a:xfrm>
        </p:grpSpPr>
        <p:grpSp>
          <p:nvGrpSpPr>
            <p:cNvPr id="8" name="Group 7">
              <a:extLst>
                <a:ext uri="{FF2B5EF4-FFF2-40B4-BE49-F238E27FC236}">
                  <a16:creationId xmlns:a16="http://schemas.microsoft.com/office/drawing/2014/main" id="{6D1C051D-055A-DF30-9CA3-E86BE2D26E73}"/>
                </a:ext>
              </a:extLst>
            </p:cNvPr>
            <p:cNvGrpSpPr/>
            <p:nvPr/>
          </p:nvGrpSpPr>
          <p:grpSpPr bwMode="gray">
            <a:xfrm>
              <a:off x="122357" y="1051260"/>
              <a:ext cx="3712464" cy="5103114"/>
              <a:chOff x="210312" y="1123950"/>
              <a:chExt cx="3712464" cy="5103114"/>
            </a:xfrm>
          </p:grpSpPr>
          <p:sp>
            <p:nvSpPr>
              <p:cNvPr id="12" name="Rectangle 11">
                <a:extLst>
                  <a:ext uri="{FF2B5EF4-FFF2-40B4-BE49-F238E27FC236}">
                    <a16:creationId xmlns:a16="http://schemas.microsoft.com/office/drawing/2014/main" id="{9540C4A1-7ABA-4F29-53A6-81751F729238}"/>
                  </a:ext>
                </a:extLst>
              </p:cNvPr>
              <p:cNvSpPr/>
              <p:nvPr/>
            </p:nvSpPr>
            <p:spPr bwMode="gray">
              <a:xfrm>
                <a:off x="210312" y="1123950"/>
                <a:ext cx="3712464" cy="510311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dirty="0">
                  <a:ln w="10541" cmpd="sng">
                    <a:noFill/>
                    <a:prstDash val="solid"/>
                  </a:ln>
                  <a:solidFill>
                    <a:schemeClr val="bg2"/>
                  </a:solidFill>
                </a:endParaRPr>
              </a:p>
            </p:txBody>
          </p:sp>
          <p:pic>
            <p:nvPicPr>
              <p:cNvPr id="13" name="Picture 2" descr="Image result for iso 19650-1">
                <a:extLst>
                  <a:ext uri="{FF2B5EF4-FFF2-40B4-BE49-F238E27FC236}">
                    <a16:creationId xmlns:a16="http://schemas.microsoft.com/office/drawing/2014/main" id="{A8437BC0-8C44-0F6B-34E4-14506CB106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600920" y="1207008"/>
                <a:ext cx="2360085" cy="494690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Image result for iso 19650-2">
              <a:extLst>
                <a:ext uri="{FF2B5EF4-FFF2-40B4-BE49-F238E27FC236}">
                  <a16:creationId xmlns:a16="http://schemas.microsoft.com/office/drawing/2014/main" id="{3BDD80CF-DDC1-D360-AFD5-7A81922CCB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gray">
            <a:xfrm>
              <a:off x="726900" y="1301575"/>
              <a:ext cx="2128427" cy="23125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94B29EA-F89C-A56E-DC32-86FA3FED3CAB}"/>
                </a:ext>
              </a:extLst>
            </p:cNvPr>
            <p:cNvSpPr/>
            <p:nvPr/>
          </p:nvSpPr>
          <p:spPr bwMode="gray">
            <a:xfrm>
              <a:off x="726900" y="3614152"/>
              <a:ext cx="2055043" cy="536366"/>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dirty="0">
                <a:ln w="10541" cmpd="sng">
                  <a:noFill/>
                  <a:prstDash val="solid"/>
                </a:ln>
                <a:solidFill>
                  <a:schemeClr val="bg2"/>
                </a:solidFill>
              </a:endParaRPr>
            </a:p>
          </p:txBody>
        </p:sp>
        <p:sp>
          <p:nvSpPr>
            <p:cNvPr id="11" name="Rectangle 10">
              <a:extLst>
                <a:ext uri="{FF2B5EF4-FFF2-40B4-BE49-F238E27FC236}">
                  <a16:creationId xmlns:a16="http://schemas.microsoft.com/office/drawing/2014/main" id="{7E051A8B-D6BE-B943-2981-67B0169F0030}"/>
                </a:ext>
              </a:extLst>
            </p:cNvPr>
            <p:cNvSpPr/>
            <p:nvPr/>
          </p:nvSpPr>
          <p:spPr bwMode="gray">
            <a:xfrm>
              <a:off x="1820410" y="5556073"/>
              <a:ext cx="961534" cy="536366"/>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dirty="0">
                <a:ln w="10541" cmpd="sng">
                  <a:noFill/>
                  <a:prstDash val="solid"/>
                </a:ln>
                <a:solidFill>
                  <a:schemeClr val="bg2"/>
                </a:solidFill>
              </a:endParaRPr>
            </a:p>
          </p:txBody>
        </p:sp>
      </p:grpSp>
      <p:pic>
        <p:nvPicPr>
          <p:cNvPr id="15" name="Picture 14">
            <a:extLst>
              <a:ext uri="{FF2B5EF4-FFF2-40B4-BE49-F238E27FC236}">
                <a16:creationId xmlns:a16="http://schemas.microsoft.com/office/drawing/2014/main" id="{2890E4FB-076F-7FBA-1589-177814ECCB25}"/>
              </a:ext>
            </a:extLst>
          </p:cNvPr>
          <p:cNvPicPr>
            <a:picLocks noChangeAspect="1"/>
          </p:cNvPicPr>
          <p:nvPr/>
        </p:nvPicPr>
        <p:blipFill>
          <a:blip r:embed="rId4"/>
          <a:stretch>
            <a:fillRect/>
          </a:stretch>
        </p:blipFill>
        <p:spPr>
          <a:xfrm>
            <a:off x="7042094" y="1090161"/>
            <a:ext cx="3450900" cy="5103115"/>
          </a:xfrm>
          <a:prstGeom prst="rect">
            <a:avLst/>
          </a:prstGeom>
          <a:ln>
            <a:solidFill>
              <a:schemeClr val="tx1"/>
            </a:solidFill>
          </a:ln>
        </p:spPr>
      </p:pic>
      <p:sp>
        <p:nvSpPr>
          <p:cNvPr id="16" name="Arrow: Left-Right 15">
            <a:extLst>
              <a:ext uri="{FF2B5EF4-FFF2-40B4-BE49-F238E27FC236}">
                <a16:creationId xmlns:a16="http://schemas.microsoft.com/office/drawing/2014/main" id="{48E475F9-B8FA-42EF-5B39-CD5F57A9115E}"/>
              </a:ext>
            </a:extLst>
          </p:cNvPr>
          <p:cNvSpPr/>
          <p:nvPr/>
        </p:nvSpPr>
        <p:spPr>
          <a:xfrm>
            <a:off x="5362736" y="3258980"/>
            <a:ext cx="1026695" cy="76547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408076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455D-D747-D9C7-7965-D2920DE31798}"/>
              </a:ext>
            </a:extLst>
          </p:cNvPr>
          <p:cNvSpPr>
            <a:spLocks noGrp="1"/>
          </p:cNvSpPr>
          <p:nvPr>
            <p:ph type="title"/>
          </p:nvPr>
        </p:nvSpPr>
        <p:spPr/>
        <p:txBody>
          <a:bodyPr/>
          <a:lstStyle/>
          <a:p>
            <a:r>
              <a:rPr lang="en-US" dirty="0"/>
              <a:t>Delivery Phase of Asset – Digital (Twin) Asset + Project Management</a:t>
            </a:r>
            <a:endParaRPr lang="en-ID" dirty="0"/>
          </a:p>
        </p:txBody>
      </p:sp>
      <p:sp>
        <p:nvSpPr>
          <p:cNvPr id="3" name="Footer Placeholder 2">
            <a:extLst>
              <a:ext uri="{FF2B5EF4-FFF2-40B4-BE49-F238E27FC236}">
                <a16:creationId xmlns:a16="http://schemas.microsoft.com/office/drawing/2014/main" id="{6AC696FF-3A52-3385-D442-179A6D184E1E}"/>
              </a:ext>
            </a:extLst>
          </p:cNvPr>
          <p:cNvSpPr>
            <a:spLocks noGrp="1"/>
          </p:cNvSpPr>
          <p:nvPr>
            <p:ph type="ftr" sz="quarter" idx="11"/>
          </p:nvPr>
        </p:nvSpPr>
        <p:spPr/>
        <p:txBody>
          <a:bodyPr/>
          <a:lstStyle/>
          <a:p>
            <a:r>
              <a:rPr lang="en-GB"/>
              <a:t>Copyright © 2022 BSI. All rights reserved</a:t>
            </a:r>
            <a:endParaRPr lang="en-GB" dirty="0"/>
          </a:p>
        </p:txBody>
      </p:sp>
      <p:sp>
        <p:nvSpPr>
          <p:cNvPr id="4" name="Slide Number Placeholder 3">
            <a:extLst>
              <a:ext uri="{FF2B5EF4-FFF2-40B4-BE49-F238E27FC236}">
                <a16:creationId xmlns:a16="http://schemas.microsoft.com/office/drawing/2014/main" id="{E4E8C59E-5899-5788-178D-53E5EECDD733}"/>
              </a:ext>
            </a:extLst>
          </p:cNvPr>
          <p:cNvSpPr>
            <a:spLocks noGrp="1"/>
          </p:cNvSpPr>
          <p:nvPr>
            <p:ph type="sldNum" sz="quarter" idx="13"/>
          </p:nvPr>
        </p:nvSpPr>
        <p:spPr/>
        <p:txBody>
          <a:bodyPr/>
          <a:lstStyle/>
          <a:p>
            <a:fld id="{9BEE5E6F-8C63-49E6-9CA1-F88562E61F38}" type="slidenum">
              <a:rPr lang="en-GB" smtClean="0"/>
              <a:pPr/>
              <a:t>17</a:t>
            </a:fld>
            <a:endParaRPr lang="en-GB" dirty="0"/>
          </a:p>
        </p:txBody>
      </p:sp>
      <p:pic>
        <p:nvPicPr>
          <p:cNvPr id="8" name="Picture 7">
            <a:extLst>
              <a:ext uri="{FF2B5EF4-FFF2-40B4-BE49-F238E27FC236}">
                <a16:creationId xmlns:a16="http://schemas.microsoft.com/office/drawing/2014/main" id="{F51F04DB-0445-48BB-3A87-056EFA62C04B}"/>
              </a:ext>
            </a:extLst>
          </p:cNvPr>
          <p:cNvPicPr>
            <a:picLocks noChangeAspect="1"/>
          </p:cNvPicPr>
          <p:nvPr/>
        </p:nvPicPr>
        <p:blipFill>
          <a:blip r:embed="rId2"/>
          <a:stretch>
            <a:fillRect/>
          </a:stretch>
        </p:blipFill>
        <p:spPr>
          <a:xfrm>
            <a:off x="953740" y="1011542"/>
            <a:ext cx="10284493" cy="5331481"/>
          </a:xfrm>
          <a:prstGeom prst="rect">
            <a:avLst/>
          </a:prstGeom>
        </p:spPr>
      </p:pic>
    </p:spTree>
    <p:extLst>
      <p:ext uri="{BB962C8B-B14F-4D97-AF65-F5344CB8AC3E}">
        <p14:creationId xmlns:p14="http://schemas.microsoft.com/office/powerpoint/2010/main" val="249840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C396-7F99-0C67-D6E5-24F09C284E77}"/>
              </a:ext>
            </a:extLst>
          </p:cNvPr>
          <p:cNvSpPr>
            <a:spLocks noGrp="1"/>
          </p:cNvSpPr>
          <p:nvPr>
            <p:ph type="title"/>
          </p:nvPr>
        </p:nvSpPr>
        <p:spPr/>
        <p:txBody>
          <a:bodyPr/>
          <a:lstStyle/>
          <a:p>
            <a:r>
              <a:rPr lang="en-US" dirty="0"/>
              <a:t>Operational Phase - Physical Asset vs Digital (twin) Asset</a:t>
            </a:r>
            <a:endParaRPr lang="en-ID" dirty="0"/>
          </a:p>
        </p:txBody>
      </p:sp>
      <p:sp>
        <p:nvSpPr>
          <p:cNvPr id="3" name="Footer Placeholder 2">
            <a:extLst>
              <a:ext uri="{FF2B5EF4-FFF2-40B4-BE49-F238E27FC236}">
                <a16:creationId xmlns:a16="http://schemas.microsoft.com/office/drawing/2014/main" id="{1126BE0A-860F-E45A-FEB8-9631182BC58A}"/>
              </a:ext>
            </a:extLst>
          </p:cNvPr>
          <p:cNvSpPr>
            <a:spLocks noGrp="1"/>
          </p:cNvSpPr>
          <p:nvPr>
            <p:ph type="ftr" sz="quarter" idx="11"/>
          </p:nvPr>
        </p:nvSpPr>
        <p:spPr/>
        <p:txBody>
          <a:bodyPr/>
          <a:lstStyle/>
          <a:p>
            <a:r>
              <a:rPr lang="en-GB"/>
              <a:t>Copyright © 2022 BSI. All rights reserved</a:t>
            </a:r>
            <a:endParaRPr lang="en-GB" dirty="0"/>
          </a:p>
        </p:txBody>
      </p:sp>
      <p:sp>
        <p:nvSpPr>
          <p:cNvPr id="4" name="Slide Number Placeholder 3">
            <a:extLst>
              <a:ext uri="{FF2B5EF4-FFF2-40B4-BE49-F238E27FC236}">
                <a16:creationId xmlns:a16="http://schemas.microsoft.com/office/drawing/2014/main" id="{0E58151F-388D-B043-D9B9-74F376E04D8D}"/>
              </a:ext>
            </a:extLst>
          </p:cNvPr>
          <p:cNvSpPr>
            <a:spLocks noGrp="1"/>
          </p:cNvSpPr>
          <p:nvPr>
            <p:ph type="sldNum" sz="quarter" idx="13"/>
          </p:nvPr>
        </p:nvSpPr>
        <p:spPr/>
        <p:txBody>
          <a:bodyPr/>
          <a:lstStyle/>
          <a:p>
            <a:fld id="{9BEE5E6F-8C63-49E6-9CA1-F88562E61F38}" type="slidenum">
              <a:rPr lang="en-GB" smtClean="0"/>
              <a:pPr/>
              <a:t>18</a:t>
            </a:fld>
            <a:endParaRPr lang="en-GB" dirty="0"/>
          </a:p>
        </p:txBody>
      </p:sp>
      <p:pic>
        <p:nvPicPr>
          <p:cNvPr id="7" name="Picture 6">
            <a:extLst>
              <a:ext uri="{FF2B5EF4-FFF2-40B4-BE49-F238E27FC236}">
                <a16:creationId xmlns:a16="http://schemas.microsoft.com/office/drawing/2014/main" id="{9439E765-A457-2683-49FB-4FA3A1A6B279}"/>
              </a:ext>
            </a:extLst>
          </p:cNvPr>
          <p:cNvPicPr>
            <a:picLocks noChangeAspect="1"/>
          </p:cNvPicPr>
          <p:nvPr/>
        </p:nvPicPr>
        <p:blipFill>
          <a:blip r:embed="rId2"/>
          <a:stretch>
            <a:fillRect/>
          </a:stretch>
        </p:blipFill>
        <p:spPr>
          <a:xfrm>
            <a:off x="452055" y="1040101"/>
            <a:ext cx="3686046" cy="5220581"/>
          </a:xfrm>
          <a:prstGeom prst="rect">
            <a:avLst/>
          </a:prstGeom>
          <a:ln>
            <a:solidFill>
              <a:schemeClr val="tx1"/>
            </a:solidFill>
          </a:ln>
        </p:spPr>
      </p:pic>
      <p:pic>
        <p:nvPicPr>
          <p:cNvPr id="9" name="Picture 8">
            <a:extLst>
              <a:ext uri="{FF2B5EF4-FFF2-40B4-BE49-F238E27FC236}">
                <a16:creationId xmlns:a16="http://schemas.microsoft.com/office/drawing/2014/main" id="{051A83A7-7E5C-AFF6-6B24-3AE05F0F6D59}"/>
              </a:ext>
            </a:extLst>
          </p:cNvPr>
          <p:cNvPicPr>
            <a:picLocks noChangeAspect="1"/>
          </p:cNvPicPr>
          <p:nvPr/>
        </p:nvPicPr>
        <p:blipFill>
          <a:blip r:embed="rId3"/>
          <a:stretch>
            <a:fillRect/>
          </a:stretch>
        </p:blipFill>
        <p:spPr>
          <a:xfrm>
            <a:off x="8134916" y="1019674"/>
            <a:ext cx="3705218" cy="5257050"/>
          </a:xfrm>
          <a:prstGeom prst="rect">
            <a:avLst/>
          </a:prstGeom>
        </p:spPr>
      </p:pic>
      <p:pic>
        <p:nvPicPr>
          <p:cNvPr id="11" name="Picture 10">
            <a:extLst>
              <a:ext uri="{FF2B5EF4-FFF2-40B4-BE49-F238E27FC236}">
                <a16:creationId xmlns:a16="http://schemas.microsoft.com/office/drawing/2014/main" id="{F6DEB21D-7C5D-10BC-4A55-C206E1014B09}"/>
              </a:ext>
            </a:extLst>
          </p:cNvPr>
          <p:cNvPicPr>
            <a:picLocks noChangeAspect="1"/>
          </p:cNvPicPr>
          <p:nvPr/>
        </p:nvPicPr>
        <p:blipFill>
          <a:blip r:embed="rId4"/>
          <a:stretch>
            <a:fillRect/>
          </a:stretch>
        </p:blipFill>
        <p:spPr>
          <a:xfrm>
            <a:off x="4294804" y="1040101"/>
            <a:ext cx="3655629" cy="5220581"/>
          </a:xfrm>
          <a:prstGeom prst="rect">
            <a:avLst/>
          </a:prstGeom>
        </p:spPr>
      </p:pic>
      <p:sp>
        <p:nvSpPr>
          <p:cNvPr id="12" name="Speech Bubble: Rectangle 11">
            <a:extLst>
              <a:ext uri="{FF2B5EF4-FFF2-40B4-BE49-F238E27FC236}">
                <a16:creationId xmlns:a16="http://schemas.microsoft.com/office/drawing/2014/main" id="{26A88908-A457-308C-D25E-15AB16C63330}"/>
              </a:ext>
            </a:extLst>
          </p:cNvPr>
          <p:cNvSpPr/>
          <p:nvPr/>
        </p:nvSpPr>
        <p:spPr>
          <a:xfrm>
            <a:off x="452055" y="1933074"/>
            <a:ext cx="1753734" cy="441158"/>
          </a:xfrm>
          <a:prstGeom prst="wedgeRectCallout">
            <a:avLst>
              <a:gd name="adj1" fmla="val 30093"/>
              <a:gd name="adj2" fmla="val 18098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Asset </a:t>
            </a:r>
            <a:endParaRPr lang="en-ID" dirty="0"/>
          </a:p>
        </p:txBody>
      </p:sp>
      <p:sp>
        <p:nvSpPr>
          <p:cNvPr id="13" name="Speech Bubble: Rectangle 12">
            <a:extLst>
              <a:ext uri="{FF2B5EF4-FFF2-40B4-BE49-F238E27FC236}">
                <a16:creationId xmlns:a16="http://schemas.microsoft.com/office/drawing/2014/main" id="{F1BE60D9-EEE7-5FD2-C72E-585181EBDCEC}"/>
              </a:ext>
            </a:extLst>
          </p:cNvPr>
          <p:cNvSpPr/>
          <p:nvPr/>
        </p:nvSpPr>
        <p:spPr>
          <a:xfrm>
            <a:off x="5040097" y="4189620"/>
            <a:ext cx="5403314" cy="414464"/>
          </a:xfrm>
          <a:prstGeom prst="wedgeRectCallout">
            <a:avLst>
              <a:gd name="adj1" fmla="val 3818"/>
              <a:gd name="adj2" fmla="val 14615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Asset + Digital Asset </a:t>
            </a:r>
            <a:endParaRPr lang="en-ID" dirty="0"/>
          </a:p>
        </p:txBody>
      </p:sp>
    </p:spTree>
    <p:extLst>
      <p:ext uri="{BB962C8B-B14F-4D97-AF65-F5344CB8AC3E}">
        <p14:creationId xmlns:p14="http://schemas.microsoft.com/office/powerpoint/2010/main" val="8629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9D2F77F-BF34-8B4A-C072-D2CB0A341614}"/>
              </a:ext>
            </a:extLst>
          </p:cNvPr>
          <p:cNvSpPr>
            <a:spLocks noGrp="1"/>
          </p:cNvSpPr>
          <p:nvPr>
            <p:ph type="title"/>
          </p:nvPr>
        </p:nvSpPr>
        <p:spPr>
          <a:xfrm>
            <a:off x="407987" y="443053"/>
            <a:ext cx="11376000" cy="335841"/>
          </a:xfrm>
        </p:spPr>
        <p:txBody>
          <a:bodyPr/>
          <a:lstStyle/>
          <a:p>
            <a:r>
              <a:rPr lang="en-US" dirty="0"/>
              <a:t>EAM – Enterprise Asset Management</a:t>
            </a:r>
          </a:p>
        </p:txBody>
      </p:sp>
      <p:sp>
        <p:nvSpPr>
          <p:cNvPr id="2" name="Footer Placeholder 1">
            <a:extLst>
              <a:ext uri="{FF2B5EF4-FFF2-40B4-BE49-F238E27FC236}">
                <a16:creationId xmlns:a16="http://schemas.microsoft.com/office/drawing/2014/main" id="{2EC97C19-98B6-9422-D2F2-A656A9331B06}"/>
              </a:ext>
            </a:extLst>
          </p:cNvPr>
          <p:cNvSpPr>
            <a:spLocks noGrp="1"/>
          </p:cNvSpPr>
          <p:nvPr>
            <p:ph type="ftr" sz="quarter" idx="11"/>
          </p:nvPr>
        </p:nvSpPr>
        <p:spPr>
          <a:xfrm>
            <a:off x="10128250" y="6504544"/>
            <a:ext cx="1655738" cy="73378"/>
          </a:xfrm>
        </p:spPr>
        <p:txBody>
          <a:bodyPr wrap="square" anchor="b">
            <a:normAutofit/>
          </a:bodyPr>
          <a:lstStyle/>
          <a:p>
            <a:pPr>
              <a:spcAft>
                <a:spcPts val="600"/>
              </a:spcAft>
            </a:pPr>
            <a:r>
              <a:rPr lang="en-GB"/>
              <a:t>Copyright © 2022 BSI. All rights reserved</a:t>
            </a:r>
          </a:p>
        </p:txBody>
      </p:sp>
      <p:sp>
        <p:nvSpPr>
          <p:cNvPr id="3" name="Slide Number Placeholder 2">
            <a:extLst>
              <a:ext uri="{FF2B5EF4-FFF2-40B4-BE49-F238E27FC236}">
                <a16:creationId xmlns:a16="http://schemas.microsoft.com/office/drawing/2014/main" id="{EFE38434-F073-17BE-EEE4-58B97E08D2EA}"/>
              </a:ext>
            </a:extLst>
          </p:cNvPr>
          <p:cNvSpPr>
            <a:spLocks noGrp="1"/>
          </p:cNvSpPr>
          <p:nvPr>
            <p:ph type="sldNum" sz="quarter" idx="13"/>
          </p:nvPr>
        </p:nvSpPr>
        <p:spPr>
          <a:xfrm>
            <a:off x="11099801" y="443053"/>
            <a:ext cx="684188" cy="146931"/>
          </a:xfrm>
        </p:spPr>
        <p:txBody>
          <a:bodyPr wrap="square" anchor="t">
            <a:normAutofit/>
          </a:bodyPr>
          <a:lstStyle/>
          <a:p>
            <a:pPr>
              <a:spcAft>
                <a:spcPts val="600"/>
              </a:spcAft>
            </a:pPr>
            <a:fld id="{9BEE5E6F-8C63-49E6-9CA1-F88562E61F38}" type="slidenum">
              <a:rPr lang="en-GB" smtClean="0"/>
              <a:pPr>
                <a:spcAft>
                  <a:spcPts val="600"/>
                </a:spcAft>
              </a:pPr>
              <a:t>19</a:t>
            </a:fld>
            <a:endParaRPr lang="en-GB"/>
          </a:p>
        </p:txBody>
      </p:sp>
      <p:sp>
        <p:nvSpPr>
          <p:cNvPr id="11" name="Content Placeholder 4">
            <a:extLst>
              <a:ext uri="{FF2B5EF4-FFF2-40B4-BE49-F238E27FC236}">
                <a16:creationId xmlns:a16="http://schemas.microsoft.com/office/drawing/2014/main" id="{7E3E56BD-0863-8C29-AB30-169045AF1E56}"/>
              </a:ext>
            </a:extLst>
          </p:cNvPr>
          <p:cNvSpPr>
            <a:spLocks noGrp="1"/>
          </p:cNvSpPr>
          <p:nvPr>
            <p:ph idx="1"/>
          </p:nvPr>
        </p:nvSpPr>
        <p:spPr>
          <a:xfrm>
            <a:off x="407989" y="1412876"/>
            <a:ext cx="3995569" cy="4571999"/>
          </a:xfrm>
        </p:spPr>
        <p:txBody>
          <a:bodyPr/>
          <a:lstStyle/>
          <a:p>
            <a:r>
              <a:rPr lang="en-US" sz="2000" dirty="0" err="1"/>
              <a:t>Sistem</a:t>
            </a:r>
            <a:r>
              <a:rPr lang="en-US" sz="2000" dirty="0"/>
              <a:t> </a:t>
            </a:r>
            <a:r>
              <a:rPr lang="en-US" sz="2000" dirty="0" err="1"/>
              <a:t>manajemen</a:t>
            </a:r>
            <a:r>
              <a:rPr lang="en-US" sz="2000" dirty="0"/>
              <a:t> yang </a:t>
            </a:r>
            <a:r>
              <a:rPr lang="en-US" sz="2000" dirty="0" err="1"/>
              <a:t>melibatkan</a:t>
            </a:r>
            <a:r>
              <a:rPr lang="en-US" sz="2000" dirty="0"/>
              <a:t> </a:t>
            </a:r>
            <a:r>
              <a:rPr lang="en-US" sz="2000" dirty="0" err="1"/>
              <a:t>sebuah</a:t>
            </a:r>
            <a:r>
              <a:rPr lang="en-US" sz="2000" dirty="0"/>
              <a:t> </a:t>
            </a:r>
            <a:r>
              <a:rPr lang="en-US" sz="2000" dirty="0" err="1"/>
              <a:t>pengelolaan</a:t>
            </a:r>
            <a:r>
              <a:rPr lang="en-US" sz="2000" dirty="0"/>
              <a:t> dan juga pemeliharaan asset </a:t>
            </a:r>
            <a:r>
              <a:rPr lang="en-US" sz="2000" dirty="0" err="1"/>
              <a:t>fisik</a:t>
            </a:r>
            <a:r>
              <a:rPr lang="en-US" sz="2000" dirty="0"/>
              <a:t> </a:t>
            </a:r>
            <a:r>
              <a:rPr lang="en-US" sz="2000" dirty="0" err="1"/>
              <a:t>suatu</a:t>
            </a:r>
            <a:r>
              <a:rPr lang="en-US" sz="2000" dirty="0"/>
              <a:t> organisasi di </a:t>
            </a:r>
            <a:r>
              <a:rPr lang="en-US" sz="2000" dirty="0" err="1"/>
              <a:t>sepanjang</a:t>
            </a:r>
            <a:r>
              <a:rPr lang="en-US" sz="2000" dirty="0"/>
              <a:t> </a:t>
            </a:r>
            <a:r>
              <a:rPr lang="en-US" sz="2000" dirty="0" err="1"/>
              <a:t>siklus</a:t>
            </a:r>
            <a:r>
              <a:rPr lang="en-US" sz="2000" dirty="0"/>
              <a:t> </a:t>
            </a:r>
            <a:r>
              <a:rPr lang="en-US" sz="2000" dirty="0" err="1"/>
              <a:t>hidup</a:t>
            </a:r>
            <a:r>
              <a:rPr lang="en-US" sz="2000" dirty="0"/>
              <a:t> asset yang </a:t>
            </a:r>
            <a:r>
              <a:rPr lang="en-US" sz="2000" dirty="0" err="1"/>
              <a:t>dimiliki</a:t>
            </a:r>
            <a:r>
              <a:rPr lang="en-US" sz="2000" dirty="0"/>
              <a:t>.</a:t>
            </a:r>
          </a:p>
          <a:p>
            <a:endParaRPr lang="en-US" dirty="0"/>
          </a:p>
        </p:txBody>
      </p:sp>
      <p:pic>
        <p:nvPicPr>
          <p:cNvPr id="4" name="Picture 3" descr="A computer screen shot of a diagram&#10;&#10;Description automatically generated">
            <a:extLst>
              <a:ext uri="{FF2B5EF4-FFF2-40B4-BE49-F238E27FC236}">
                <a16:creationId xmlns:a16="http://schemas.microsoft.com/office/drawing/2014/main" id="{D2FD37EE-D8F2-E825-4D64-260B44F586CD}"/>
              </a:ext>
            </a:extLst>
          </p:cNvPr>
          <p:cNvPicPr>
            <a:picLocks noChangeAspect="1"/>
          </p:cNvPicPr>
          <p:nvPr/>
        </p:nvPicPr>
        <p:blipFill rotWithShape="1">
          <a:blip r:embed="rId2"/>
          <a:srcRect l="41611" t="35908" r="30048" b="13925"/>
          <a:stretch/>
        </p:blipFill>
        <p:spPr>
          <a:xfrm>
            <a:off x="6288505" y="986884"/>
            <a:ext cx="5019609" cy="4997991"/>
          </a:xfrm>
          <a:prstGeom prst="rect">
            <a:avLst/>
          </a:prstGeom>
          <a:noFill/>
          <a:effectLst>
            <a:outerShdw blurRad="50800" dist="38100" dir="2700000" algn="tl" rotWithShape="0">
              <a:schemeClr val="tx1">
                <a:lumMod val="90000"/>
                <a:lumOff val="10000"/>
                <a:alpha val="40000"/>
              </a:schemeClr>
            </a:outerShdw>
          </a:effectLst>
        </p:spPr>
      </p:pic>
      <p:sp>
        <p:nvSpPr>
          <p:cNvPr id="5" name="Rectangle: Rounded Corners 4">
            <a:extLst>
              <a:ext uri="{FF2B5EF4-FFF2-40B4-BE49-F238E27FC236}">
                <a16:creationId xmlns:a16="http://schemas.microsoft.com/office/drawing/2014/main" id="{42307E26-69BC-3291-01A9-DF507F49E365}"/>
              </a:ext>
            </a:extLst>
          </p:cNvPr>
          <p:cNvSpPr/>
          <p:nvPr/>
        </p:nvSpPr>
        <p:spPr>
          <a:xfrm>
            <a:off x="7162800" y="4539916"/>
            <a:ext cx="1652337" cy="14449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B2D8B7E2-5397-8C8B-14BB-012A63152222}"/>
              </a:ext>
            </a:extLst>
          </p:cNvPr>
          <p:cNvPicPr>
            <a:picLocks noChangeAspect="1"/>
          </p:cNvPicPr>
          <p:nvPr/>
        </p:nvPicPr>
        <p:blipFill>
          <a:blip r:embed="rId3"/>
          <a:stretch>
            <a:fillRect/>
          </a:stretch>
        </p:blipFill>
        <p:spPr>
          <a:xfrm>
            <a:off x="1147330" y="3681663"/>
            <a:ext cx="2876045" cy="2275976"/>
          </a:xfrm>
          <a:prstGeom prst="rect">
            <a:avLst/>
          </a:prstGeom>
        </p:spPr>
      </p:pic>
    </p:spTree>
    <p:extLst>
      <p:ext uri="{BB962C8B-B14F-4D97-AF65-F5344CB8AC3E}">
        <p14:creationId xmlns:p14="http://schemas.microsoft.com/office/powerpoint/2010/main" val="777360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2">
            <a:extLst>
              <a:ext uri="{FF2B5EF4-FFF2-40B4-BE49-F238E27FC236}">
                <a16:creationId xmlns:a16="http://schemas.microsoft.com/office/drawing/2014/main" id="{034B669F-FD86-444A-8BB1-46732D79546B}"/>
              </a:ext>
            </a:extLst>
          </p:cNvPr>
          <p:cNvSpPr/>
          <p:nvPr/>
        </p:nvSpPr>
        <p:spPr>
          <a:xfrm>
            <a:off x="-5993" y="2133"/>
            <a:ext cx="12186285" cy="6858000"/>
          </a:xfrm>
          <a:custGeom>
            <a:avLst/>
            <a:gdLst/>
            <a:ahLst/>
            <a:cxnLst/>
            <a:rect l="l" t="t" r="r" b="b"/>
            <a:pathLst>
              <a:path w="12186285" h="6858000">
                <a:moveTo>
                  <a:pt x="12186005" y="0"/>
                </a:moveTo>
                <a:lnTo>
                  <a:pt x="0" y="0"/>
                </a:lnTo>
                <a:lnTo>
                  <a:pt x="0" y="6858000"/>
                </a:lnTo>
                <a:lnTo>
                  <a:pt x="12186005" y="6858000"/>
                </a:lnTo>
                <a:lnTo>
                  <a:pt x="12186005" y="0"/>
                </a:lnTo>
                <a:close/>
              </a:path>
            </a:pathLst>
          </a:custGeom>
          <a:solidFill>
            <a:srgbClr val="07111E"/>
          </a:solidFill>
        </p:spPr>
        <p:txBody>
          <a:bodyPr wrap="square" lIns="0" tIns="0" rIns="0" bIns="0" rtlCol="0"/>
          <a:lstStyle/>
          <a:p>
            <a:endParaRPr>
              <a:solidFill>
                <a:schemeClr val="bg1"/>
              </a:solidFill>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2193197"/>
            <a:ext cx="7974220" cy="3913617"/>
          </a:xfrm>
          <a:prstGeom prst="rect">
            <a:avLst/>
          </a:prstGeom>
          <a:noFill/>
          <a:ln>
            <a:noFill/>
          </a:ln>
          <a:effectLst/>
        </p:spPr>
      </p:pic>
      <p:sp>
        <p:nvSpPr>
          <p:cNvPr id="11" name="Oval 10"/>
          <p:cNvSpPr/>
          <p:nvPr/>
        </p:nvSpPr>
        <p:spPr>
          <a:xfrm>
            <a:off x="244478" y="5077183"/>
            <a:ext cx="1396463" cy="1325509"/>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Tahoma"/>
              <a:ea typeface="+mn-ea"/>
              <a:cs typeface="+mn-cs"/>
            </a:endParaRPr>
          </a:p>
        </p:txBody>
      </p:sp>
      <p:sp>
        <p:nvSpPr>
          <p:cNvPr id="12" name="Oval 11"/>
          <p:cNvSpPr/>
          <p:nvPr/>
        </p:nvSpPr>
        <p:spPr>
          <a:xfrm>
            <a:off x="243527" y="3663907"/>
            <a:ext cx="1397414" cy="1326411"/>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Tahoma"/>
              <a:ea typeface="+mn-ea"/>
              <a:cs typeface="+mn-cs"/>
            </a:endParaRPr>
          </a:p>
        </p:txBody>
      </p:sp>
      <p:grpSp>
        <p:nvGrpSpPr>
          <p:cNvPr id="13" name="Group 12"/>
          <p:cNvGrpSpPr>
            <a:grpSpLocks/>
          </p:cNvGrpSpPr>
          <p:nvPr/>
        </p:nvGrpSpPr>
        <p:grpSpPr bwMode="auto">
          <a:xfrm>
            <a:off x="6871669" y="632645"/>
            <a:ext cx="1505991" cy="1505528"/>
            <a:chOff x="6591854" y="435309"/>
            <a:chExt cx="1080000" cy="1080000"/>
          </a:xfrm>
        </p:grpSpPr>
        <p:pic>
          <p:nvPicPr>
            <p:cNvPr id="14" name="Picture 35" descr="BSI Data Spots-0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854" y="435309"/>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6699854" y="771334"/>
              <a:ext cx="852882" cy="33117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F1C20"/>
                  </a:solidFill>
                  <a:effectLst/>
                  <a:uLnTx/>
                  <a:uFillTx/>
                  <a:latin typeface="Arial" panose="020B0604020202020204" pitchFamily="34" charset="0"/>
                  <a:cs typeface="Arial" panose="020B0604020202020204" pitchFamily="34" charset="0"/>
                </a:rPr>
                <a:t>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of FTSE 100</a:t>
              </a:r>
            </a:p>
          </p:txBody>
        </p:sp>
      </p:grpSp>
      <p:sp>
        <p:nvSpPr>
          <p:cNvPr id="16" name="Title 2"/>
          <p:cNvSpPr txBox="1">
            <a:spLocks/>
          </p:cNvSpPr>
          <p:nvPr/>
        </p:nvSpPr>
        <p:spPr>
          <a:xfrm>
            <a:off x="323528" y="158774"/>
            <a:ext cx="8466138" cy="320576"/>
          </a:xfrm>
          <a:prstGeom prst="rect">
            <a:avLst/>
          </a:prstGeom>
        </p:spPr>
        <p:txBody>
          <a:bodyPr vert="horz" lIns="0" tIns="0" rIns="0" bIns="0" rtlCol="0" anchor="t" anchorCtr="0">
            <a:noAutofit/>
          </a:bodyPr>
          <a:lstStyle>
            <a:lvl1pPr algn="l" defTabSz="121917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GB" sz="3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BSI is truly a global brand</a:t>
            </a:r>
          </a:p>
        </p:txBody>
      </p:sp>
      <p:grpSp>
        <p:nvGrpSpPr>
          <p:cNvPr id="17" name="Group 16"/>
          <p:cNvGrpSpPr>
            <a:grpSpLocks/>
          </p:cNvGrpSpPr>
          <p:nvPr/>
        </p:nvGrpSpPr>
        <p:grpSpPr bwMode="auto">
          <a:xfrm>
            <a:off x="5265505" y="632646"/>
            <a:ext cx="1508206" cy="1505527"/>
            <a:chOff x="5063571" y="435309"/>
            <a:chExt cx="1080000" cy="1080000"/>
          </a:xfrm>
        </p:grpSpPr>
        <p:pic>
          <p:nvPicPr>
            <p:cNvPr id="18" name="Picture 39" descr="BSI Data Spots-02.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3571" y="435309"/>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193615" y="789556"/>
              <a:ext cx="853216" cy="33117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F1C20"/>
                  </a:solidFill>
                  <a:effectLst/>
                  <a:uLnTx/>
                  <a:uFillTx/>
                  <a:latin typeface="Arial" panose="020B0604020202020204" pitchFamily="34" charset="0"/>
                  <a:cs typeface="Arial" panose="020B0604020202020204" pitchFamily="34" charset="0"/>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of Fortune 500</a:t>
              </a:r>
            </a:p>
          </p:txBody>
        </p:sp>
      </p:grpSp>
      <p:sp>
        <p:nvSpPr>
          <p:cNvPr id="37" name="Oval 36"/>
          <p:cNvSpPr/>
          <p:nvPr/>
        </p:nvSpPr>
        <p:spPr>
          <a:xfrm>
            <a:off x="255064" y="786871"/>
            <a:ext cx="1385877" cy="1315461"/>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Tahoma"/>
              <a:ea typeface="+mn-ea"/>
              <a:cs typeface="+mn-cs"/>
            </a:endParaRPr>
          </a:p>
        </p:txBody>
      </p:sp>
      <p:grpSp>
        <p:nvGrpSpPr>
          <p:cNvPr id="20" name="Group 19"/>
          <p:cNvGrpSpPr>
            <a:grpSpLocks/>
          </p:cNvGrpSpPr>
          <p:nvPr/>
        </p:nvGrpSpPr>
        <p:grpSpPr bwMode="auto">
          <a:xfrm>
            <a:off x="8361941" y="632647"/>
            <a:ext cx="1505991" cy="1505526"/>
            <a:chOff x="8038234" y="435309"/>
            <a:chExt cx="1080000" cy="1080000"/>
          </a:xfrm>
        </p:grpSpPr>
        <p:pic>
          <p:nvPicPr>
            <p:cNvPr id="21" name="Picture 42" descr="BSI Data Spots-03.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38234" y="435309"/>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8160530" y="725783"/>
              <a:ext cx="854471" cy="4636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F1C20"/>
                  </a:solidFill>
                  <a:effectLst/>
                  <a:uLnTx/>
                  <a:uFillTx/>
                  <a:latin typeface="Arial" panose="020B0604020202020204" pitchFamily="34" charset="0"/>
                  <a:cs typeface="Arial" panose="020B0604020202020204" pitchFamily="34" charset="0"/>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of Nikkei 225 Index</a:t>
              </a:r>
            </a:p>
          </p:txBody>
        </p:sp>
      </p:grpSp>
      <p:sp>
        <p:nvSpPr>
          <p:cNvPr id="23" name="Text Placeholder 3"/>
          <p:cNvSpPr txBox="1">
            <a:spLocks/>
          </p:cNvSpPr>
          <p:nvPr/>
        </p:nvSpPr>
        <p:spPr bwMode="auto">
          <a:xfrm>
            <a:off x="329783" y="947952"/>
            <a:ext cx="1243500" cy="78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90 </a:t>
            </a: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offices with </a:t>
            </a: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4,500 </a:t>
            </a: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colleagues</a:t>
            </a:r>
            <a:b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and </a:t>
            </a: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12,000</a:t>
            </a: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experts</a:t>
            </a:r>
          </a:p>
        </p:txBody>
      </p:sp>
      <p:sp>
        <p:nvSpPr>
          <p:cNvPr id="35" name="Oval 34"/>
          <p:cNvSpPr/>
          <p:nvPr/>
        </p:nvSpPr>
        <p:spPr>
          <a:xfrm>
            <a:off x="1752651" y="5053419"/>
            <a:ext cx="1409358" cy="1337749"/>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Tahoma"/>
              <a:ea typeface="+mn-ea"/>
              <a:cs typeface="+mn-cs"/>
            </a:endParaRPr>
          </a:p>
        </p:txBody>
      </p:sp>
      <p:sp>
        <p:nvSpPr>
          <p:cNvPr id="34" name="Oval 33"/>
          <p:cNvSpPr/>
          <p:nvPr/>
        </p:nvSpPr>
        <p:spPr>
          <a:xfrm>
            <a:off x="1752031" y="3634070"/>
            <a:ext cx="1428847" cy="1356248"/>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Tahoma"/>
              <a:ea typeface="+mn-ea"/>
              <a:cs typeface="+mn-cs"/>
            </a:endParaRPr>
          </a:p>
        </p:txBody>
      </p:sp>
      <p:sp>
        <p:nvSpPr>
          <p:cNvPr id="24" name="Text Placeholder 3"/>
          <p:cNvSpPr txBox="1">
            <a:spLocks/>
          </p:cNvSpPr>
          <p:nvPr/>
        </p:nvSpPr>
        <p:spPr bwMode="auto">
          <a:xfrm>
            <a:off x="1720590" y="5502657"/>
            <a:ext cx="1486054" cy="64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+£500m</a:t>
            </a:r>
            <a:b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revenue</a:t>
            </a:r>
          </a:p>
        </p:txBody>
      </p:sp>
      <p:sp>
        <p:nvSpPr>
          <p:cNvPr id="25" name="Text Placeholder 3"/>
          <p:cNvSpPr txBox="1">
            <a:spLocks/>
          </p:cNvSpPr>
          <p:nvPr/>
        </p:nvSpPr>
        <p:spPr bwMode="auto">
          <a:xfrm>
            <a:off x="1917207" y="3833220"/>
            <a:ext cx="1092820" cy="42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212,000</a:t>
            </a:r>
            <a:b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delegates</a:t>
            </a:r>
            <a:b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trained last 12 months</a:t>
            </a:r>
          </a:p>
        </p:txBody>
      </p:sp>
      <p:sp>
        <p:nvSpPr>
          <p:cNvPr id="26" name="Text Placeholder 3"/>
          <p:cNvSpPr txBox="1">
            <a:spLocks/>
          </p:cNvSpPr>
          <p:nvPr/>
        </p:nvSpPr>
        <p:spPr bwMode="auto">
          <a:xfrm>
            <a:off x="412428" y="3832965"/>
            <a:ext cx="1091421" cy="42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232,000</a:t>
            </a:r>
            <a:b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audit days </a:t>
            </a:r>
            <a:b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delivered last 12 months</a:t>
            </a:r>
          </a:p>
        </p:txBody>
      </p:sp>
      <p:sp>
        <p:nvSpPr>
          <p:cNvPr id="36" name="Oval 35"/>
          <p:cNvSpPr/>
          <p:nvPr/>
        </p:nvSpPr>
        <p:spPr>
          <a:xfrm>
            <a:off x="1748890" y="761471"/>
            <a:ext cx="1381553" cy="1311357"/>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Tahoma"/>
              <a:ea typeface="+mn-ea"/>
              <a:cs typeface="+mn-cs"/>
            </a:endParaRPr>
          </a:p>
        </p:txBody>
      </p:sp>
      <p:sp>
        <p:nvSpPr>
          <p:cNvPr id="27" name="TextBox 26"/>
          <p:cNvSpPr txBox="1"/>
          <p:nvPr/>
        </p:nvSpPr>
        <p:spPr>
          <a:xfrm>
            <a:off x="5724127" y="294657"/>
            <a:ext cx="41630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Tahoma"/>
                <a:ea typeface="+mn-ea"/>
                <a:cs typeface="+mn-cs"/>
              </a:rPr>
              <a:t>BSI clients represent</a:t>
            </a:r>
          </a:p>
        </p:txBody>
      </p:sp>
      <p:sp>
        <p:nvSpPr>
          <p:cNvPr id="28" name="Text Placeholder 3"/>
          <p:cNvSpPr txBox="1">
            <a:spLocks/>
          </p:cNvSpPr>
          <p:nvPr/>
        </p:nvSpPr>
        <p:spPr bwMode="auto">
          <a:xfrm>
            <a:off x="1899178" y="978538"/>
            <a:ext cx="1092822" cy="54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92,000</a:t>
            </a:r>
            <a:b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clients in </a:t>
            </a:r>
            <a:b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195</a:t>
            </a:r>
            <a:b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countries</a:t>
            </a:r>
          </a:p>
        </p:txBody>
      </p:sp>
      <p:sp>
        <p:nvSpPr>
          <p:cNvPr id="29" name="Oval 28"/>
          <p:cNvSpPr/>
          <p:nvPr/>
        </p:nvSpPr>
        <p:spPr>
          <a:xfrm>
            <a:off x="254277" y="2220535"/>
            <a:ext cx="1390113" cy="1319482"/>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Tahoma"/>
              <a:ea typeface="+mn-ea"/>
              <a:cs typeface="+mn-cs"/>
            </a:endParaRPr>
          </a:p>
        </p:txBody>
      </p:sp>
      <p:sp>
        <p:nvSpPr>
          <p:cNvPr id="30" name="Text Placeholder 3"/>
          <p:cNvSpPr txBox="1">
            <a:spLocks/>
          </p:cNvSpPr>
          <p:nvPr/>
        </p:nvSpPr>
        <p:spPr bwMode="auto">
          <a:xfrm>
            <a:off x="344009" y="2361736"/>
            <a:ext cx="1223809" cy="7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15,000+ </a:t>
            </a: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active product certifications</a:t>
            </a:r>
          </a:p>
        </p:txBody>
      </p:sp>
      <p:sp>
        <p:nvSpPr>
          <p:cNvPr id="31" name="Text Placeholder 3"/>
          <p:cNvSpPr txBox="1">
            <a:spLocks/>
          </p:cNvSpPr>
          <p:nvPr/>
        </p:nvSpPr>
        <p:spPr bwMode="auto">
          <a:xfrm>
            <a:off x="50800" y="5339882"/>
            <a:ext cx="1810278" cy="3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63,500</a:t>
            </a:r>
            <a:b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consulting days</a:t>
            </a:r>
            <a:b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delivered last 12 months</a:t>
            </a:r>
          </a:p>
        </p:txBody>
      </p:sp>
      <p:sp>
        <p:nvSpPr>
          <p:cNvPr id="33" name="Oval 32"/>
          <p:cNvSpPr/>
          <p:nvPr/>
        </p:nvSpPr>
        <p:spPr>
          <a:xfrm>
            <a:off x="1748414" y="2195924"/>
            <a:ext cx="1416713" cy="1344093"/>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Tahoma"/>
              <a:ea typeface="+mn-ea"/>
              <a:cs typeface="+mn-cs"/>
            </a:endParaRPr>
          </a:p>
        </p:txBody>
      </p:sp>
      <p:sp>
        <p:nvSpPr>
          <p:cNvPr id="32" name="Text Placeholder 3"/>
          <p:cNvSpPr txBox="1">
            <a:spLocks/>
          </p:cNvSpPr>
          <p:nvPr/>
        </p:nvSpPr>
        <p:spPr bwMode="auto">
          <a:xfrm>
            <a:off x="1717141" y="2344287"/>
            <a:ext cx="1534059" cy="7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3,100</a:t>
            </a:r>
            <a:b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new</a:t>
            </a: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standards per year  </a:t>
            </a:r>
            <a:r>
              <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90,000*</a:t>
            </a:r>
            <a:b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in all</a:t>
            </a:r>
          </a:p>
        </p:txBody>
      </p:sp>
      <p:sp>
        <p:nvSpPr>
          <p:cNvPr id="38" name="TextBox 37"/>
          <p:cNvSpPr txBox="1"/>
          <p:nvPr/>
        </p:nvSpPr>
        <p:spPr>
          <a:xfrm>
            <a:off x="3346955" y="6391169"/>
            <a:ext cx="3404013" cy="184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Tahoma"/>
                <a:ea typeface="+mn-ea"/>
                <a:cs typeface="+mn-cs"/>
              </a:rPr>
              <a:t>* Number of standards available on BSOL</a:t>
            </a:r>
          </a:p>
        </p:txBody>
      </p:sp>
    </p:spTree>
    <p:extLst>
      <p:ext uri="{BB962C8B-B14F-4D97-AF65-F5344CB8AC3E}">
        <p14:creationId xmlns:p14="http://schemas.microsoft.com/office/powerpoint/2010/main" val="53125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03B944-B6F8-E9B4-DE10-10C80367DC88}"/>
              </a:ext>
            </a:extLst>
          </p:cNvPr>
          <p:cNvSpPr>
            <a:spLocks noGrp="1"/>
          </p:cNvSpPr>
          <p:nvPr>
            <p:ph type="title"/>
          </p:nvPr>
        </p:nvSpPr>
        <p:spPr>
          <a:xfrm>
            <a:off x="407987" y="443053"/>
            <a:ext cx="11376000" cy="335841"/>
          </a:xfrm>
        </p:spPr>
        <p:txBody>
          <a:bodyPr/>
          <a:lstStyle/>
          <a:p>
            <a:r>
              <a:rPr lang="en-US" dirty="0"/>
              <a:t>Elaboration </a:t>
            </a:r>
          </a:p>
        </p:txBody>
      </p:sp>
      <p:sp>
        <p:nvSpPr>
          <p:cNvPr id="3" name="Footer Placeholder 2">
            <a:extLst>
              <a:ext uri="{FF2B5EF4-FFF2-40B4-BE49-F238E27FC236}">
                <a16:creationId xmlns:a16="http://schemas.microsoft.com/office/drawing/2014/main" id="{BE1A6D26-D349-8071-91E8-6F750A4F6E51}"/>
              </a:ext>
            </a:extLst>
          </p:cNvPr>
          <p:cNvSpPr>
            <a:spLocks noGrp="1"/>
          </p:cNvSpPr>
          <p:nvPr>
            <p:ph type="ftr" sz="quarter" idx="11"/>
          </p:nvPr>
        </p:nvSpPr>
        <p:spPr>
          <a:xfrm>
            <a:off x="10128250" y="6504544"/>
            <a:ext cx="1655738" cy="73378"/>
          </a:xfrm>
        </p:spPr>
        <p:txBody>
          <a:bodyPr wrap="square" anchor="b">
            <a:normAutofit/>
          </a:bodyPr>
          <a:lstStyle/>
          <a:p>
            <a:pPr>
              <a:spcAft>
                <a:spcPts val="600"/>
              </a:spcAft>
            </a:pPr>
            <a:r>
              <a:rPr lang="en-GB"/>
              <a:t>Copyright © 2022 BSI. All rights reserved</a:t>
            </a:r>
          </a:p>
        </p:txBody>
      </p:sp>
      <p:sp>
        <p:nvSpPr>
          <p:cNvPr id="4" name="Slide Number Placeholder 3">
            <a:extLst>
              <a:ext uri="{FF2B5EF4-FFF2-40B4-BE49-F238E27FC236}">
                <a16:creationId xmlns:a16="http://schemas.microsoft.com/office/drawing/2014/main" id="{D17E9186-7D0F-A8B7-D82B-38F9FA8D93FC}"/>
              </a:ext>
            </a:extLst>
          </p:cNvPr>
          <p:cNvSpPr>
            <a:spLocks noGrp="1"/>
          </p:cNvSpPr>
          <p:nvPr>
            <p:ph type="sldNum" sz="quarter" idx="13"/>
          </p:nvPr>
        </p:nvSpPr>
        <p:spPr>
          <a:xfrm>
            <a:off x="11099801" y="443053"/>
            <a:ext cx="684188" cy="146931"/>
          </a:xfrm>
        </p:spPr>
        <p:txBody>
          <a:bodyPr wrap="square" anchor="t">
            <a:normAutofit/>
          </a:bodyPr>
          <a:lstStyle/>
          <a:p>
            <a:pPr>
              <a:spcAft>
                <a:spcPts val="600"/>
              </a:spcAft>
            </a:pPr>
            <a:fld id="{9BEE5E6F-8C63-49E6-9CA1-F88562E61F38}" type="slidenum">
              <a:rPr lang="en-GB" smtClean="0"/>
              <a:pPr>
                <a:spcAft>
                  <a:spcPts val="600"/>
                </a:spcAft>
              </a:pPr>
              <a:t>20</a:t>
            </a:fld>
            <a:endParaRPr lang="en-GB"/>
          </a:p>
        </p:txBody>
      </p:sp>
      <p:pic>
        <p:nvPicPr>
          <p:cNvPr id="8" name="Picture 7">
            <a:extLst>
              <a:ext uri="{FF2B5EF4-FFF2-40B4-BE49-F238E27FC236}">
                <a16:creationId xmlns:a16="http://schemas.microsoft.com/office/drawing/2014/main" id="{4DC412DA-CC34-9DD1-EE39-957ACE896A5D}"/>
              </a:ext>
            </a:extLst>
          </p:cNvPr>
          <p:cNvPicPr>
            <a:picLocks noChangeAspect="1"/>
          </p:cNvPicPr>
          <p:nvPr/>
        </p:nvPicPr>
        <p:blipFill rotWithShape="1">
          <a:blip r:embed="rId2"/>
          <a:srcRect l="6642" t="2210" r="-231" b="17242"/>
          <a:stretch/>
        </p:blipFill>
        <p:spPr>
          <a:xfrm>
            <a:off x="826168" y="1061794"/>
            <a:ext cx="4844715" cy="4923081"/>
          </a:xfrm>
          <a:prstGeom prst="rect">
            <a:avLst/>
          </a:prstGeom>
          <a:noFill/>
          <a:effectLst>
            <a:outerShdw blurRad="50800" dist="38100" dir="2700000" algn="tl" rotWithShape="0">
              <a:schemeClr val="tx1">
                <a:lumMod val="90000"/>
                <a:lumOff val="10000"/>
                <a:alpha val="40000"/>
              </a:schemeClr>
            </a:outerShdw>
          </a:effectLst>
        </p:spPr>
      </p:pic>
      <p:pic>
        <p:nvPicPr>
          <p:cNvPr id="12" name="Picture 11">
            <a:extLst>
              <a:ext uri="{FF2B5EF4-FFF2-40B4-BE49-F238E27FC236}">
                <a16:creationId xmlns:a16="http://schemas.microsoft.com/office/drawing/2014/main" id="{0B8EE9D8-A8DA-6B6A-2313-A8B0FC67BDD8}"/>
              </a:ext>
            </a:extLst>
          </p:cNvPr>
          <p:cNvPicPr>
            <a:picLocks noChangeAspect="1"/>
          </p:cNvPicPr>
          <p:nvPr/>
        </p:nvPicPr>
        <p:blipFill>
          <a:blip r:embed="rId3"/>
          <a:stretch>
            <a:fillRect/>
          </a:stretch>
        </p:blipFill>
        <p:spPr>
          <a:xfrm>
            <a:off x="5852907" y="2507448"/>
            <a:ext cx="5915025" cy="1228725"/>
          </a:xfrm>
          <a:prstGeom prst="rect">
            <a:avLst/>
          </a:prstGeom>
        </p:spPr>
      </p:pic>
    </p:spTree>
    <p:extLst>
      <p:ext uri="{BB962C8B-B14F-4D97-AF65-F5344CB8AC3E}">
        <p14:creationId xmlns:p14="http://schemas.microsoft.com/office/powerpoint/2010/main" val="3049349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1600" y="4308957"/>
            <a:ext cx="9144000" cy="1709705"/>
          </a:xfrm>
        </p:spPr>
        <p:txBody>
          <a:bodyPr>
            <a:noAutofi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1. BIM – as a </a:t>
            </a:r>
            <a:r>
              <a:rPr lang="en-US" sz="2800" b="1">
                <a:solidFill>
                  <a:schemeClr val="tx2"/>
                </a:solidFill>
                <a:latin typeface="Tahoma" panose="020B0604030504040204" pitchFamily="34" charset="0"/>
                <a:ea typeface="Tahoma" panose="020B0604030504040204" pitchFamily="34" charset="0"/>
                <a:cs typeface="Tahoma" panose="020B0604030504040204" pitchFamily="34" charset="0"/>
              </a:rPr>
              <a:t>Sustainability Way</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p>
        </p:txBody>
      </p:sp>
      <p:sp>
        <p:nvSpPr>
          <p:cNvPr id="4" name="Slide Number Placeholder 3"/>
          <p:cNvSpPr>
            <a:spLocks noGrp="1"/>
          </p:cNvSpPr>
          <p:nvPr>
            <p:ph type="sldNum" sz="quarter" idx="14"/>
          </p:nvPr>
        </p:nvSpPr>
        <p:spPr/>
        <p:txBody>
          <a:bodyPr/>
          <a:lstStyle/>
          <a:p>
            <a:fld id="{C1B07ACB-AE6F-47F7-B02A-AE02D6CD5526}" type="slidenum">
              <a:rPr lang="en-GB" smtClean="0"/>
              <a:pPr/>
              <a:t>21</a:t>
            </a:fld>
            <a:endParaRPr lang="en-GB" dirty="0"/>
          </a:p>
        </p:txBody>
      </p:sp>
    </p:spTree>
    <p:extLst>
      <p:ext uri="{BB962C8B-B14F-4D97-AF65-F5344CB8AC3E}">
        <p14:creationId xmlns:p14="http://schemas.microsoft.com/office/powerpoint/2010/main" val="74830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577802-8738-4B09-B5D8-D08C1241A6FF}"/>
              </a:ext>
            </a:extLst>
          </p:cNvPr>
          <p:cNvSpPr>
            <a:spLocks noGrp="1"/>
          </p:cNvSpPr>
          <p:nvPr>
            <p:ph type="title"/>
          </p:nvPr>
        </p:nvSpPr>
        <p:spPr>
          <a:xfrm>
            <a:off x="422572" y="509424"/>
            <a:ext cx="8466535" cy="335861"/>
          </a:xfrm>
        </p:spPr>
        <p:txBody>
          <a:bodyPr/>
          <a:lstStyle/>
          <a:p>
            <a:r>
              <a:rPr lang="en-GB" dirty="0"/>
              <a:t>BIM and Sustainable Development</a:t>
            </a:r>
          </a:p>
        </p:txBody>
      </p:sp>
      <p:pic>
        <p:nvPicPr>
          <p:cNvPr id="7" name="D80886E7-634A-457B-BCC5-D9B8025FB82A" descr="D80886E7-634A-457B-BCC5-D9B8025FB82A">
            <a:extLst>
              <a:ext uri="{FF2B5EF4-FFF2-40B4-BE49-F238E27FC236}">
                <a16:creationId xmlns:a16="http://schemas.microsoft.com/office/drawing/2014/main" id="{03E9DA11-E995-49DC-96D5-139B594ECA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13756" y="1402548"/>
            <a:ext cx="8964488" cy="438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51D3863-06E2-20B9-141A-233EC4568C1B}"/>
              </a:ext>
            </a:extLst>
          </p:cNvPr>
          <p:cNvSpPr/>
          <p:nvPr/>
        </p:nvSpPr>
        <p:spPr>
          <a:xfrm>
            <a:off x="4655840" y="2852936"/>
            <a:ext cx="1440160" cy="1440160"/>
          </a:xfrm>
          <a:prstGeom prst="rect">
            <a:avLst/>
          </a:prstGeom>
          <a:noFill/>
          <a:ln w="762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650C3FD8-4A0D-DDD3-6D6A-8E1B9A81215A}"/>
              </a:ext>
            </a:extLst>
          </p:cNvPr>
          <p:cNvSpPr/>
          <p:nvPr/>
        </p:nvSpPr>
        <p:spPr>
          <a:xfrm>
            <a:off x="7539118" y="2841792"/>
            <a:ext cx="1440160" cy="1440160"/>
          </a:xfrm>
          <a:prstGeom prst="rect">
            <a:avLst/>
          </a:prstGeom>
          <a:noFill/>
          <a:ln w="762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C7B972DB-AE52-82EB-48AE-03D71A1B574D}"/>
              </a:ext>
            </a:extLst>
          </p:cNvPr>
          <p:cNvSpPr/>
          <p:nvPr/>
        </p:nvSpPr>
        <p:spPr>
          <a:xfrm>
            <a:off x="8989088" y="2841792"/>
            <a:ext cx="1440160" cy="1440160"/>
          </a:xfrm>
          <a:prstGeom prst="rect">
            <a:avLst/>
          </a:prstGeom>
          <a:noFill/>
          <a:ln w="762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728313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8DC135E5-0B4D-4112-9232-D5F1908F53D4}"/>
              </a:ext>
            </a:extLst>
          </p:cNvPr>
          <p:cNvSpPr>
            <a:spLocks noGrp="1"/>
          </p:cNvSpPr>
          <p:nvPr>
            <p:ph type="title"/>
          </p:nvPr>
        </p:nvSpPr>
        <p:spPr>
          <a:xfrm>
            <a:off x="1703513" y="188641"/>
            <a:ext cx="8466535" cy="335861"/>
          </a:xfrm>
          <a:noFill/>
        </p:spPr>
        <p:txBody>
          <a:bodyPr/>
          <a:lstStyle/>
          <a:p>
            <a:r>
              <a:rPr lang="en-GB"/>
              <a:t>Construction ambitions</a:t>
            </a:r>
            <a:endParaRPr lang="en-GB" dirty="0"/>
          </a:p>
        </p:txBody>
      </p:sp>
      <p:sp>
        <p:nvSpPr>
          <p:cNvPr id="7" name="TextBox 6">
            <a:extLst>
              <a:ext uri="{FF2B5EF4-FFF2-40B4-BE49-F238E27FC236}">
                <a16:creationId xmlns:a16="http://schemas.microsoft.com/office/drawing/2014/main" id="{05879B16-B85E-427B-B92D-5A0FA6E079CB}"/>
              </a:ext>
            </a:extLst>
          </p:cNvPr>
          <p:cNvSpPr txBox="1"/>
          <p:nvPr/>
        </p:nvSpPr>
        <p:spPr bwMode="gray">
          <a:xfrm>
            <a:off x="1581381" y="1477275"/>
            <a:ext cx="3415735" cy="1569660"/>
          </a:xfrm>
          <a:prstGeom prst="rect">
            <a:avLst/>
          </a:prstGeom>
          <a:solidFill>
            <a:schemeClr val="bg1"/>
          </a:solidFill>
        </p:spPr>
        <p:txBody>
          <a:bodyPr wrap="square" rtlCol="0">
            <a:spAutoFit/>
          </a:bodyPr>
          <a:lstStyle/>
          <a:p>
            <a:pPr algn="l"/>
            <a:r>
              <a:rPr lang="en-GB" sz="2400" dirty="0">
                <a:solidFill>
                  <a:srgbClr val="0070C4"/>
                </a:solidFill>
              </a:rPr>
              <a:t>Lower costs</a:t>
            </a:r>
          </a:p>
          <a:p>
            <a:pPr algn="l"/>
            <a:r>
              <a:rPr lang="en-GB" sz="4400" dirty="0">
                <a:solidFill>
                  <a:srgbClr val="0070C4"/>
                </a:solidFill>
              </a:rPr>
              <a:t>33%</a:t>
            </a:r>
          </a:p>
          <a:p>
            <a:pPr algn="l"/>
            <a:r>
              <a:rPr lang="en-GB" sz="1400" dirty="0" err="1"/>
              <a:t>Reduksi</a:t>
            </a:r>
            <a:r>
              <a:rPr lang="en-GB" sz="1400" dirty="0"/>
              <a:t> cost </a:t>
            </a:r>
            <a:r>
              <a:rPr lang="en-GB" sz="1400" dirty="0" err="1"/>
              <a:t>awal</a:t>
            </a:r>
            <a:r>
              <a:rPr lang="en-GB" sz="1400" dirty="0"/>
              <a:t> </a:t>
            </a:r>
            <a:r>
              <a:rPr lang="en-GB" sz="1400" dirty="0" err="1"/>
              <a:t>Konstruksi</a:t>
            </a:r>
            <a:r>
              <a:rPr lang="en-GB" sz="1400" dirty="0"/>
              <a:t> dan life cycle cost </a:t>
            </a:r>
            <a:r>
              <a:rPr lang="en-GB" sz="1400" dirty="0" err="1"/>
              <a:t>dari</a:t>
            </a:r>
            <a:r>
              <a:rPr lang="en-GB" sz="1400" dirty="0"/>
              <a:t> </a:t>
            </a:r>
            <a:r>
              <a:rPr lang="en-GB" sz="1400" dirty="0" err="1"/>
              <a:t>suatu</a:t>
            </a:r>
            <a:r>
              <a:rPr lang="en-GB" sz="1400" dirty="0"/>
              <a:t> asset</a:t>
            </a:r>
          </a:p>
        </p:txBody>
      </p:sp>
      <p:sp>
        <p:nvSpPr>
          <p:cNvPr id="8" name="TextBox 7">
            <a:extLst>
              <a:ext uri="{FF2B5EF4-FFF2-40B4-BE49-F238E27FC236}">
                <a16:creationId xmlns:a16="http://schemas.microsoft.com/office/drawing/2014/main" id="{21950F52-5C42-4A9D-A4B2-132CF7323CEC}"/>
              </a:ext>
            </a:extLst>
          </p:cNvPr>
          <p:cNvSpPr txBox="1"/>
          <p:nvPr/>
        </p:nvSpPr>
        <p:spPr bwMode="gray">
          <a:xfrm>
            <a:off x="1581381" y="3863351"/>
            <a:ext cx="3330495" cy="1723549"/>
          </a:xfrm>
          <a:prstGeom prst="rect">
            <a:avLst/>
          </a:prstGeom>
          <a:solidFill>
            <a:schemeClr val="bg1"/>
          </a:solidFill>
        </p:spPr>
        <p:txBody>
          <a:bodyPr wrap="square" rtlCol="0">
            <a:spAutoFit/>
          </a:bodyPr>
          <a:lstStyle/>
          <a:p>
            <a:pPr algn="l"/>
            <a:r>
              <a:rPr lang="en-GB" sz="2400" dirty="0">
                <a:solidFill>
                  <a:srgbClr val="0070C4"/>
                </a:solidFill>
              </a:rPr>
              <a:t>Lower </a:t>
            </a:r>
            <a:br>
              <a:rPr lang="en-GB" sz="2400" dirty="0">
                <a:solidFill>
                  <a:srgbClr val="0070C4"/>
                </a:solidFill>
              </a:rPr>
            </a:br>
            <a:r>
              <a:rPr lang="en-GB" sz="2400" dirty="0">
                <a:solidFill>
                  <a:srgbClr val="0070C4"/>
                </a:solidFill>
              </a:rPr>
              <a:t>emissions</a:t>
            </a:r>
          </a:p>
          <a:p>
            <a:pPr algn="l"/>
            <a:r>
              <a:rPr lang="en-GB" sz="4400" dirty="0">
                <a:solidFill>
                  <a:srgbClr val="0070C4"/>
                </a:solidFill>
              </a:rPr>
              <a:t>50%</a:t>
            </a:r>
          </a:p>
          <a:p>
            <a:pPr algn="l"/>
            <a:r>
              <a:rPr lang="en-GB" sz="1400" dirty="0" err="1"/>
              <a:t>Reduksi</a:t>
            </a:r>
            <a:r>
              <a:rPr lang="en-GB" sz="1400" dirty="0"/>
              <a:t> Carbon emissions</a:t>
            </a:r>
          </a:p>
        </p:txBody>
      </p:sp>
      <p:sp>
        <p:nvSpPr>
          <p:cNvPr id="10" name="TextBox 9">
            <a:extLst>
              <a:ext uri="{FF2B5EF4-FFF2-40B4-BE49-F238E27FC236}">
                <a16:creationId xmlns:a16="http://schemas.microsoft.com/office/drawing/2014/main" id="{387CF46C-A5C4-438F-AC1C-F2292BB15A6B}"/>
              </a:ext>
            </a:extLst>
          </p:cNvPr>
          <p:cNvSpPr txBox="1"/>
          <p:nvPr/>
        </p:nvSpPr>
        <p:spPr bwMode="gray">
          <a:xfrm>
            <a:off x="5231107" y="2526841"/>
            <a:ext cx="3981523" cy="1785104"/>
          </a:xfrm>
          <a:prstGeom prst="rect">
            <a:avLst/>
          </a:prstGeom>
          <a:solidFill>
            <a:schemeClr val="bg1"/>
          </a:solidFill>
        </p:spPr>
        <p:txBody>
          <a:bodyPr wrap="square" rtlCol="0">
            <a:spAutoFit/>
          </a:bodyPr>
          <a:lstStyle/>
          <a:p>
            <a:pPr algn="l"/>
            <a:r>
              <a:rPr lang="en-GB" sz="2400" dirty="0">
                <a:solidFill>
                  <a:srgbClr val="0070C4"/>
                </a:solidFill>
              </a:rPr>
              <a:t>Faster delivery</a:t>
            </a:r>
          </a:p>
          <a:p>
            <a:pPr algn="l"/>
            <a:r>
              <a:rPr lang="en-GB" sz="4400" dirty="0">
                <a:solidFill>
                  <a:srgbClr val="0070C4"/>
                </a:solidFill>
              </a:rPr>
              <a:t>50%</a:t>
            </a:r>
          </a:p>
          <a:p>
            <a:r>
              <a:rPr lang="en-GB" sz="1400" dirty="0" err="1"/>
              <a:t>Reduksi</a:t>
            </a:r>
            <a:r>
              <a:rPr lang="en-GB" sz="1400" dirty="0"/>
              <a:t> total </a:t>
            </a:r>
            <a:r>
              <a:rPr lang="en-GB" sz="1400" dirty="0" err="1"/>
              <a:t>waktu</a:t>
            </a:r>
            <a:r>
              <a:rPr lang="en-GB" sz="1400" dirty="0"/>
              <a:t> </a:t>
            </a:r>
            <a:r>
              <a:rPr lang="en-GB" sz="1400" dirty="0" err="1"/>
              <a:t>keseluruhan</a:t>
            </a:r>
            <a:r>
              <a:rPr lang="en-GB" sz="1400" dirty="0"/>
              <a:t>, inception </a:t>
            </a:r>
            <a:r>
              <a:rPr lang="en-GB" sz="1400" dirty="0" err="1"/>
              <a:t>hingga</a:t>
            </a:r>
            <a:r>
              <a:rPr lang="en-GB" sz="1400" dirty="0"/>
              <a:t> completion ; </a:t>
            </a:r>
            <a:r>
              <a:rPr lang="en-GB" sz="1400" dirty="0" err="1"/>
              <a:t>Untuk</a:t>
            </a:r>
            <a:r>
              <a:rPr lang="en-GB" sz="1400" dirty="0"/>
              <a:t> </a:t>
            </a:r>
            <a:r>
              <a:rPr lang="en-GB" sz="1400" dirty="0" err="1"/>
              <a:t>aset</a:t>
            </a:r>
            <a:r>
              <a:rPr lang="en-GB" sz="1400" dirty="0"/>
              <a:t> </a:t>
            </a:r>
            <a:r>
              <a:rPr lang="en-GB" sz="1400" dirty="0" err="1"/>
              <a:t>baru</a:t>
            </a:r>
            <a:r>
              <a:rPr lang="en-GB" sz="1400" dirty="0"/>
              <a:t> </a:t>
            </a:r>
            <a:r>
              <a:rPr lang="en-GB" sz="1400" dirty="0" err="1"/>
              <a:t>maupun</a:t>
            </a:r>
            <a:r>
              <a:rPr lang="en-GB" sz="1400" dirty="0"/>
              <a:t> </a:t>
            </a:r>
            <a:r>
              <a:rPr lang="en-GB" sz="1400" dirty="0" err="1"/>
              <a:t>diperbaharui</a:t>
            </a:r>
            <a:endParaRPr lang="en-GB" sz="1400" dirty="0"/>
          </a:p>
        </p:txBody>
      </p:sp>
      <p:pic>
        <p:nvPicPr>
          <p:cNvPr id="11" name="Picture 10">
            <a:extLst>
              <a:ext uri="{FF2B5EF4-FFF2-40B4-BE49-F238E27FC236}">
                <a16:creationId xmlns:a16="http://schemas.microsoft.com/office/drawing/2014/main" id="{BB52EEEB-9F8F-44EA-AFB3-7C1BD9D8C9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1861" y="1261845"/>
            <a:ext cx="2157515" cy="3050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528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8194-8CFE-F16F-9F6B-6E00067AB51F}"/>
              </a:ext>
            </a:extLst>
          </p:cNvPr>
          <p:cNvSpPr>
            <a:spLocks noGrp="1"/>
          </p:cNvSpPr>
          <p:nvPr>
            <p:ph type="title"/>
          </p:nvPr>
        </p:nvSpPr>
        <p:spPr/>
        <p:txBody>
          <a:bodyPr/>
          <a:lstStyle/>
          <a:p>
            <a:r>
              <a:rPr lang="en-US" dirty="0"/>
              <a:t>BIM Adoption Circle</a:t>
            </a:r>
            <a:endParaRPr lang="en-ID" dirty="0"/>
          </a:p>
        </p:txBody>
      </p:sp>
      <p:sp>
        <p:nvSpPr>
          <p:cNvPr id="4" name="Footer Placeholder 3">
            <a:extLst>
              <a:ext uri="{FF2B5EF4-FFF2-40B4-BE49-F238E27FC236}">
                <a16:creationId xmlns:a16="http://schemas.microsoft.com/office/drawing/2014/main" id="{5F41FDD7-2BFF-AA79-D4AE-3342045F5CB5}"/>
              </a:ext>
            </a:extLst>
          </p:cNvPr>
          <p:cNvSpPr>
            <a:spLocks noGrp="1"/>
          </p:cNvSpPr>
          <p:nvPr>
            <p:ph type="ftr" sz="quarter" idx="11"/>
          </p:nvPr>
        </p:nvSpPr>
        <p:spPr/>
        <p:txBody>
          <a:bodyPr/>
          <a:lstStyle/>
          <a:p>
            <a:r>
              <a:rPr lang="en-GB"/>
              <a:t>Copyright © 2022 BSI. All rights reserved</a:t>
            </a:r>
            <a:endParaRPr lang="en-GB" dirty="0"/>
          </a:p>
        </p:txBody>
      </p:sp>
      <p:sp>
        <p:nvSpPr>
          <p:cNvPr id="5" name="Slide Number Placeholder 4">
            <a:extLst>
              <a:ext uri="{FF2B5EF4-FFF2-40B4-BE49-F238E27FC236}">
                <a16:creationId xmlns:a16="http://schemas.microsoft.com/office/drawing/2014/main" id="{D61CDF40-EB75-1001-233B-D94769F0BA8F}"/>
              </a:ext>
            </a:extLst>
          </p:cNvPr>
          <p:cNvSpPr>
            <a:spLocks noGrp="1"/>
          </p:cNvSpPr>
          <p:nvPr>
            <p:ph type="sldNum" sz="quarter" idx="13"/>
          </p:nvPr>
        </p:nvSpPr>
        <p:spPr/>
        <p:txBody>
          <a:bodyPr/>
          <a:lstStyle/>
          <a:p>
            <a:fld id="{9BEE5E6F-8C63-49E6-9CA1-F88562E61F38}" type="slidenum">
              <a:rPr lang="en-GB" smtClean="0"/>
              <a:pPr/>
              <a:t>24</a:t>
            </a:fld>
            <a:endParaRPr lang="en-GB" dirty="0"/>
          </a:p>
        </p:txBody>
      </p:sp>
      <p:pic>
        <p:nvPicPr>
          <p:cNvPr id="43" name="Picture 42">
            <a:extLst>
              <a:ext uri="{FF2B5EF4-FFF2-40B4-BE49-F238E27FC236}">
                <a16:creationId xmlns:a16="http://schemas.microsoft.com/office/drawing/2014/main" id="{3EC0A68E-E5F1-AD85-7A6A-AD44E5171D16}"/>
              </a:ext>
            </a:extLst>
          </p:cNvPr>
          <p:cNvPicPr>
            <a:picLocks noChangeAspect="1"/>
          </p:cNvPicPr>
          <p:nvPr/>
        </p:nvPicPr>
        <p:blipFill>
          <a:blip r:embed="rId2"/>
          <a:stretch>
            <a:fillRect/>
          </a:stretch>
        </p:blipFill>
        <p:spPr>
          <a:xfrm>
            <a:off x="3488634" y="1115172"/>
            <a:ext cx="6755296" cy="5152344"/>
          </a:xfrm>
          <a:prstGeom prst="rect">
            <a:avLst/>
          </a:prstGeom>
        </p:spPr>
      </p:pic>
    </p:spTree>
    <p:extLst>
      <p:ext uri="{BB962C8B-B14F-4D97-AF65-F5344CB8AC3E}">
        <p14:creationId xmlns:p14="http://schemas.microsoft.com/office/powerpoint/2010/main" val="2241113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F4C-1738-88BA-C3D8-A257DA03C601}"/>
              </a:ext>
            </a:extLst>
          </p:cNvPr>
          <p:cNvSpPr>
            <a:spLocks noGrp="1"/>
          </p:cNvSpPr>
          <p:nvPr>
            <p:ph type="title"/>
          </p:nvPr>
        </p:nvSpPr>
        <p:spPr/>
        <p:txBody>
          <a:bodyPr/>
          <a:lstStyle/>
          <a:p>
            <a:r>
              <a:rPr lang="en-US" dirty="0"/>
              <a:t>The Impact of Standards </a:t>
            </a:r>
            <a:endParaRPr lang="en-ID" dirty="0"/>
          </a:p>
        </p:txBody>
      </p:sp>
      <p:sp>
        <p:nvSpPr>
          <p:cNvPr id="4" name="Footer Placeholder 3">
            <a:extLst>
              <a:ext uri="{FF2B5EF4-FFF2-40B4-BE49-F238E27FC236}">
                <a16:creationId xmlns:a16="http://schemas.microsoft.com/office/drawing/2014/main" id="{20F5BECB-6641-15D7-53F1-E7836536302D}"/>
              </a:ext>
            </a:extLst>
          </p:cNvPr>
          <p:cNvSpPr>
            <a:spLocks noGrp="1"/>
          </p:cNvSpPr>
          <p:nvPr>
            <p:ph type="ftr" sz="quarter" idx="11"/>
          </p:nvPr>
        </p:nvSpPr>
        <p:spPr/>
        <p:txBody>
          <a:bodyPr/>
          <a:lstStyle/>
          <a:p>
            <a:r>
              <a:rPr lang="en-GB"/>
              <a:t>Copyright © 2022 BSI. All rights reserved</a:t>
            </a:r>
            <a:endParaRPr lang="en-GB" dirty="0"/>
          </a:p>
        </p:txBody>
      </p:sp>
      <p:sp>
        <p:nvSpPr>
          <p:cNvPr id="5" name="Slide Number Placeholder 4">
            <a:extLst>
              <a:ext uri="{FF2B5EF4-FFF2-40B4-BE49-F238E27FC236}">
                <a16:creationId xmlns:a16="http://schemas.microsoft.com/office/drawing/2014/main" id="{2D52474D-A00B-DD8A-1347-F378CDD6AB85}"/>
              </a:ext>
            </a:extLst>
          </p:cNvPr>
          <p:cNvSpPr>
            <a:spLocks noGrp="1"/>
          </p:cNvSpPr>
          <p:nvPr>
            <p:ph type="sldNum" sz="quarter" idx="13"/>
          </p:nvPr>
        </p:nvSpPr>
        <p:spPr/>
        <p:txBody>
          <a:bodyPr/>
          <a:lstStyle/>
          <a:p>
            <a:fld id="{9BEE5E6F-8C63-49E6-9CA1-F88562E61F38}" type="slidenum">
              <a:rPr lang="en-GB" smtClean="0"/>
              <a:pPr/>
              <a:t>25</a:t>
            </a:fld>
            <a:endParaRPr lang="en-GB" dirty="0"/>
          </a:p>
        </p:txBody>
      </p:sp>
      <p:pic>
        <p:nvPicPr>
          <p:cNvPr id="6" name="Picture 1">
            <a:extLst>
              <a:ext uri="{FF2B5EF4-FFF2-40B4-BE49-F238E27FC236}">
                <a16:creationId xmlns:a16="http://schemas.microsoft.com/office/drawing/2014/main" id="{2EBE96D2-C7F2-B5F1-1728-1F586219C2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902" y="1106904"/>
            <a:ext cx="11092793" cy="500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peech Bubble: Rectangle 6">
            <a:extLst>
              <a:ext uri="{FF2B5EF4-FFF2-40B4-BE49-F238E27FC236}">
                <a16:creationId xmlns:a16="http://schemas.microsoft.com/office/drawing/2014/main" id="{7C30A96B-E9FF-BDCF-1D53-FA1A0226E171}"/>
              </a:ext>
            </a:extLst>
          </p:cNvPr>
          <p:cNvSpPr/>
          <p:nvPr/>
        </p:nvSpPr>
        <p:spPr>
          <a:xfrm>
            <a:off x="7836570" y="1251284"/>
            <a:ext cx="585536" cy="178907"/>
          </a:xfrm>
          <a:prstGeom prst="wedgeRectCallout">
            <a:avLst>
              <a:gd name="adj1" fmla="val -60188"/>
              <a:gd name="adj2" fmla="val 24671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BIM</a:t>
            </a:r>
            <a:endParaRPr lang="en-ID" sz="1000" dirty="0"/>
          </a:p>
        </p:txBody>
      </p:sp>
      <p:sp>
        <p:nvSpPr>
          <p:cNvPr id="8" name="Speech Bubble: Oval 7">
            <a:extLst>
              <a:ext uri="{FF2B5EF4-FFF2-40B4-BE49-F238E27FC236}">
                <a16:creationId xmlns:a16="http://schemas.microsoft.com/office/drawing/2014/main" id="{CC328FDE-6A73-9E42-9C22-DA25DE019C4F}"/>
              </a:ext>
            </a:extLst>
          </p:cNvPr>
          <p:cNvSpPr/>
          <p:nvPr/>
        </p:nvSpPr>
        <p:spPr>
          <a:xfrm>
            <a:off x="10630043" y="1167943"/>
            <a:ext cx="1386554" cy="524499"/>
          </a:xfrm>
          <a:prstGeom prst="wedgeEllipseCallout">
            <a:avLst>
              <a:gd name="adj1" fmla="val -63137"/>
              <a:gd name="adj2" fmla="val 7519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Smart City </a:t>
            </a:r>
            <a:endParaRPr lang="en-ID" dirty="0"/>
          </a:p>
        </p:txBody>
      </p:sp>
    </p:spTree>
    <p:extLst>
      <p:ext uri="{BB962C8B-B14F-4D97-AF65-F5344CB8AC3E}">
        <p14:creationId xmlns:p14="http://schemas.microsoft.com/office/powerpoint/2010/main" val="2343375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txBox="1">
            <a:spLocks/>
          </p:cNvSpPr>
          <p:nvPr/>
        </p:nvSpPr>
        <p:spPr>
          <a:xfrm>
            <a:off x="897600" y="6213310"/>
            <a:ext cx="5198400" cy="14910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r>
              <a:rPr lang="en-GB" sz="800" dirty="0">
                <a:solidFill>
                  <a:srgbClr val="000000"/>
                </a:solidFill>
                <a:latin typeface="Tahoma"/>
              </a:rPr>
              <a:t>Copyright © 2018 BSI. All rights reserved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200" r="564"/>
          <a:stretch/>
        </p:blipFill>
        <p:spPr>
          <a:xfrm>
            <a:off x="489975" y="1028733"/>
            <a:ext cx="3229803" cy="4800533"/>
          </a:xfrm>
          <a:prstGeom prst="rect">
            <a:avLst/>
          </a:prstGeom>
          <a:effectLst>
            <a:outerShdw blurRad="177800" dist="165100" dir="2700000" algn="tl" rotWithShape="0">
              <a:prstClr val="black">
                <a:alpha val="40000"/>
              </a:prstClr>
            </a:outerShdw>
          </a:effectLst>
        </p:spPr>
      </p:pic>
      <p:sp>
        <p:nvSpPr>
          <p:cNvPr id="7" name="Slide Number Placeholder 3"/>
          <p:cNvSpPr txBox="1">
            <a:spLocks/>
          </p:cNvSpPr>
          <p:nvPr/>
        </p:nvSpPr>
        <p:spPr>
          <a:xfrm>
            <a:off x="11609739" y="6144000"/>
            <a:ext cx="301824" cy="365125"/>
          </a:xfrm>
          <a:prstGeom prst="rect">
            <a:avLst/>
          </a:prstGeom>
        </p:spPr>
        <p:txBody>
          <a:bodyPr vert="horz" lIns="0" tIns="0" rIns="0" bIns="0" rtlCol="0" anchor="ctr"/>
          <a:lstStyle>
            <a:defPPr>
              <a:defRPr lang="en-US"/>
            </a:defPPr>
            <a:lvl1pPr algn="ctr">
              <a:defRPr sz="700">
                <a:solidFill>
                  <a:schemeClr val="bg1"/>
                </a:solidFill>
              </a:defRPr>
            </a:lvl1pPr>
          </a:lstStyle>
          <a:p>
            <a:pPr defTabSz="914377"/>
            <a:fld id="{C1B07ACB-AE6F-47F7-B02A-AE02D6CD5526}" type="slidenum">
              <a:rPr lang="en-GB" sz="933">
                <a:solidFill>
                  <a:srgbClr val="FFFFFF"/>
                </a:solidFill>
                <a:latin typeface="Tahoma"/>
              </a:rPr>
              <a:pPr defTabSz="914377"/>
              <a:t>26</a:t>
            </a:fld>
            <a:endParaRPr lang="en-GB" sz="933" dirty="0">
              <a:solidFill>
                <a:srgbClr val="FFFFFF"/>
              </a:solidFill>
              <a:latin typeface="Tahoma"/>
            </a:endParaRPr>
          </a:p>
        </p:txBody>
      </p:sp>
      <p:pic>
        <p:nvPicPr>
          <p:cNvPr id="4" name="Picture 3" descr="A large body of water with a city in the background&#10;&#10;Description generated with very high confidence">
            <a:extLst>
              <a:ext uri="{FF2B5EF4-FFF2-40B4-BE49-F238E27FC236}">
                <a16:creationId xmlns:a16="http://schemas.microsoft.com/office/drawing/2014/main" id="{87FB1CB6-F3AF-4EBF-85B5-6B148A14D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016" y="1028733"/>
            <a:ext cx="6171558" cy="2923680"/>
          </a:xfrm>
          <a:prstGeom prst="rect">
            <a:avLst/>
          </a:prstGeom>
        </p:spPr>
      </p:pic>
      <p:sp>
        <p:nvSpPr>
          <p:cNvPr id="10" name="Title 1">
            <a:extLst>
              <a:ext uri="{FF2B5EF4-FFF2-40B4-BE49-F238E27FC236}">
                <a16:creationId xmlns:a16="http://schemas.microsoft.com/office/drawing/2014/main" id="{992E8EDE-F9E7-420F-AF29-A61174CDB0D8}"/>
              </a:ext>
            </a:extLst>
          </p:cNvPr>
          <p:cNvSpPr txBox="1">
            <a:spLocks/>
          </p:cNvSpPr>
          <p:nvPr/>
        </p:nvSpPr>
        <p:spPr>
          <a:xfrm>
            <a:off x="187140" y="146786"/>
            <a:ext cx="9991576" cy="801142"/>
          </a:xfrm>
          <a:prstGeom prst="rect">
            <a:avLst/>
          </a:prstGeom>
        </p:spPr>
        <p:txBody>
          <a:bodyPr>
            <a:no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pPr defTabSz="685800">
              <a:defRPr/>
            </a:pPr>
            <a:r>
              <a:rPr lang="en-GB" dirty="0">
                <a:solidFill>
                  <a:srgbClr val="FF2B1F"/>
                </a:solidFill>
                <a:latin typeface="Tahoma"/>
              </a:rPr>
              <a:t>The need for Smart Cities &amp; Communities</a:t>
            </a:r>
          </a:p>
          <a:p>
            <a:pPr defTabSz="685800">
              <a:defRPr/>
            </a:pPr>
            <a:r>
              <a:rPr lang="en-GB" dirty="0">
                <a:latin typeface="Tahoma"/>
              </a:rPr>
              <a:t>ISO 37106:2018 Standard</a:t>
            </a:r>
            <a:br>
              <a:rPr lang="en-GB" dirty="0">
                <a:solidFill>
                  <a:srgbClr val="000000"/>
                </a:solidFill>
                <a:latin typeface="Tahoma"/>
              </a:rPr>
            </a:br>
            <a:endParaRPr lang="en-GB" dirty="0">
              <a:solidFill>
                <a:srgbClr val="000000"/>
              </a:solidFill>
              <a:latin typeface="Tahoma"/>
            </a:endParaRPr>
          </a:p>
        </p:txBody>
      </p:sp>
      <p:sp>
        <p:nvSpPr>
          <p:cNvPr id="11" name="TextBox 10">
            <a:extLst>
              <a:ext uri="{FF2B5EF4-FFF2-40B4-BE49-F238E27FC236}">
                <a16:creationId xmlns:a16="http://schemas.microsoft.com/office/drawing/2014/main" id="{4D688FA5-9BCD-4657-8E0A-C20B7AD3C5B3}"/>
              </a:ext>
            </a:extLst>
          </p:cNvPr>
          <p:cNvSpPr txBox="1"/>
          <p:nvPr/>
        </p:nvSpPr>
        <p:spPr>
          <a:xfrm>
            <a:off x="4583016" y="4218224"/>
            <a:ext cx="6711384" cy="1938992"/>
          </a:xfrm>
          <a:prstGeom prst="rect">
            <a:avLst/>
          </a:prstGeom>
          <a:noFill/>
        </p:spPr>
        <p:txBody>
          <a:bodyPr wrap="square" lIns="0" tIns="0" rIns="0" bIns="0"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ISO 37106 outlines 4 key areas : </a:t>
            </a:r>
          </a:p>
          <a:p>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DELIVERY PRINCIPLES</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KEY CROSS-CITY DELIVERY PROCESSES</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BENEFIT REALIZATION STRATEGY</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RISK MANAGEMENT</a:t>
            </a:r>
          </a:p>
          <a:p>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409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0F8A141-44E5-4F95-8F63-71A0961D5A28}"/>
              </a:ext>
            </a:extLst>
          </p:cNvPr>
          <p:cNvPicPr>
            <a:picLocks noChangeAspect="1"/>
          </p:cNvPicPr>
          <p:nvPr/>
        </p:nvPicPr>
        <p:blipFill>
          <a:blip r:embed="rId3"/>
          <a:stretch>
            <a:fillRect/>
          </a:stretch>
        </p:blipFill>
        <p:spPr>
          <a:xfrm>
            <a:off x="0" y="0"/>
            <a:ext cx="12192000" cy="6858000"/>
          </a:xfrm>
          <a:prstGeom prst="rect">
            <a:avLst/>
          </a:prstGeom>
        </p:spPr>
      </p:pic>
      <p:sp>
        <p:nvSpPr>
          <p:cNvPr id="8" name="Oval 7">
            <a:extLst>
              <a:ext uri="{FF2B5EF4-FFF2-40B4-BE49-F238E27FC236}">
                <a16:creationId xmlns:a16="http://schemas.microsoft.com/office/drawing/2014/main" id="{EF4DC5D8-9B2B-624C-AC2F-64D5D05C1340}"/>
              </a:ext>
            </a:extLst>
          </p:cNvPr>
          <p:cNvSpPr/>
          <p:nvPr/>
        </p:nvSpPr>
        <p:spPr>
          <a:xfrm>
            <a:off x="-3857669" y="-1004150"/>
            <a:ext cx="9815639" cy="9815639"/>
          </a:xfrm>
          <a:prstGeom prst="ellipse">
            <a:avLst/>
          </a:prstGeom>
          <a:solidFill>
            <a:srgbClr val="007F9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3" name="Title 2">
            <a:extLst>
              <a:ext uri="{FF2B5EF4-FFF2-40B4-BE49-F238E27FC236}">
                <a16:creationId xmlns:a16="http://schemas.microsoft.com/office/drawing/2014/main" id="{1D6ABCAB-8547-8247-AB76-812DE77FD8A6}"/>
              </a:ext>
            </a:extLst>
          </p:cNvPr>
          <p:cNvSpPr>
            <a:spLocks noGrp="1"/>
          </p:cNvSpPr>
          <p:nvPr>
            <p:ph type="ctrTitle"/>
          </p:nvPr>
        </p:nvSpPr>
        <p:spPr>
          <a:xfrm>
            <a:off x="216924" y="1760157"/>
            <a:ext cx="5879076" cy="3036431"/>
          </a:xfrm>
        </p:spPr>
        <p:txBody>
          <a:bodyPr>
            <a:normAutofit fontScale="90000"/>
          </a:bodyPr>
          <a:lstStyle/>
          <a:p>
            <a:pPr lvl="0" defTabSz="1218750">
              <a:lnSpc>
                <a:spcPct val="100000"/>
              </a:lnSpc>
              <a:spcBef>
                <a:spcPts val="533"/>
              </a:spcBef>
              <a:spcAft>
                <a:spcPts val="533"/>
              </a:spcAft>
            </a:pPr>
            <a:r>
              <a:rPr lang="en-US" sz="4000" dirty="0">
                <a:solidFill>
                  <a:srgbClr val="FFFFFF"/>
                </a:solidFill>
                <a:latin typeface="Tahoma"/>
                <a:ea typeface="+mn-ea"/>
                <a:cs typeface="+mn-cs"/>
              </a:rPr>
              <a:t>How can we create Smarter places to live </a:t>
            </a:r>
            <a:br>
              <a:rPr lang="en-US" sz="4000" dirty="0">
                <a:solidFill>
                  <a:srgbClr val="FFFFFF"/>
                </a:solidFill>
                <a:latin typeface="Tahoma"/>
                <a:ea typeface="+mn-ea"/>
                <a:cs typeface="+mn-cs"/>
              </a:rPr>
            </a:br>
            <a:r>
              <a:rPr lang="en-US" sz="4000" dirty="0">
                <a:solidFill>
                  <a:srgbClr val="FFFFFF"/>
                </a:solidFill>
                <a:latin typeface="Tahoma"/>
                <a:ea typeface="+mn-ea"/>
                <a:cs typeface="+mn-cs"/>
              </a:rPr>
              <a:t>in </a:t>
            </a:r>
            <a:br>
              <a:rPr lang="en-US" sz="4000" dirty="0">
                <a:solidFill>
                  <a:srgbClr val="FFFFFF"/>
                </a:solidFill>
                <a:latin typeface="Tahoma"/>
                <a:ea typeface="+mn-ea"/>
                <a:cs typeface="+mn-cs"/>
              </a:rPr>
            </a:br>
            <a:r>
              <a:rPr lang="en-US" sz="4000" dirty="0">
                <a:solidFill>
                  <a:srgbClr val="FFFFFF"/>
                </a:solidFill>
                <a:latin typeface="Tahoma"/>
                <a:ea typeface="+mn-ea"/>
                <a:cs typeface="+mn-cs"/>
              </a:rPr>
              <a:t>IKN – </a:t>
            </a:r>
            <a:r>
              <a:rPr lang="en-US" sz="4000" dirty="0" err="1">
                <a:solidFill>
                  <a:srgbClr val="FFFFFF"/>
                </a:solidFill>
                <a:latin typeface="Tahoma"/>
                <a:ea typeface="+mn-ea"/>
                <a:cs typeface="+mn-cs"/>
              </a:rPr>
              <a:t>IbuKotaNusantara</a:t>
            </a:r>
            <a:br>
              <a:rPr lang="en-US" sz="4000" dirty="0">
                <a:solidFill>
                  <a:srgbClr val="FFFFFF"/>
                </a:solidFill>
                <a:latin typeface="Tahoma"/>
                <a:ea typeface="+mn-ea"/>
                <a:cs typeface="+mn-cs"/>
              </a:rPr>
            </a:br>
            <a:br>
              <a:rPr lang="en-US" sz="4000" dirty="0">
                <a:solidFill>
                  <a:srgbClr val="FFFFFF"/>
                </a:solidFill>
                <a:latin typeface="Tahoma"/>
                <a:ea typeface="+mn-ea"/>
                <a:cs typeface="+mn-cs"/>
              </a:rPr>
            </a:br>
            <a:br>
              <a:rPr lang="en-US" sz="4000" dirty="0">
                <a:solidFill>
                  <a:srgbClr val="FFFFFF"/>
                </a:solidFill>
                <a:latin typeface="Tahoma"/>
                <a:ea typeface="+mn-ea"/>
                <a:cs typeface="+mn-cs"/>
              </a:rPr>
            </a:br>
            <a:br>
              <a:rPr lang="en-US" sz="4000" dirty="0">
                <a:solidFill>
                  <a:srgbClr val="FFFFFF"/>
                </a:solidFill>
                <a:latin typeface="Tahoma"/>
                <a:ea typeface="+mn-ea"/>
                <a:cs typeface="+mn-cs"/>
              </a:rPr>
            </a:br>
            <a:r>
              <a:rPr lang="en-US" sz="4000" dirty="0">
                <a:solidFill>
                  <a:srgbClr val="FFFFFF"/>
                </a:solidFill>
                <a:latin typeface="Tahoma"/>
                <a:ea typeface="+mn-ea"/>
                <a:cs typeface="+mn-cs"/>
              </a:rPr>
              <a:t>Thanks</a:t>
            </a:r>
            <a:br>
              <a:rPr lang="en-US" sz="4000" dirty="0">
                <a:solidFill>
                  <a:srgbClr val="FFFFFF"/>
                </a:solidFill>
                <a:latin typeface="Tahoma"/>
                <a:ea typeface="+mn-ea"/>
                <a:cs typeface="+mn-cs"/>
              </a:rPr>
            </a:br>
            <a:br>
              <a:rPr lang="en-US" sz="2800" dirty="0">
                <a:solidFill>
                  <a:srgbClr val="FFFFFF"/>
                </a:solidFill>
                <a:latin typeface="Tahoma"/>
                <a:ea typeface="+mn-ea"/>
                <a:cs typeface="+mn-cs"/>
              </a:rPr>
            </a:br>
            <a:endParaRPr lang="en-US" dirty="0">
              <a:solidFill>
                <a:schemeClr val="bg1"/>
              </a:solidFill>
            </a:endParaRPr>
          </a:p>
        </p:txBody>
      </p:sp>
      <p:sp>
        <p:nvSpPr>
          <p:cNvPr id="13" name="TextBox 12">
            <a:extLst>
              <a:ext uri="{FF2B5EF4-FFF2-40B4-BE49-F238E27FC236}">
                <a16:creationId xmlns:a16="http://schemas.microsoft.com/office/drawing/2014/main" id="{9AB9B290-D368-3945-B5E3-234FE74BA490}"/>
              </a:ext>
            </a:extLst>
          </p:cNvPr>
          <p:cNvSpPr txBox="1"/>
          <p:nvPr/>
        </p:nvSpPr>
        <p:spPr>
          <a:xfrm>
            <a:off x="360000" y="6544316"/>
            <a:ext cx="5400000"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Copyright © 2020 BSI. All rights reserved</a:t>
            </a:r>
          </a:p>
        </p:txBody>
      </p:sp>
    </p:spTree>
    <p:extLst>
      <p:ext uri="{BB962C8B-B14F-4D97-AF65-F5344CB8AC3E}">
        <p14:creationId xmlns:p14="http://schemas.microsoft.com/office/powerpoint/2010/main" val="186673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C1B07ACB-AE6F-47F7-B02A-AE02D6CD5526}" type="slidenum">
              <a:rPr lang="en-GB" smtClean="0">
                <a:solidFill>
                  <a:prstClr val="black"/>
                </a:solidFill>
              </a:rPr>
              <a:pPr/>
              <a:t>3</a:t>
            </a:fld>
            <a:endParaRPr lang="en-GB" dirty="0">
              <a:solidFill>
                <a:prstClr val="black"/>
              </a:solidFill>
            </a:endParaRPr>
          </a:p>
        </p:txBody>
      </p:sp>
      <p:pic>
        <p:nvPicPr>
          <p:cNvPr id="6" name="Picture 2" descr="C:\Users\lume\Desktop\图片1.png"/>
          <p:cNvPicPr>
            <a:picLocks noChangeAspect="1" noChangeArrowheads="1"/>
          </p:cNvPicPr>
          <p:nvPr/>
        </p:nvPicPr>
        <p:blipFill>
          <a:blip r:embed="rId3" cstate="email"/>
          <a:srcRect/>
          <a:stretch>
            <a:fillRect/>
          </a:stretch>
        </p:blipFill>
        <p:spPr bwMode="auto">
          <a:xfrm>
            <a:off x="4568961" y="0"/>
            <a:ext cx="7636996" cy="6877328"/>
          </a:xfrm>
          <a:prstGeom prst="rect">
            <a:avLst/>
          </a:prstGeom>
          <a:noFill/>
        </p:spPr>
      </p:pic>
      <p:pic>
        <p:nvPicPr>
          <p:cNvPr id="11" name="Picture 97"/>
          <p:cNvPicPr>
            <a:picLocks noChangeAspect="1" noChangeArrowheads="1"/>
          </p:cNvPicPr>
          <p:nvPr/>
        </p:nvPicPr>
        <p:blipFill>
          <a:blip r:embed="rId4" cstate="email"/>
          <a:srcRect/>
          <a:stretch>
            <a:fillRect/>
          </a:stretch>
        </p:blipFill>
        <p:spPr bwMode="auto">
          <a:xfrm>
            <a:off x="1906503" y="5334838"/>
            <a:ext cx="733667" cy="579183"/>
          </a:xfrm>
          <a:prstGeom prst="rect">
            <a:avLst/>
          </a:prstGeom>
          <a:noFill/>
          <a:ln w="9525">
            <a:noFill/>
            <a:miter lim="800000"/>
            <a:headEnd/>
            <a:tailEnd/>
          </a:ln>
        </p:spPr>
      </p:pic>
      <p:sp>
        <p:nvSpPr>
          <p:cNvPr id="13" name="直角三角形 12"/>
          <p:cNvSpPr/>
          <p:nvPr/>
        </p:nvSpPr>
        <p:spPr bwMode="auto">
          <a:xfrm rot="10800000">
            <a:off x="-59059" y="-6"/>
            <a:ext cx="60941" cy="6877329"/>
          </a:xfrm>
          <a:prstGeom prst="rtTriangl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cxnSp>
        <p:nvCxnSpPr>
          <p:cNvPr id="14" name="直接连接符 13"/>
          <p:cNvCxnSpPr/>
          <p:nvPr/>
        </p:nvCxnSpPr>
        <p:spPr bwMode="auto">
          <a:xfrm>
            <a:off x="-9617" y="3409641"/>
            <a:ext cx="12188239"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5" name="直接连接符 14"/>
          <p:cNvCxnSpPr/>
          <p:nvPr/>
        </p:nvCxnSpPr>
        <p:spPr bwMode="auto">
          <a:xfrm>
            <a:off x="611296" y="3409642"/>
            <a:ext cx="5760395" cy="1021"/>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7" name="组合 29"/>
          <p:cNvGrpSpPr/>
          <p:nvPr/>
        </p:nvGrpSpPr>
        <p:grpSpPr>
          <a:xfrm>
            <a:off x="4303002" y="3107284"/>
            <a:ext cx="679749" cy="543967"/>
            <a:chOff x="-2475189" y="674688"/>
            <a:chExt cx="630622" cy="507726"/>
          </a:xfrm>
        </p:grpSpPr>
        <p:sp>
          <p:nvSpPr>
            <p:cNvPr id="20" name="椭圆 19"/>
            <p:cNvSpPr/>
            <p:nvPr/>
          </p:nvSpPr>
          <p:spPr bwMode="auto">
            <a:xfrm>
              <a:off x="-2412125" y="674688"/>
              <a:ext cx="507726" cy="507726"/>
            </a:xfrm>
            <a:prstGeom prst="ellipse">
              <a:avLst/>
            </a:prstGeom>
            <a:solidFill>
              <a:schemeClr val="accent1"/>
            </a:solidFill>
            <a:ln w="9525" cap="flat" cmpd="sng" algn="ctr">
              <a:solidFill>
                <a:srgbClr val="FA1200"/>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21" name="TextBox 20"/>
            <p:cNvSpPr txBox="1"/>
            <p:nvPr/>
          </p:nvSpPr>
          <p:spPr>
            <a:xfrm>
              <a:off x="-2475189" y="804646"/>
              <a:ext cx="630622" cy="277637"/>
            </a:xfrm>
            <a:prstGeom prst="rect">
              <a:avLst/>
            </a:prstGeom>
            <a:noFill/>
          </p:spPr>
          <p:txBody>
            <a:bodyPr wrap="square" rtlCol="0">
              <a:spAutoFit/>
            </a:bodyPr>
            <a:lstStyle/>
            <a:p>
              <a:r>
                <a:rPr lang="en-US" altLang="zh-CN" sz="1333" b="1" dirty="0">
                  <a:solidFill>
                    <a:prstClr val="white"/>
                  </a:solidFill>
                </a:rPr>
                <a:t>1964</a:t>
              </a:r>
              <a:endParaRPr lang="zh-CN" altLang="en-US" sz="1333" b="1" dirty="0">
                <a:solidFill>
                  <a:prstClr val="white"/>
                </a:solidFill>
              </a:endParaRPr>
            </a:p>
          </p:txBody>
        </p:sp>
      </p:grpSp>
      <p:grpSp>
        <p:nvGrpSpPr>
          <p:cNvPr id="12" name="组合 50"/>
          <p:cNvGrpSpPr/>
          <p:nvPr/>
        </p:nvGrpSpPr>
        <p:grpSpPr>
          <a:xfrm>
            <a:off x="10331783" y="3065913"/>
            <a:ext cx="679749" cy="543966"/>
            <a:chOff x="-2475189" y="674688"/>
            <a:chExt cx="630622" cy="507726"/>
          </a:xfrm>
        </p:grpSpPr>
        <p:sp>
          <p:nvSpPr>
            <p:cNvPr id="23" name="椭圆 22"/>
            <p:cNvSpPr/>
            <p:nvPr/>
          </p:nvSpPr>
          <p:spPr bwMode="auto">
            <a:xfrm>
              <a:off x="-2412125" y="674688"/>
              <a:ext cx="507726" cy="507726"/>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24" name="TextBox 23"/>
            <p:cNvSpPr txBox="1"/>
            <p:nvPr/>
          </p:nvSpPr>
          <p:spPr>
            <a:xfrm>
              <a:off x="-2475189" y="791103"/>
              <a:ext cx="630622" cy="277637"/>
            </a:xfrm>
            <a:prstGeom prst="rect">
              <a:avLst/>
            </a:prstGeom>
            <a:noFill/>
          </p:spPr>
          <p:txBody>
            <a:bodyPr wrap="square" rtlCol="0">
              <a:spAutoFit/>
            </a:bodyPr>
            <a:lstStyle/>
            <a:p>
              <a:r>
                <a:rPr lang="en-US" altLang="zh-CN" sz="1333" b="1" dirty="0">
                  <a:solidFill>
                    <a:srgbClr val="FF0000"/>
                  </a:solidFill>
                </a:rPr>
                <a:t>2018</a:t>
              </a:r>
              <a:endParaRPr lang="zh-CN" altLang="en-US" sz="1333" b="1" dirty="0">
                <a:solidFill>
                  <a:srgbClr val="FF0000"/>
                </a:solidFill>
              </a:endParaRPr>
            </a:p>
          </p:txBody>
        </p:sp>
      </p:grpSp>
      <p:grpSp>
        <p:nvGrpSpPr>
          <p:cNvPr id="16" name="组合 56"/>
          <p:cNvGrpSpPr/>
          <p:nvPr/>
        </p:nvGrpSpPr>
        <p:grpSpPr>
          <a:xfrm>
            <a:off x="11285170" y="3095150"/>
            <a:ext cx="679749" cy="543966"/>
            <a:chOff x="-2475189" y="674688"/>
            <a:chExt cx="630622" cy="507726"/>
          </a:xfrm>
        </p:grpSpPr>
        <p:sp>
          <p:nvSpPr>
            <p:cNvPr id="26" name="椭圆 25"/>
            <p:cNvSpPr/>
            <p:nvPr/>
          </p:nvSpPr>
          <p:spPr bwMode="auto">
            <a:xfrm>
              <a:off x="-2412125" y="674688"/>
              <a:ext cx="507726" cy="507726"/>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27" name="TextBox 26"/>
            <p:cNvSpPr txBox="1"/>
            <p:nvPr/>
          </p:nvSpPr>
          <p:spPr>
            <a:xfrm>
              <a:off x="-2475189" y="791103"/>
              <a:ext cx="630622" cy="277637"/>
            </a:xfrm>
            <a:prstGeom prst="rect">
              <a:avLst/>
            </a:prstGeom>
            <a:noFill/>
          </p:spPr>
          <p:txBody>
            <a:bodyPr wrap="square" rtlCol="0">
              <a:spAutoFit/>
            </a:bodyPr>
            <a:lstStyle/>
            <a:p>
              <a:r>
                <a:rPr lang="en-US" altLang="zh-CN" sz="1333" b="1" dirty="0">
                  <a:solidFill>
                    <a:srgbClr val="FF0000"/>
                  </a:solidFill>
                </a:rPr>
                <a:t>2021</a:t>
              </a:r>
              <a:endParaRPr lang="zh-CN" altLang="en-US" sz="1333" b="1" dirty="0">
                <a:solidFill>
                  <a:srgbClr val="FF0000"/>
                </a:solidFill>
              </a:endParaRPr>
            </a:p>
          </p:txBody>
        </p:sp>
      </p:grpSp>
      <p:sp>
        <p:nvSpPr>
          <p:cNvPr id="28" name="TextBox 27"/>
          <p:cNvSpPr txBox="1"/>
          <p:nvPr/>
        </p:nvSpPr>
        <p:spPr>
          <a:xfrm>
            <a:off x="40151" y="992733"/>
            <a:ext cx="2127100" cy="1015471"/>
          </a:xfrm>
          <a:prstGeom prst="rect">
            <a:avLst/>
          </a:prstGeom>
          <a:noFill/>
        </p:spPr>
        <p:txBody>
          <a:bodyPr wrap="square" rtlCol="0" anchor="t">
            <a:spAutoFit/>
          </a:bodyPr>
          <a:lstStyle/>
          <a:p>
            <a:pPr>
              <a:lnSpc>
                <a:spcPct val="150000"/>
              </a:lnSpc>
            </a:pPr>
            <a:r>
              <a:rPr lang="en-GB" sz="1333" dirty="0">
                <a:solidFill>
                  <a:prstClr val="black"/>
                </a:solidFill>
                <a:ea typeface="微软雅黑"/>
              </a:rPr>
              <a:t>Sir John Wolfe-Barry founded </a:t>
            </a:r>
            <a:r>
              <a:rPr lang="en-US" altLang="zh-CN" sz="1333" dirty="0">
                <a:solidFill>
                  <a:prstClr val="black"/>
                </a:solidFill>
                <a:ea typeface="微软雅黑"/>
              </a:rPr>
              <a:t>BSI</a:t>
            </a:r>
            <a:r>
              <a:rPr lang="zh-CN" altLang="en-US" sz="1333">
                <a:solidFill>
                  <a:prstClr val="black"/>
                </a:solidFill>
                <a:ea typeface="微软雅黑"/>
              </a:rPr>
              <a:t>（designer of London Tower Bridge）</a:t>
            </a:r>
            <a:endParaRPr lang="zh-CN" altLang="en-GB" sz="1333">
              <a:solidFill>
                <a:prstClr val="black"/>
              </a:solidFill>
              <a:ea typeface="微软雅黑"/>
            </a:endParaRPr>
          </a:p>
        </p:txBody>
      </p:sp>
      <p:sp>
        <p:nvSpPr>
          <p:cNvPr id="36" name="矩形 35"/>
          <p:cNvSpPr/>
          <p:nvPr/>
        </p:nvSpPr>
        <p:spPr>
          <a:xfrm>
            <a:off x="7888763" y="5209104"/>
            <a:ext cx="3904083" cy="973728"/>
          </a:xfrm>
          <a:prstGeom prst="rect">
            <a:avLst/>
          </a:prstGeom>
        </p:spPr>
        <p:txBody>
          <a:bodyPr wrap="square" anchor="t">
            <a:spAutoFit/>
          </a:bodyPr>
          <a:lstStyle/>
          <a:p>
            <a:pPr>
              <a:lnSpc>
                <a:spcPct val="150000"/>
              </a:lnSpc>
            </a:pPr>
            <a:r>
              <a:rPr lang="en-US" altLang="zh-CN" sz="1333" dirty="0">
                <a:solidFill>
                  <a:srgbClr val="000000"/>
                </a:solidFill>
                <a:ea typeface="微软雅黑"/>
              </a:rPr>
              <a:t>2003-2021, selected as a global super brand by internationally recognized brand ruling organizations</a:t>
            </a:r>
            <a:r>
              <a:rPr lang="zh-CN" altLang="en-US" sz="1333" dirty="0">
                <a:solidFill>
                  <a:srgbClr val="000000"/>
                </a:solidFill>
                <a:ea typeface="微软雅黑"/>
              </a:rPr>
              <a:t> </a:t>
            </a:r>
            <a:r>
              <a:rPr lang="en-US" altLang="zh-CN" sz="1333" dirty="0">
                <a:solidFill>
                  <a:srgbClr val="000000"/>
                </a:solidFill>
                <a:ea typeface="微软雅黑"/>
              </a:rPr>
              <a:t>for 18</a:t>
            </a:r>
            <a:r>
              <a:rPr lang="zh-CN" altLang="en-US" sz="1333" dirty="0">
                <a:solidFill>
                  <a:srgbClr val="000000"/>
                </a:solidFill>
                <a:ea typeface="微软雅黑"/>
              </a:rPr>
              <a:t> </a:t>
            </a:r>
            <a:r>
              <a:rPr lang="en-US" altLang="zh-CN" sz="1333" dirty="0">
                <a:solidFill>
                  <a:srgbClr val="000000"/>
                </a:solidFill>
                <a:ea typeface="微软雅黑"/>
              </a:rPr>
              <a:t>consecutive years</a:t>
            </a:r>
            <a:endParaRPr lang="zh-CN" altLang="en-US" sz="2400" dirty="0"/>
          </a:p>
        </p:txBody>
      </p:sp>
      <p:cxnSp>
        <p:nvCxnSpPr>
          <p:cNvPr id="43" name="直接连接符 42"/>
          <p:cNvCxnSpPr/>
          <p:nvPr/>
        </p:nvCxnSpPr>
        <p:spPr bwMode="auto">
          <a:xfrm rot="10077345" flipH="1">
            <a:off x="1931927" y="3743816"/>
            <a:ext cx="576072" cy="651349"/>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9" name="Picture 104"/>
          <p:cNvPicPr>
            <a:picLocks noChangeAspect="1" noChangeArrowheads="1"/>
          </p:cNvPicPr>
          <p:nvPr/>
        </p:nvPicPr>
        <p:blipFill>
          <a:blip r:embed="rId5" cstate="email"/>
          <a:srcRect/>
          <a:stretch>
            <a:fillRect/>
          </a:stretch>
        </p:blipFill>
        <p:spPr bwMode="auto">
          <a:xfrm>
            <a:off x="10969746" y="6243831"/>
            <a:ext cx="1130212" cy="369500"/>
          </a:xfrm>
          <a:prstGeom prst="rect">
            <a:avLst/>
          </a:prstGeom>
          <a:noFill/>
          <a:ln w="12700" algn="ctr">
            <a:noFill/>
            <a:miter lim="800000"/>
            <a:headEnd/>
            <a:tailEnd/>
          </a:ln>
        </p:spPr>
      </p:pic>
      <p:grpSp>
        <p:nvGrpSpPr>
          <p:cNvPr id="58" name="组合 151"/>
          <p:cNvGrpSpPr/>
          <p:nvPr/>
        </p:nvGrpSpPr>
        <p:grpSpPr>
          <a:xfrm>
            <a:off x="3435258" y="3107284"/>
            <a:ext cx="679749" cy="543967"/>
            <a:chOff x="-2475189" y="674688"/>
            <a:chExt cx="630622" cy="507726"/>
          </a:xfrm>
        </p:grpSpPr>
        <p:sp>
          <p:nvSpPr>
            <p:cNvPr id="69" name="椭圆 68"/>
            <p:cNvSpPr/>
            <p:nvPr/>
          </p:nvSpPr>
          <p:spPr bwMode="auto">
            <a:xfrm>
              <a:off x="-2412125" y="674688"/>
              <a:ext cx="507726" cy="507726"/>
            </a:xfrm>
            <a:prstGeom prst="ellipse">
              <a:avLst/>
            </a:prstGeom>
            <a:solidFill>
              <a:schemeClr val="accent1"/>
            </a:solidFill>
            <a:ln w="9525" cap="flat" cmpd="sng" algn="ctr">
              <a:solidFill>
                <a:srgbClr val="FA1200"/>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70" name="TextBox 69"/>
            <p:cNvSpPr txBox="1"/>
            <p:nvPr/>
          </p:nvSpPr>
          <p:spPr>
            <a:xfrm>
              <a:off x="-2475189" y="804646"/>
              <a:ext cx="630622" cy="277637"/>
            </a:xfrm>
            <a:prstGeom prst="rect">
              <a:avLst/>
            </a:prstGeom>
            <a:noFill/>
          </p:spPr>
          <p:txBody>
            <a:bodyPr wrap="square" rtlCol="0">
              <a:spAutoFit/>
            </a:bodyPr>
            <a:lstStyle/>
            <a:p>
              <a:r>
                <a:rPr lang="en-US" altLang="zh-CN" sz="1333" b="1" dirty="0">
                  <a:solidFill>
                    <a:prstClr val="white"/>
                  </a:solidFill>
                </a:rPr>
                <a:t>1946</a:t>
              </a:r>
              <a:endParaRPr lang="zh-CN" altLang="en-US" sz="1333" b="1" dirty="0">
                <a:solidFill>
                  <a:prstClr val="white"/>
                </a:solidFill>
              </a:endParaRPr>
            </a:p>
          </p:txBody>
        </p:sp>
      </p:grpSp>
      <p:grpSp>
        <p:nvGrpSpPr>
          <p:cNvPr id="62" name="组合 154"/>
          <p:cNvGrpSpPr/>
          <p:nvPr/>
        </p:nvGrpSpPr>
        <p:grpSpPr>
          <a:xfrm>
            <a:off x="5351636" y="3107284"/>
            <a:ext cx="679749" cy="543967"/>
            <a:chOff x="-2475189" y="674688"/>
            <a:chExt cx="630622" cy="507726"/>
          </a:xfrm>
        </p:grpSpPr>
        <p:sp>
          <p:nvSpPr>
            <p:cNvPr id="72" name="椭圆 71"/>
            <p:cNvSpPr/>
            <p:nvPr/>
          </p:nvSpPr>
          <p:spPr bwMode="auto">
            <a:xfrm>
              <a:off x="-2412125" y="674688"/>
              <a:ext cx="507726" cy="507726"/>
            </a:xfrm>
            <a:prstGeom prst="ellipse">
              <a:avLst/>
            </a:prstGeom>
            <a:solidFill>
              <a:schemeClr val="accent1"/>
            </a:solidFill>
            <a:ln w="9525" cap="flat" cmpd="sng" algn="ctr">
              <a:solidFill>
                <a:srgbClr val="FA1200"/>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73" name="TextBox 72"/>
            <p:cNvSpPr txBox="1"/>
            <p:nvPr/>
          </p:nvSpPr>
          <p:spPr>
            <a:xfrm>
              <a:off x="-2475189" y="804646"/>
              <a:ext cx="630622" cy="277637"/>
            </a:xfrm>
            <a:prstGeom prst="rect">
              <a:avLst/>
            </a:prstGeom>
            <a:noFill/>
          </p:spPr>
          <p:txBody>
            <a:bodyPr wrap="square" rtlCol="0">
              <a:spAutoFit/>
            </a:bodyPr>
            <a:lstStyle/>
            <a:p>
              <a:r>
                <a:rPr lang="en-US" altLang="zh-CN" sz="1333" b="1" dirty="0">
                  <a:solidFill>
                    <a:prstClr val="white"/>
                  </a:solidFill>
                </a:rPr>
                <a:t>1979</a:t>
              </a:r>
              <a:endParaRPr lang="zh-CN" altLang="en-US" sz="1333" b="1" dirty="0">
                <a:solidFill>
                  <a:prstClr val="white"/>
                </a:solidFill>
              </a:endParaRPr>
            </a:p>
          </p:txBody>
        </p:sp>
      </p:grpSp>
      <p:grpSp>
        <p:nvGrpSpPr>
          <p:cNvPr id="68" name="组合 53"/>
          <p:cNvGrpSpPr/>
          <p:nvPr/>
        </p:nvGrpSpPr>
        <p:grpSpPr>
          <a:xfrm>
            <a:off x="7708370" y="3077260"/>
            <a:ext cx="679749" cy="543966"/>
            <a:chOff x="-2543535" y="647602"/>
            <a:chExt cx="630622" cy="507726"/>
          </a:xfrm>
        </p:grpSpPr>
        <p:sp>
          <p:nvSpPr>
            <p:cNvPr id="79" name="椭圆 78"/>
            <p:cNvSpPr/>
            <p:nvPr/>
          </p:nvSpPr>
          <p:spPr bwMode="auto">
            <a:xfrm>
              <a:off x="-2490311" y="647602"/>
              <a:ext cx="507726" cy="507726"/>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80" name="TextBox 79"/>
            <p:cNvSpPr txBox="1"/>
            <p:nvPr/>
          </p:nvSpPr>
          <p:spPr>
            <a:xfrm>
              <a:off x="-2543535" y="765058"/>
              <a:ext cx="630622" cy="277637"/>
            </a:xfrm>
            <a:prstGeom prst="rect">
              <a:avLst/>
            </a:prstGeom>
            <a:noFill/>
          </p:spPr>
          <p:txBody>
            <a:bodyPr wrap="square" rtlCol="0">
              <a:spAutoFit/>
            </a:bodyPr>
            <a:lstStyle/>
            <a:p>
              <a:r>
                <a:rPr lang="en-US" altLang="zh-CN" sz="1333" b="1" dirty="0">
                  <a:solidFill>
                    <a:srgbClr val="FF0000"/>
                  </a:solidFill>
                </a:rPr>
                <a:t>2003</a:t>
              </a:r>
              <a:endParaRPr lang="zh-CN" altLang="en-US" sz="1333" b="1" dirty="0">
                <a:solidFill>
                  <a:srgbClr val="FF0000"/>
                </a:solidFill>
              </a:endParaRPr>
            </a:p>
          </p:txBody>
        </p:sp>
      </p:grpSp>
      <p:grpSp>
        <p:nvGrpSpPr>
          <p:cNvPr id="71" name="组合 23"/>
          <p:cNvGrpSpPr/>
          <p:nvPr/>
        </p:nvGrpSpPr>
        <p:grpSpPr>
          <a:xfrm>
            <a:off x="2133600" y="3111950"/>
            <a:ext cx="679749" cy="543966"/>
            <a:chOff x="-2475189" y="674688"/>
            <a:chExt cx="630622" cy="507726"/>
          </a:xfrm>
        </p:grpSpPr>
        <p:sp>
          <p:nvSpPr>
            <p:cNvPr id="82" name="椭圆 81"/>
            <p:cNvSpPr/>
            <p:nvPr/>
          </p:nvSpPr>
          <p:spPr bwMode="auto">
            <a:xfrm>
              <a:off x="-2412125" y="674688"/>
              <a:ext cx="507726" cy="507726"/>
            </a:xfrm>
            <a:prstGeom prst="ellipse">
              <a:avLst/>
            </a:prstGeom>
            <a:solidFill>
              <a:schemeClr val="accent1"/>
            </a:solidFill>
            <a:ln w="9525" cap="flat" cmpd="sng" algn="ctr">
              <a:solidFill>
                <a:srgbClr val="FA1200"/>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83" name="TextBox 82"/>
            <p:cNvSpPr txBox="1"/>
            <p:nvPr/>
          </p:nvSpPr>
          <p:spPr>
            <a:xfrm>
              <a:off x="-2475189" y="791103"/>
              <a:ext cx="630622" cy="277637"/>
            </a:xfrm>
            <a:prstGeom prst="rect">
              <a:avLst/>
            </a:prstGeom>
            <a:noFill/>
          </p:spPr>
          <p:txBody>
            <a:bodyPr wrap="square" rtlCol="0">
              <a:spAutoFit/>
            </a:bodyPr>
            <a:lstStyle/>
            <a:p>
              <a:r>
                <a:rPr lang="en-US" altLang="zh-CN" sz="1333" b="1" dirty="0">
                  <a:solidFill>
                    <a:prstClr val="white"/>
                  </a:solidFill>
                </a:rPr>
                <a:t>1929</a:t>
              </a:r>
              <a:endParaRPr lang="zh-CN" altLang="en-US" sz="1333" b="1" dirty="0">
                <a:solidFill>
                  <a:prstClr val="white"/>
                </a:solidFill>
              </a:endParaRPr>
            </a:p>
          </p:txBody>
        </p:sp>
      </p:grpSp>
      <p:pic>
        <p:nvPicPr>
          <p:cNvPr id="84" name="Picture 2"/>
          <p:cNvPicPr>
            <a:picLocks noChangeAspect="1" noChangeArrowheads="1"/>
          </p:cNvPicPr>
          <p:nvPr/>
        </p:nvPicPr>
        <p:blipFill>
          <a:blip r:embed="rId6" cstate="print"/>
          <a:stretch>
            <a:fillRect/>
          </a:stretch>
        </p:blipFill>
        <p:spPr bwMode="auto">
          <a:xfrm>
            <a:off x="9361963" y="4206131"/>
            <a:ext cx="846333" cy="8465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ory\Desktop\新建文件夹\History-450x3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479" y="254464"/>
            <a:ext cx="1107181" cy="738120"/>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p:cNvSpPr txBox="1"/>
          <p:nvPr/>
        </p:nvSpPr>
        <p:spPr>
          <a:xfrm>
            <a:off x="2003275" y="1012025"/>
            <a:ext cx="1764499" cy="1323183"/>
          </a:xfrm>
          <a:prstGeom prst="rect">
            <a:avLst/>
          </a:prstGeom>
          <a:noFill/>
        </p:spPr>
        <p:txBody>
          <a:bodyPr wrap="square" rtlCol="0" anchor="t">
            <a:spAutoFit/>
          </a:bodyPr>
          <a:lstStyle/>
          <a:p>
            <a:pPr>
              <a:lnSpc>
                <a:spcPct val="150000"/>
              </a:lnSpc>
            </a:pPr>
            <a:r>
              <a:rPr lang="en-GB" sz="1333" b="1" dirty="0">
                <a:solidFill>
                  <a:prstClr val="black"/>
                </a:solidFill>
                <a:ea typeface="微软雅黑"/>
              </a:rPr>
              <a:t>BSI Kitemark® </a:t>
            </a:r>
            <a:r>
              <a:rPr lang="en-GB" altLang="zh-CN" sz="1333" dirty="0">
                <a:solidFill>
                  <a:prstClr val="black"/>
                </a:solidFill>
                <a:ea typeface="微软雅黑"/>
              </a:rPr>
              <a:t>released the first national standard</a:t>
            </a:r>
            <a:endParaRPr lang="zh-CN" altLang="en-US" sz="1333" dirty="0">
              <a:solidFill>
                <a:prstClr val="black"/>
              </a:solidFill>
              <a:ea typeface="微软雅黑"/>
            </a:endParaRPr>
          </a:p>
          <a:p>
            <a:pPr>
              <a:lnSpc>
                <a:spcPct val="150000"/>
              </a:lnSpc>
            </a:pPr>
            <a:r>
              <a:rPr lang="en-GB" sz="1333" dirty="0">
                <a:solidFill>
                  <a:prstClr val="black"/>
                </a:solidFill>
              </a:rPr>
              <a:t> </a:t>
            </a:r>
            <a:endParaRPr lang="zh-CN" altLang="en-GB" sz="1333" dirty="0">
              <a:solidFill>
                <a:prstClr val="black"/>
              </a:solidFill>
            </a:endParaRPr>
          </a:p>
        </p:txBody>
      </p:sp>
      <p:pic>
        <p:nvPicPr>
          <p:cNvPr id="10" name="Picture 2" descr="D:\muchui_bsi\!!!Branding!!!\Kite Mark\BSI Kitemark product logo\FOR WEB\Kitemark Black Jpg.jpg"/>
          <p:cNvPicPr>
            <a:picLocks noChangeAspect="1" noChangeArrowheads="1"/>
          </p:cNvPicPr>
          <p:nvPr/>
        </p:nvPicPr>
        <p:blipFill>
          <a:blip r:embed="rId8" cstate="email"/>
          <a:srcRect/>
          <a:stretch>
            <a:fillRect/>
          </a:stretch>
        </p:blipFill>
        <p:spPr bwMode="auto">
          <a:xfrm>
            <a:off x="2373103" y="370101"/>
            <a:ext cx="525960" cy="622483"/>
          </a:xfrm>
          <a:prstGeom prst="rect">
            <a:avLst/>
          </a:prstGeom>
          <a:noFill/>
        </p:spPr>
      </p:pic>
      <p:sp>
        <p:nvSpPr>
          <p:cNvPr id="94" name="TextBox 93"/>
          <p:cNvSpPr txBox="1"/>
          <p:nvPr/>
        </p:nvSpPr>
        <p:spPr>
          <a:xfrm>
            <a:off x="113284" y="4569287"/>
            <a:ext cx="1662521" cy="1323183"/>
          </a:xfrm>
          <a:prstGeom prst="rect">
            <a:avLst/>
          </a:prstGeom>
          <a:noFill/>
        </p:spPr>
        <p:txBody>
          <a:bodyPr wrap="square" rtlCol="0" anchor="t">
            <a:spAutoFit/>
          </a:bodyPr>
          <a:lstStyle/>
          <a:p>
            <a:pPr>
              <a:lnSpc>
                <a:spcPct val="150000"/>
              </a:lnSpc>
            </a:pPr>
            <a:r>
              <a:rPr lang="zh-CN" altLang="en-US" sz="1333">
                <a:solidFill>
                  <a:prstClr val="black"/>
                </a:solidFill>
                <a:ea typeface="微软雅黑"/>
              </a:rPr>
              <a:t>The first national standard oranization in the world</a:t>
            </a:r>
          </a:p>
        </p:txBody>
      </p:sp>
      <p:sp>
        <p:nvSpPr>
          <p:cNvPr id="95" name="TextBox 94"/>
          <p:cNvSpPr txBox="1"/>
          <p:nvPr/>
        </p:nvSpPr>
        <p:spPr>
          <a:xfrm>
            <a:off x="1646472" y="4566133"/>
            <a:ext cx="1550376" cy="707758"/>
          </a:xfrm>
          <a:prstGeom prst="rect">
            <a:avLst/>
          </a:prstGeom>
          <a:noFill/>
        </p:spPr>
        <p:txBody>
          <a:bodyPr wrap="square" rtlCol="0" anchor="t">
            <a:spAutoFit/>
          </a:bodyPr>
          <a:lstStyle/>
          <a:p>
            <a:pPr>
              <a:lnSpc>
                <a:spcPct val="150000"/>
              </a:lnSpc>
            </a:pPr>
            <a:r>
              <a:rPr lang="zh-CN" altLang="zh-CN" sz="1333" dirty="0">
                <a:solidFill>
                  <a:prstClr val="black"/>
                </a:solidFill>
                <a:ea typeface="微软雅黑"/>
              </a:rPr>
              <a:t>Acquireed R</a:t>
            </a:r>
            <a:r>
              <a:rPr lang="en-US" altLang="zh-CN" sz="1333" dirty="0" err="1">
                <a:solidFill>
                  <a:prstClr val="black"/>
                </a:solidFill>
                <a:ea typeface="微软雅黑"/>
              </a:rPr>
              <a:t>oyal</a:t>
            </a:r>
            <a:r>
              <a:rPr lang="zh-CN" altLang="zh-CN" sz="1333" dirty="0">
                <a:solidFill>
                  <a:prstClr val="black"/>
                </a:solidFill>
                <a:ea typeface="微软雅黑"/>
              </a:rPr>
              <a:t> </a:t>
            </a:r>
            <a:r>
              <a:rPr lang="en-US" altLang="zh-CN" sz="1333" dirty="0">
                <a:solidFill>
                  <a:prstClr val="black"/>
                </a:solidFill>
                <a:ea typeface="微软雅黑"/>
              </a:rPr>
              <a:t>Charter</a:t>
            </a:r>
            <a:endParaRPr lang="zh-CN" altLang="zh-CN" sz="1333" dirty="0">
              <a:solidFill>
                <a:prstClr val="black"/>
              </a:solidFill>
              <a:ea typeface="微软雅黑"/>
            </a:endParaRPr>
          </a:p>
        </p:txBody>
      </p:sp>
      <p:grpSp>
        <p:nvGrpSpPr>
          <p:cNvPr id="97" name="组合 23"/>
          <p:cNvGrpSpPr/>
          <p:nvPr/>
        </p:nvGrpSpPr>
        <p:grpSpPr>
          <a:xfrm>
            <a:off x="114954" y="3138681"/>
            <a:ext cx="679749" cy="543967"/>
            <a:chOff x="-2475189" y="674688"/>
            <a:chExt cx="630622" cy="507726"/>
          </a:xfrm>
        </p:grpSpPr>
        <p:sp>
          <p:nvSpPr>
            <p:cNvPr id="98" name="椭圆 97"/>
            <p:cNvSpPr/>
            <p:nvPr/>
          </p:nvSpPr>
          <p:spPr bwMode="auto">
            <a:xfrm>
              <a:off x="-2412125" y="674688"/>
              <a:ext cx="507726" cy="507726"/>
            </a:xfrm>
            <a:prstGeom prst="ellipse">
              <a:avLst/>
            </a:prstGeom>
            <a:solidFill>
              <a:schemeClr val="accent1"/>
            </a:solidFill>
            <a:ln w="9525" cap="flat" cmpd="sng" algn="ctr">
              <a:solidFill>
                <a:srgbClr val="FA1200"/>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99" name="TextBox 98"/>
            <p:cNvSpPr txBox="1"/>
            <p:nvPr/>
          </p:nvSpPr>
          <p:spPr>
            <a:xfrm>
              <a:off x="-2475189" y="778601"/>
              <a:ext cx="630622" cy="277637"/>
            </a:xfrm>
            <a:prstGeom prst="rect">
              <a:avLst/>
            </a:prstGeom>
            <a:noFill/>
          </p:spPr>
          <p:txBody>
            <a:bodyPr wrap="square" rtlCol="0">
              <a:spAutoFit/>
            </a:bodyPr>
            <a:lstStyle/>
            <a:p>
              <a:r>
                <a:rPr lang="en-US" altLang="zh-CN" sz="1333" b="1" dirty="0">
                  <a:solidFill>
                    <a:prstClr val="white"/>
                  </a:solidFill>
                </a:rPr>
                <a:t>1901</a:t>
              </a:r>
              <a:endParaRPr lang="zh-CN" altLang="en-US" sz="1333" b="1" dirty="0">
                <a:solidFill>
                  <a:prstClr val="white"/>
                </a:solidFill>
              </a:endParaRPr>
            </a:p>
          </p:txBody>
        </p:sp>
      </p:grpSp>
      <p:grpSp>
        <p:nvGrpSpPr>
          <p:cNvPr id="100" name="组合 23"/>
          <p:cNvGrpSpPr/>
          <p:nvPr/>
        </p:nvGrpSpPr>
        <p:grpSpPr>
          <a:xfrm>
            <a:off x="1142627" y="3093403"/>
            <a:ext cx="679749" cy="543966"/>
            <a:chOff x="-2475189" y="674688"/>
            <a:chExt cx="630622" cy="507726"/>
          </a:xfrm>
        </p:grpSpPr>
        <p:sp>
          <p:nvSpPr>
            <p:cNvPr id="101" name="椭圆 100"/>
            <p:cNvSpPr/>
            <p:nvPr/>
          </p:nvSpPr>
          <p:spPr bwMode="auto">
            <a:xfrm>
              <a:off x="-2412125" y="674688"/>
              <a:ext cx="507726" cy="507726"/>
            </a:xfrm>
            <a:prstGeom prst="ellipse">
              <a:avLst/>
            </a:prstGeom>
            <a:solidFill>
              <a:schemeClr val="accent1"/>
            </a:solidFill>
            <a:ln w="9525" cap="flat" cmpd="sng" algn="ctr">
              <a:solidFill>
                <a:srgbClr val="FA1200"/>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102" name="TextBox 101"/>
            <p:cNvSpPr txBox="1"/>
            <p:nvPr/>
          </p:nvSpPr>
          <p:spPr>
            <a:xfrm>
              <a:off x="-2475189" y="791103"/>
              <a:ext cx="630622" cy="277637"/>
            </a:xfrm>
            <a:prstGeom prst="rect">
              <a:avLst/>
            </a:prstGeom>
            <a:noFill/>
          </p:spPr>
          <p:txBody>
            <a:bodyPr wrap="square" rtlCol="0">
              <a:spAutoFit/>
            </a:bodyPr>
            <a:lstStyle/>
            <a:p>
              <a:r>
                <a:rPr lang="en-US" altLang="zh-CN" sz="1333" b="1" dirty="0">
                  <a:solidFill>
                    <a:prstClr val="white"/>
                  </a:solidFill>
                </a:rPr>
                <a:t>1903</a:t>
              </a:r>
              <a:endParaRPr lang="zh-CN" altLang="en-US" sz="1333" b="1" dirty="0">
                <a:solidFill>
                  <a:prstClr val="white"/>
                </a:solidFill>
              </a:endParaRPr>
            </a:p>
          </p:txBody>
        </p:sp>
      </p:grpSp>
      <p:grpSp>
        <p:nvGrpSpPr>
          <p:cNvPr id="103" name="组合 95"/>
          <p:cNvGrpSpPr/>
          <p:nvPr/>
        </p:nvGrpSpPr>
        <p:grpSpPr>
          <a:xfrm>
            <a:off x="4097993" y="3666392"/>
            <a:ext cx="470968" cy="815405"/>
            <a:chOff x="1542907" y="2700581"/>
            <a:chExt cx="478184" cy="899418"/>
          </a:xfrm>
        </p:grpSpPr>
        <p:cxnSp>
          <p:nvCxnSpPr>
            <p:cNvPr id="104" name="直接连接符 103"/>
            <p:cNvCxnSpPr/>
            <p:nvPr/>
          </p:nvCxnSpPr>
          <p:spPr bwMode="auto">
            <a:xfrm rot="10800000" flipH="1">
              <a:off x="1617099" y="2700581"/>
              <a:ext cx="403992" cy="78892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5" name="椭圆 104"/>
            <p:cNvSpPr/>
            <p:nvPr/>
          </p:nvSpPr>
          <p:spPr bwMode="auto">
            <a:xfrm rot="10800000" flipH="1" flipV="1">
              <a:off x="1542907" y="3471162"/>
              <a:ext cx="119921" cy="128837"/>
            </a:xfrm>
            <a:prstGeom prst="ellipse">
              <a:avLst/>
            </a:prstGeom>
            <a:solidFill>
              <a:srgbClr val="FC1010"/>
            </a:solidFill>
            <a:ln w="9525" cap="flat" cmpd="sng" algn="ctr">
              <a:no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dirty="0">
                <a:solidFill>
                  <a:prstClr val="black"/>
                </a:solidFill>
                <a:ea typeface="宋体" pitchFamily="2" charset="-122"/>
                <a:sym typeface="ヒラギノ角ゴ Pro W3" charset="0"/>
              </a:endParaRPr>
            </a:p>
          </p:txBody>
        </p:sp>
      </p:grpSp>
      <p:sp>
        <p:nvSpPr>
          <p:cNvPr id="106" name="TextBox 105"/>
          <p:cNvSpPr txBox="1"/>
          <p:nvPr/>
        </p:nvSpPr>
        <p:spPr>
          <a:xfrm>
            <a:off x="3659138" y="992734"/>
            <a:ext cx="2354916" cy="1630896"/>
          </a:xfrm>
          <a:prstGeom prst="rect">
            <a:avLst/>
          </a:prstGeom>
          <a:noFill/>
        </p:spPr>
        <p:txBody>
          <a:bodyPr wrap="square" rtlCol="0" anchor="t">
            <a:spAutoFit/>
          </a:bodyPr>
          <a:lstStyle/>
          <a:p>
            <a:pPr>
              <a:lnSpc>
                <a:spcPct val="150000"/>
              </a:lnSpc>
            </a:pPr>
            <a:r>
              <a:rPr lang="en-US" altLang="zh-CN" sz="1333" dirty="0">
                <a:solidFill>
                  <a:prstClr val="black"/>
                </a:solidFill>
                <a:ea typeface="微软雅黑"/>
              </a:rPr>
              <a:t>BSI</a:t>
            </a:r>
            <a:r>
              <a:rPr lang="zh-CN" altLang="en-US" sz="1333">
                <a:solidFill>
                  <a:prstClr val="black"/>
                </a:solidFill>
                <a:ea typeface="微软雅黑"/>
              </a:rPr>
              <a:t> </a:t>
            </a:r>
            <a:r>
              <a:rPr lang="en-US" altLang="zh-CN" sz="1333">
                <a:solidFill>
                  <a:prstClr val="black"/>
                </a:solidFill>
                <a:ea typeface="微软雅黑"/>
              </a:rPr>
              <a:t>is a founding member of the International Organization for Standardization </a:t>
            </a:r>
            <a:r>
              <a:rPr lang="en-US" altLang="zh-CN" sz="1333" dirty="0">
                <a:solidFill>
                  <a:prstClr val="black"/>
                </a:solidFill>
                <a:ea typeface="微软雅黑"/>
              </a:rPr>
              <a:t>(ISO)</a:t>
            </a:r>
            <a:r>
              <a:rPr lang="zh-CN" altLang="en-US" sz="1333">
                <a:solidFill>
                  <a:prstClr val="black"/>
                </a:solidFill>
                <a:ea typeface="微软雅黑"/>
              </a:rPr>
              <a:t> </a:t>
            </a:r>
            <a:r>
              <a:rPr lang="en-US" altLang="zh-CN" sz="1333">
                <a:solidFill>
                  <a:prstClr val="black"/>
                </a:solidFill>
                <a:ea typeface="微软雅黑"/>
              </a:rPr>
              <a:t>and has permanent seats</a:t>
            </a:r>
            <a:endParaRPr lang="zh-CN" altLang="en-US" sz="2400"/>
          </a:p>
        </p:txBody>
      </p:sp>
      <p:pic>
        <p:nvPicPr>
          <p:cNvPr id="1027" name="Picture 3" descr="C:\Users\maory\Desktop\新建文件夹\untitl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5007" y="268131"/>
            <a:ext cx="1055288" cy="724453"/>
          </a:xfrm>
          <a:prstGeom prst="rect">
            <a:avLst/>
          </a:prstGeom>
          <a:noFill/>
          <a:extLst>
            <a:ext uri="{909E8E84-426E-40DD-AFC4-6F175D3DCCD1}">
              <a14:hiddenFill xmlns:a14="http://schemas.microsoft.com/office/drawing/2010/main">
                <a:solidFill>
                  <a:srgbClr val="FFFFFF"/>
                </a:solidFill>
              </a14:hiddenFill>
            </a:ext>
          </a:extLst>
        </p:spPr>
      </p:pic>
      <p:sp>
        <p:nvSpPr>
          <p:cNvPr id="81" name="矩形 80"/>
          <p:cNvSpPr/>
          <p:nvPr/>
        </p:nvSpPr>
        <p:spPr>
          <a:xfrm>
            <a:off x="2821346" y="4513471"/>
            <a:ext cx="2360455" cy="1323183"/>
          </a:xfrm>
          <a:prstGeom prst="rect">
            <a:avLst/>
          </a:prstGeom>
        </p:spPr>
        <p:txBody>
          <a:bodyPr wrap="square" anchor="t">
            <a:spAutoFit/>
          </a:bodyPr>
          <a:lstStyle/>
          <a:p>
            <a:pPr>
              <a:lnSpc>
                <a:spcPct val="150000"/>
              </a:lnSpc>
            </a:pPr>
            <a:r>
              <a:rPr lang="en-US" altLang="zh-CN" sz="1333" dirty="0">
                <a:solidFill>
                  <a:prstClr val="black"/>
                </a:solidFill>
                <a:ea typeface="微软雅黑"/>
              </a:rPr>
              <a:t>Founding member of the European Committee for Standardization (CEN) with perm</a:t>
            </a:r>
            <a:r>
              <a:rPr lang="en-US" altLang="zh-CN" sz="1333" dirty="0" err="1">
                <a:solidFill>
                  <a:prstClr val="black"/>
                </a:solidFill>
                <a:ea typeface="微软雅黑"/>
              </a:rPr>
              <a:t>ane</a:t>
            </a:r>
            <a:r>
              <a:rPr lang="en-US" altLang="zh-CN" sz="1333" dirty="0">
                <a:solidFill>
                  <a:prstClr val="black"/>
                </a:solidFill>
                <a:ea typeface="微软雅黑"/>
              </a:rPr>
              <a:t>nt board seats</a:t>
            </a:r>
            <a:endParaRPr lang="zh-CN" altLang="en-US" sz="2400" dirty="0"/>
          </a:p>
        </p:txBody>
      </p:sp>
      <p:pic>
        <p:nvPicPr>
          <p:cNvPr id="1028" name="Picture 4" descr="C:\Users\maory\Desktop\新建文件夹\u=374331205,1381306679&amp;fm=58&amp;s=8173EC32C711A382641630D70200A0A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9403" y="4467382"/>
            <a:ext cx="782415" cy="493119"/>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组合 96"/>
          <p:cNvGrpSpPr/>
          <p:nvPr/>
        </p:nvGrpSpPr>
        <p:grpSpPr>
          <a:xfrm>
            <a:off x="3905096" y="2547421"/>
            <a:ext cx="325732" cy="512268"/>
            <a:chOff x="3009718" y="1605871"/>
            <a:chExt cx="352131" cy="668664"/>
          </a:xfrm>
        </p:grpSpPr>
        <p:cxnSp>
          <p:nvCxnSpPr>
            <p:cNvPr id="115" name="直接连接符 114"/>
            <p:cNvCxnSpPr/>
            <p:nvPr/>
          </p:nvCxnSpPr>
          <p:spPr bwMode="auto">
            <a:xfrm flipH="1">
              <a:off x="3009718" y="1698496"/>
              <a:ext cx="285313" cy="57603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6" name="椭圆 115"/>
            <p:cNvSpPr/>
            <p:nvPr/>
          </p:nvSpPr>
          <p:spPr bwMode="auto">
            <a:xfrm rot="10800000">
              <a:off x="3253849" y="1605871"/>
              <a:ext cx="108000" cy="108000"/>
            </a:xfrm>
            <a:prstGeom prst="ellipse">
              <a:avLst/>
            </a:prstGeom>
            <a:solidFill>
              <a:srgbClr val="FC1010"/>
            </a:solidFill>
            <a:ln w="9525" cap="flat" cmpd="sng" algn="ctr">
              <a:no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grpSp>
      <p:grpSp>
        <p:nvGrpSpPr>
          <p:cNvPr id="117" name="组合 96"/>
          <p:cNvGrpSpPr/>
          <p:nvPr/>
        </p:nvGrpSpPr>
        <p:grpSpPr>
          <a:xfrm>
            <a:off x="445633" y="2294423"/>
            <a:ext cx="474552" cy="816100"/>
            <a:chOff x="2931200" y="1605871"/>
            <a:chExt cx="430649" cy="753953"/>
          </a:xfrm>
        </p:grpSpPr>
        <p:cxnSp>
          <p:nvCxnSpPr>
            <p:cNvPr id="118" name="直接连接符 117"/>
            <p:cNvCxnSpPr/>
            <p:nvPr/>
          </p:nvCxnSpPr>
          <p:spPr bwMode="auto">
            <a:xfrm rot="10800000" flipV="1">
              <a:off x="2931200" y="1698497"/>
              <a:ext cx="363832" cy="6613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9" name="椭圆 118"/>
            <p:cNvSpPr/>
            <p:nvPr/>
          </p:nvSpPr>
          <p:spPr bwMode="auto">
            <a:xfrm rot="10800000">
              <a:off x="3253849" y="1605871"/>
              <a:ext cx="108000" cy="108000"/>
            </a:xfrm>
            <a:prstGeom prst="ellipse">
              <a:avLst/>
            </a:prstGeom>
            <a:solidFill>
              <a:srgbClr val="FC1010"/>
            </a:solidFill>
            <a:ln w="9525" cap="flat" cmpd="sng" algn="ctr">
              <a:no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grpSp>
      <p:grpSp>
        <p:nvGrpSpPr>
          <p:cNvPr id="120" name="组合 96"/>
          <p:cNvGrpSpPr/>
          <p:nvPr/>
        </p:nvGrpSpPr>
        <p:grpSpPr>
          <a:xfrm>
            <a:off x="1647735" y="2295849"/>
            <a:ext cx="474552" cy="816100"/>
            <a:chOff x="2931200" y="1605871"/>
            <a:chExt cx="430649" cy="753953"/>
          </a:xfrm>
        </p:grpSpPr>
        <p:cxnSp>
          <p:nvCxnSpPr>
            <p:cNvPr id="121" name="直接连接符 120"/>
            <p:cNvCxnSpPr/>
            <p:nvPr/>
          </p:nvCxnSpPr>
          <p:spPr bwMode="auto">
            <a:xfrm rot="10800000" flipV="1">
              <a:off x="2931200" y="1698497"/>
              <a:ext cx="363832" cy="6613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2" name="椭圆 121"/>
            <p:cNvSpPr/>
            <p:nvPr/>
          </p:nvSpPr>
          <p:spPr bwMode="auto">
            <a:xfrm rot="10800000">
              <a:off x="3253849" y="1605871"/>
              <a:ext cx="108000" cy="108000"/>
            </a:xfrm>
            <a:prstGeom prst="ellipse">
              <a:avLst/>
            </a:prstGeom>
            <a:solidFill>
              <a:srgbClr val="FC1010"/>
            </a:solidFill>
            <a:ln w="9525" cap="flat" cmpd="sng" algn="ctr">
              <a:no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grpSp>
      <p:cxnSp>
        <p:nvCxnSpPr>
          <p:cNvPr id="124" name="直接连接符 123"/>
          <p:cNvCxnSpPr/>
          <p:nvPr/>
        </p:nvCxnSpPr>
        <p:spPr bwMode="auto">
          <a:xfrm flipH="1">
            <a:off x="5771258" y="2239039"/>
            <a:ext cx="388365" cy="82342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6" name="TextBox 125"/>
          <p:cNvSpPr txBox="1"/>
          <p:nvPr/>
        </p:nvSpPr>
        <p:spPr>
          <a:xfrm>
            <a:off x="6149329" y="1229794"/>
            <a:ext cx="2778217" cy="1015471"/>
          </a:xfrm>
          <a:prstGeom prst="rect">
            <a:avLst/>
          </a:prstGeom>
          <a:noFill/>
        </p:spPr>
        <p:txBody>
          <a:bodyPr wrap="square" rtlCol="0" anchor="t">
            <a:spAutoFit/>
          </a:bodyPr>
          <a:lstStyle/>
          <a:p>
            <a:pPr>
              <a:lnSpc>
                <a:spcPct val="150000"/>
              </a:lnSpc>
            </a:pPr>
            <a:r>
              <a:rPr lang="en-US" altLang="zh-CN" sz="1333" dirty="0">
                <a:solidFill>
                  <a:prstClr val="black"/>
                </a:solidFill>
                <a:ea typeface="微软雅黑"/>
              </a:rPr>
              <a:t>Released</a:t>
            </a:r>
            <a:r>
              <a:rPr lang="zh-CN" altLang="en-US" sz="1333" dirty="0">
                <a:solidFill>
                  <a:prstClr val="black"/>
                </a:solidFill>
                <a:ea typeface="微软雅黑"/>
              </a:rPr>
              <a:t> </a:t>
            </a:r>
            <a:r>
              <a:rPr lang="en-US" altLang="zh-CN" sz="1333" dirty="0">
                <a:solidFill>
                  <a:prstClr val="black"/>
                </a:solidFill>
                <a:ea typeface="微软雅黑"/>
              </a:rPr>
              <a:t>BS 5750 –</a:t>
            </a:r>
            <a:r>
              <a:rPr lang="zh-CN" altLang="en-US" sz="1333" dirty="0">
                <a:solidFill>
                  <a:prstClr val="black"/>
                </a:solidFill>
                <a:ea typeface="微软雅黑"/>
              </a:rPr>
              <a:t> </a:t>
            </a:r>
            <a:r>
              <a:rPr lang="en-US" altLang="zh-CN" sz="1333" dirty="0">
                <a:solidFill>
                  <a:prstClr val="black"/>
                </a:solidFill>
                <a:ea typeface="微软雅黑"/>
              </a:rPr>
              <a:t>Convert</a:t>
            </a:r>
            <a:r>
              <a:rPr lang="zh-CN" altLang="en-US" sz="1333" dirty="0">
                <a:solidFill>
                  <a:prstClr val="black"/>
                </a:solidFill>
                <a:ea typeface="微软雅黑"/>
              </a:rPr>
              <a:t> </a:t>
            </a:r>
            <a:r>
              <a:rPr lang="en-US" altLang="zh-CN" sz="1333" dirty="0">
                <a:solidFill>
                  <a:prstClr val="black"/>
                </a:solidFill>
                <a:ea typeface="微软雅黑"/>
              </a:rPr>
              <a:t>to the widely used ISO 9001 quality management</a:t>
            </a:r>
            <a:r>
              <a:rPr lang="zh-CN" altLang="en-US" sz="1333" dirty="0">
                <a:solidFill>
                  <a:prstClr val="black"/>
                </a:solidFill>
                <a:ea typeface="微软雅黑"/>
              </a:rPr>
              <a:t> </a:t>
            </a:r>
            <a:r>
              <a:rPr lang="en-US" altLang="zh-CN" sz="1333" dirty="0">
                <a:solidFill>
                  <a:prstClr val="black"/>
                </a:solidFill>
                <a:ea typeface="微软雅黑"/>
              </a:rPr>
              <a:t>system</a:t>
            </a:r>
            <a:r>
              <a:rPr lang="zh-CN" altLang="en-US" sz="1333" dirty="0">
                <a:solidFill>
                  <a:prstClr val="black"/>
                </a:solidFill>
                <a:ea typeface="微软雅黑"/>
              </a:rPr>
              <a:t> </a:t>
            </a:r>
            <a:r>
              <a:rPr lang="en-US" altLang="zh-CN" sz="1333" dirty="0">
                <a:solidFill>
                  <a:prstClr val="black"/>
                </a:solidFill>
                <a:ea typeface="微软雅黑"/>
              </a:rPr>
              <a:t>standard</a:t>
            </a:r>
            <a:endParaRPr lang="zh-CN" altLang="en-US" sz="2400" dirty="0"/>
          </a:p>
        </p:txBody>
      </p:sp>
      <p:grpSp>
        <p:nvGrpSpPr>
          <p:cNvPr id="132" name="组合 160"/>
          <p:cNvGrpSpPr/>
          <p:nvPr/>
        </p:nvGrpSpPr>
        <p:grpSpPr>
          <a:xfrm>
            <a:off x="6557526" y="3062464"/>
            <a:ext cx="679749" cy="543966"/>
            <a:chOff x="-2475189" y="674688"/>
            <a:chExt cx="630622" cy="507726"/>
          </a:xfrm>
        </p:grpSpPr>
        <p:sp>
          <p:nvSpPr>
            <p:cNvPr id="133" name="椭圆 132"/>
            <p:cNvSpPr/>
            <p:nvPr/>
          </p:nvSpPr>
          <p:spPr bwMode="auto">
            <a:xfrm>
              <a:off x="-2412125" y="674688"/>
              <a:ext cx="507726" cy="507726"/>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134" name="TextBox 133"/>
            <p:cNvSpPr txBox="1"/>
            <p:nvPr/>
          </p:nvSpPr>
          <p:spPr>
            <a:xfrm>
              <a:off x="-2475189" y="780687"/>
              <a:ext cx="630622" cy="277637"/>
            </a:xfrm>
            <a:prstGeom prst="rect">
              <a:avLst/>
            </a:prstGeom>
            <a:noFill/>
          </p:spPr>
          <p:txBody>
            <a:bodyPr wrap="square" rtlCol="0">
              <a:spAutoFit/>
            </a:bodyPr>
            <a:lstStyle/>
            <a:p>
              <a:r>
                <a:rPr lang="en-US" altLang="zh-CN" sz="1333" b="1" dirty="0">
                  <a:solidFill>
                    <a:srgbClr val="FF0000"/>
                  </a:solidFill>
                </a:rPr>
                <a:t>1992</a:t>
              </a:r>
              <a:endParaRPr lang="zh-CN" altLang="en-US" sz="1333" b="1" dirty="0">
                <a:solidFill>
                  <a:srgbClr val="FF0000"/>
                </a:solidFill>
              </a:endParaRPr>
            </a:p>
          </p:txBody>
        </p:sp>
      </p:grpSp>
      <p:grpSp>
        <p:nvGrpSpPr>
          <p:cNvPr id="135" name="组合 99"/>
          <p:cNvGrpSpPr/>
          <p:nvPr/>
        </p:nvGrpSpPr>
        <p:grpSpPr>
          <a:xfrm rot="20641138">
            <a:off x="6062033" y="3553020"/>
            <a:ext cx="957339" cy="901909"/>
            <a:chOff x="5461647" y="2701465"/>
            <a:chExt cx="430649" cy="753953"/>
          </a:xfrm>
          <a:solidFill>
            <a:schemeClr val="bg1"/>
          </a:solidFill>
        </p:grpSpPr>
        <p:cxnSp>
          <p:nvCxnSpPr>
            <p:cNvPr id="136" name="直接连接符 135"/>
            <p:cNvCxnSpPr/>
            <p:nvPr/>
          </p:nvCxnSpPr>
          <p:spPr bwMode="auto">
            <a:xfrm flipV="1">
              <a:off x="5528464" y="2701465"/>
              <a:ext cx="363832" cy="661327"/>
            </a:xfrm>
            <a:prstGeom prst="line">
              <a:avLst/>
            </a:prstGeom>
            <a:grpFill/>
            <a:ln w="9525" cap="flat" cmpd="sng" algn="ctr">
              <a:solidFill>
                <a:schemeClr val="bg1"/>
              </a:solidFill>
              <a:prstDash val="solid"/>
              <a:round/>
              <a:headEnd type="none" w="med" len="med"/>
              <a:tailEnd type="none" w="med" len="med"/>
            </a:ln>
            <a:effectLst/>
          </p:spPr>
        </p:cxnSp>
        <p:sp>
          <p:nvSpPr>
            <p:cNvPr id="137" name="椭圆 136"/>
            <p:cNvSpPr/>
            <p:nvPr/>
          </p:nvSpPr>
          <p:spPr bwMode="auto">
            <a:xfrm>
              <a:off x="5461647" y="3373507"/>
              <a:ext cx="42878" cy="81911"/>
            </a:xfrm>
            <a:prstGeom prst="ellipse">
              <a:avLst/>
            </a:prstGeom>
            <a:grpFill/>
            <a:ln w="9525" cap="flat" cmpd="sng" algn="ctr">
              <a:solidFill>
                <a:schemeClr val="bg1"/>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grpSp>
      <p:sp>
        <p:nvSpPr>
          <p:cNvPr id="138" name="TextBox 137"/>
          <p:cNvSpPr txBox="1"/>
          <p:nvPr/>
        </p:nvSpPr>
        <p:spPr>
          <a:xfrm>
            <a:off x="5294473" y="4551451"/>
            <a:ext cx="2419764" cy="1630896"/>
          </a:xfrm>
          <a:prstGeom prst="rect">
            <a:avLst/>
          </a:prstGeom>
          <a:noFill/>
        </p:spPr>
        <p:txBody>
          <a:bodyPr wrap="square" rtlCol="0" anchor="t">
            <a:spAutoFit/>
          </a:bodyPr>
          <a:lstStyle/>
          <a:p>
            <a:pPr>
              <a:lnSpc>
                <a:spcPct val="150000"/>
              </a:lnSpc>
            </a:pPr>
            <a:r>
              <a:rPr lang="en-GB" altLang="zh-CN" sz="1333" dirty="0">
                <a:solidFill>
                  <a:srgbClr val="000000"/>
                </a:solidFill>
                <a:ea typeface="微软雅黑"/>
              </a:rPr>
              <a:t>Released </a:t>
            </a:r>
            <a:r>
              <a:rPr lang="en-GB" sz="1333" dirty="0">
                <a:solidFill>
                  <a:srgbClr val="000000"/>
                </a:solidFill>
                <a:ea typeface="微软雅黑"/>
              </a:rPr>
              <a:t>BS 7750, </a:t>
            </a:r>
            <a:r>
              <a:rPr lang="en-GB" altLang="zh-CN" sz="1333" dirty="0">
                <a:solidFill>
                  <a:srgbClr val="000000"/>
                </a:solidFill>
                <a:ea typeface="微软雅黑"/>
              </a:rPr>
              <a:t>the world's first environmental management system, which was transformed into</a:t>
            </a:r>
            <a:r>
              <a:rPr lang="en-GB" sz="1333" dirty="0">
                <a:solidFill>
                  <a:srgbClr val="000000"/>
                </a:solidFill>
                <a:ea typeface="微软雅黑"/>
              </a:rPr>
              <a:t> ISO 14001</a:t>
            </a:r>
            <a:endParaRPr lang="zh-CN" altLang="en-US" sz="2400" dirty="0">
              <a:solidFill>
                <a:srgbClr val="000000"/>
              </a:solidFill>
              <a:ea typeface="微软雅黑"/>
            </a:endParaRPr>
          </a:p>
        </p:txBody>
      </p:sp>
      <p:sp>
        <p:nvSpPr>
          <p:cNvPr id="139" name="TextBox 138"/>
          <p:cNvSpPr txBox="1"/>
          <p:nvPr/>
        </p:nvSpPr>
        <p:spPr>
          <a:xfrm>
            <a:off x="8771155" y="769381"/>
            <a:ext cx="3285480" cy="707758"/>
          </a:xfrm>
          <a:prstGeom prst="rect">
            <a:avLst/>
          </a:prstGeom>
          <a:noFill/>
        </p:spPr>
        <p:txBody>
          <a:bodyPr wrap="square" rtlCol="0" anchor="t">
            <a:spAutoFit/>
          </a:bodyPr>
          <a:lstStyle/>
          <a:p>
            <a:pPr>
              <a:lnSpc>
                <a:spcPct val="150000"/>
              </a:lnSpc>
            </a:pPr>
            <a:r>
              <a:rPr lang="en-US" altLang="zh-CN" sz="1333" dirty="0">
                <a:solidFill>
                  <a:srgbClr val="000000"/>
                </a:solidFill>
                <a:ea typeface="微软雅黑"/>
              </a:rPr>
              <a:t>BSI entered Indonesia for certification body and training academy</a:t>
            </a:r>
            <a:endParaRPr lang="zh-CN" altLang="en-US" sz="2400" dirty="0"/>
          </a:p>
        </p:txBody>
      </p:sp>
      <p:pic>
        <p:nvPicPr>
          <p:cNvPr id="91" name="Picture 3" descr="C:\Users\maory\Desktop\新建文件夹\untitl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4989" y="319115"/>
            <a:ext cx="1055288" cy="724453"/>
          </a:xfrm>
          <a:prstGeom prst="rect">
            <a:avLst/>
          </a:prstGeom>
          <a:noFill/>
          <a:extLst>
            <a:ext uri="{909E8E84-426E-40DD-AFC4-6F175D3DCCD1}">
              <a14:hiddenFill xmlns:a14="http://schemas.microsoft.com/office/drawing/2010/main">
                <a:solidFill>
                  <a:srgbClr val="FFFFFF"/>
                </a:solidFill>
              </a14:hiddenFill>
            </a:ext>
          </a:extLst>
        </p:spPr>
      </p:pic>
      <p:sp>
        <p:nvSpPr>
          <p:cNvPr id="92" name="Footer Placeholder 3"/>
          <p:cNvSpPr txBox="1">
            <a:spLocks/>
          </p:cNvSpPr>
          <p:nvPr/>
        </p:nvSpPr>
        <p:spPr>
          <a:xfrm>
            <a:off x="354739" y="6412746"/>
            <a:ext cx="5198400" cy="14910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800" dirty="0"/>
              <a:t>Copyright © 2019 BSI HKU. All rights reserved</a:t>
            </a:r>
          </a:p>
        </p:txBody>
      </p:sp>
      <p:grpSp>
        <p:nvGrpSpPr>
          <p:cNvPr id="107" name="组合 50"/>
          <p:cNvGrpSpPr/>
          <p:nvPr/>
        </p:nvGrpSpPr>
        <p:grpSpPr>
          <a:xfrm>
            <a:off x="8670120" y="3118902"/>
            <a:ext cx="679749" cy="543966"/>
            <a:chOff x="-2475189" y="674688"/>
            <a:chExt cx="630622" cy="507726"/>
          </a:xfrm>
        </p:grpSpPr>
        <p:sp>
          <p:nvSpPr>
            <p:cNvPr id="108" name="椭圆 22"/>
            <p:cNvSpPr/>
            <p:nvPr/>
          </p:nvSpPr>
          <p:spPr bwMode="auto">
            <a:xfrm>
              <a:off x="-2412125" y="674688"/>
              <a:ext cx="507726" cy="507726"/>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109" name="TextBox 108"/>
            <p:cNvSpPr txBox="1"/>
            <p:nvPr/>
          </p:nvSpPr>
          <p:spPr>
            <a:xfrm>
              <a:off x="-2475189" y="791103"/>
              <a:ext cx="630622" cy="277637"/>
            </a:xfrm>
            <a:prstGeom prst="rect">
              <a:avLst/>
            </a:prstGeom>
            <a:noFill/>
          </p:spPr>
          <p:txBody>
            <a:bodyPr wrap="square" rtlCol="0">
              <a:spAutoFit/>
            </a:bodyPr>
            <a:lstStyle/>
            <a:p>
              <a:r>
                <a:rPr lang="en-US" altLang="zh-CN" sz="1333" b="1" dirty="0">
                  <a:solidFill>
                    <a:srgbClr val="FF0000"/>
                  </a:solidFill>
                </a:rPr>
                <a:t>2012</a:t>
              </a:r>
              <a:endParaRPr lang="zh-CN" altLang="en-US" sz="1333" b="1" dirty="0">
                <a:solidFill>
                  <a:srgbClr val="FF0000"/>
                </a:solidFill>
              </a:endParaRPr>
            </a:p>
          </p:txBody>
        </p:sp>
      </p:grpSp>
      <p:sp>
        <p:nvSpPr>
          <p:cNvPr id="113" name="TextBox 112"/>
          <p:cNvSpPr txBox="1"/>
          <p:nvPr/>
        </p:nvSpPr>
        <p:spPr>
          <a:xfrm>
            <a:off x="9555324" y="1626942"/>
            <a:ext cx="2872848" cy="707758"/>
          </a:xfrm>
          <a:prstGeom prst="rect">
            <a:avLst/>
          </a:prstGeom>
          <a:noFill/>
        </p:spPr>
        <p:txBody>
          <a:bodyPr wrap="square" rtlCol="0" anchor="t">
            <a:spAutoFit/>
          </a:bodyPr>
          <a:lstStyle/>
          <a:p>
            <a:pPr>
              <a:lnSpc>
                <a:spcPct val="150000"/>
              </a:lnSpc>
            </a:pPr>
            <a:r>
              <a:rPr lang="en-US" altLang="zh-CN" sz="1333" dirty="0">
                <a:solidFill>
                  <a:srgbClr val="000000"/>
                </a:solidFill>
                <a:ea typeface="微软雅黑"/>
              </a:rPr>
              <a:t>Acquiring</a:t>
            </a:r>
            <a:r>
              <a:rPr lang="zh-CN" altLang="en-US" sz="1333" dirty="0">
                <a:solidFill>
                  <a:srgbClr val="000000"/>
                </a:solidFill>
                <a:ea typeface="微软雅黑"/>
              </a:rPr>
              <a:t> </a:t>
            </a:r>
            <a:r>
              <a:rPr lang="en-US" altLang="zh-CN" sz="1333" dirty="0">
                <a:solidFill>
                  <a:srgbClr val="000000"/>
                </a:solidFill>
                <a:ea typeface="微软雅黑"/>
              </a:rPr>
              <a:t>Neville Clark Training &amp; Consultant</a:t>
            </a:r>
            <a:endParaRPr lang="zh-CN" altLang="en-US" sz="2400" dirty="0"/>
          </a:p>
        </p:txBody>
      </p:sp>
      <p:cxnSp>
        <p:nvCxnSpPr>
          <p:cNvPr id="3" name="Straight Arrow Connector 2"/>
          <p:cNvCxnSpPr>
            <a:stCxn id="108" idx="0"/>
          </p:cNvCxnSpPr>
          <p:nvPr/>
        </p:nvCxnSpPr>
        <p:spPr>
          <a:xfrm flipV="1">
            <a:off x="9011737" y="1500468"/>
            <a:ext cx="721558" cy="1618434"/>
          </a:xfrm>
          <a:prstGeom prst="straightConnector1">
            <a:avLst/>
          </a:prstGeom>
          <a:ln w="12700">
            <a:solidFill>
              <a:schemeClr val="bg1"/>
            </a:solidFill>
            <a:headEnd w="lg" len="lg"/>
            <a:tailEnd type="oval"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6" idx="4"/>
          </p:cNvCxnSpPr>
          <p:nvPr/>
        </p:nvCxnSpPr>
        <p:spPr>
          <a:xfrm flipH="1">
            <a:off x="10991748" y="3639116"/>
            <a:ext cx="635039" cy="1529773"/>
          </a:xfrm>
          <a:prstGeom prst="straightConnector1">
            <a:avLst/>
          </a:prstGeom>
          <a:ln w="12700">
            <a:solidFill>
              <a:schemeClr val="bg1"/>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9" idx="4"/>
          </p:cNvCxnSpPr>
          <p:nvPr/>
        </p:nvCxnSpPr>
        <p:spPr>
          <a:xfrm flipH="1">
            <a:off x="7939896" y="3621226"/>
            <a:ext cx="99484" cy="1568622"/>
          </a:xfrm>
          <a:prstGeom prst="straightConnector1">
            <a:avLst/>
          </a:prstGeom>
          <a:ln w="12700">
            <a:solidFill>
              <a:schemeClr val="bg1"/>
            </a:solidFill>
            <a:tailEnd type="oval"/>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3" idx="0"/>
          </p:cNvCxnSpPr>
          <p:nvPr/>
        </p:nvCxnSpPr>
        <p:spPr>
          <a:xfrm flipV="1">
            <a:off x="10673400" y="2048828"/>
            <a:ext cx="432008" cy="1017085"/>
          </a:xfrm>
          <a:prstGeom prst="straightConnector1">
            <a:avLst/>
          </a:prstGeom>
          <a:ln w="12700">
            <a:solidFill>
              <a:schemeClr val="bg1"/>
            </a:solidFill>
            <a:tailEnd type="oval"/>
          </a:ln>
        </p:spPr>
        <p:style>
          <a:lnRef idx="2">
            <a:schemeClr val="accent1"/>
          </a:lnRef>
          <a:fillRef idx="0">
            <a:schemeClr val="accent1"/>
          </a:fillRef>
          <a:effectRef idx="1">
            <a:schemeClr val="accent1"/>
          </a:effectRef>
          <a:fontRef idx="minor">
            <a:schemeClr val="tx1"/>
          </a:fontRef>
        </p:style>
      </p:cxnSp>
      <p:sp>
        <p:nvSpPr>
          <p:cNvPr id="127" name="椭圆 115"/>
          <p:cNvSpPr/>
          <p:nvPr/>
        </p:nvSpPr>
        <p:spPr bwMode="auto">
          <a:xfrm rot="10800000" flipH="1">
            <a:off x="6101898" y="2157758"/>
            <a:ext cx="142719" cy="139607"/>
          </a:xfrm>
          <a:prstGeom prst="ellipse">
            <a:avLst/>
          </a:prstGeom>
          <a:solidFill>
            <a:srgbClr val="FC1010"/>
          </a:solidFill>
          <a:ln w="9525" cap="flat" cmpd="sng" algn="ctr">
            <a:no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
        <p:nvSpPr>
          <p:cNvPr id="128" name="椭圆 115"/>
          <p:cNvSpPr/>
          <p:nvPr/>
        </p:nvSpPr>
        <p:spPr bwMode="auto">
          <a:xfrm rot="10800000" flipH="1">
            <a:off x="1925272" y="4421873"/>
            <a:ext cx="123387" cy="137521"/>
          </a:xfrm>
          <a:prstGeom prst="ellipse">
            <a:avLst/>
          </a:prstGeom>
          <a:solidFill>
            <a:srgbClr val="FC1010"/>
          </a:solidFill>
          <a:ln w="9525" cap="flat" cmpd="sng" algn="ctr">
            <a:noFill/>
            <a:prstDash val="solid"/>
            <a:round/>
            <a:headEnd type="none" w="med" len="med"/>
            <a:tailEnd type="none" w="med" len="med"/>
          </a:ln>
          <a:effectLst/>
        </p:spPr>
        <p:txBody>
          <a:bodyPr vert="horz" wrap="square" lIns="121883" tIns="60941" rIns="121883" bIns="60941" numCol="1" rtlCol="0" anchor="t" anchorCtr="0" compatLnSpc="1">
            <a:prstTxWarp prst="textNoShape">
              <a:avLst/>
            </a:prstTxWarp>
          </a:bodyPr>
          <a:lstStyle/>
          <a:p>
            <a:pPr defTabSz="457051" eaLnBrk="0" fontAlgn="base" hangingPunct="0">
              <a:spcBef>
                <a:spcPct val="0"/>
              </a:spcBef>
              <a:spcAft>
                <a:spcPct val="0"/>
              </a:spcAft>
            </a:pPr>
            <a:endParaRPr lang="zh-CN" altLang="en-US" sz="1867">
              <a:solidFill>
                <a:prstClr val="black"/>
              </a:solidFill>
              <a:ea typeface="宋体" pitchFamily="2" charset="-122"/>
              <a:sym typeface="ヒラギノ角ゴ Pro W3" charset="0"/>
            </a:endParaRPr>
          </a:p>
        </p:txBody>
      </p:sp>
    </p:spTree>
    <p:extLst>
      <p:ext uri="{BB962C8B-B14F-4D97-AF65-F5344CB8AC3E}">
        <p14:creationId xmlns:p14="http://schemas.microsoft.com/office/powerpoint/2010/main" val="22803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81A8299B-08CD-457F-A7DA-EB1B641CE159}"/>
              </a:ext>
            </a:extLst>
          </p:cNvPr>
          <p:cNvSpPr/>
          <p:nvPr/>
        </p:nvSpPr>
        <p:spPr>
          <a:xfrm>
            <a:off x="-5993" y="2133"/>
            <a:ext cx="12186285" cy="6858000"/>
          </a:xfrm>
          <a:custGeom>
            <a:avLst/>
            <a:gdLst/>
            <a:ahLst/>
            <a:cxnLst/>
            <a:rect l="l" t="t" r="r" b="b"/>
            <a:pathLst>
              <a:path w="12186285" h="6858000">
                <a:moveTo>
                  <a:pt x="12186005" y="0"/>
                </a:moveTo>
                <a:lnTo>
                  <a:pt x="0" y="0"/>
                </a:lnTo>
                <a:lnTo>
                  <a:pt x="0" y="6858000"/>
                </a:lnTo>
                <a:lnTo>
                  <a:pt x="12186005" y="6858000"/>
                </a:lnTo>
                <a:lnTo>
                  <a:pt x="12186005" y="0"/>
                </a:lnTo>
                <a:close/>
              </a:path>
            </a:pathLst>
          </a:custGeom>
          <a:solidFill>
            <a:srgbClr val="07111E"/>
          </a:solidFill>
        </p:spPr>
        <p:txBody>
          <a:bodyPr wrap="square" lIns="0" tIns="0" rIns="0" bIns="0" rtlCol="0"/>
          <a:lstStyle/>
          <a:p>
            <a:endParaRPr>
              <a:solidFill>
                <a:schemeClr val="bg1"/>
              </a:solidFill>
            </a:endParaRPr>
          </a:p>
        </p:txBody>
      </p:sp>
      <p:sp>
        <p:nvSpPr>
          <p:cNvPr id="13" name="Title 1"/>
          <p:cNvSpPr txBox="1">
            <a:spLocks/>
          </p:cNvSpPr>
          <p:nvPr/>
        </p:nvSpPr>
        <p:spPr bwMode="auto">
          <a:xfrm>
            <a:off x="609601" y="381004"/>
            <a:ext cx="10972799" cy="48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342900" rtl="0" eaLnBrk="1" fontAlgn="base" hangingPunct="1">
              <a:spcBef>
                <a:spcPct val="0"/>
              </a:spcBef>
              <a:spcAft>
                <a:spcPct val="0"/>
              </a:spcAft>
              <a:defRPr sz="2400" b="0" i="0" u="none" kern="1200">
                <a:solidFill>
                  <a:schemeClr val="tx1"/>
                </a:solidFill>
                <a:latin typeface="Tahoma"/>
                <a:ea typeface="ヒラギノ角ゴ Pro W3" charset="0"/>
                <a:cs typeface="Tahoma"/>
              </a:defRPr>
            </a:lvl1pPr>
            <a:lvl2pPr algn="l" defTabSz="342900" rtl="0" eaLnBrk="1" fontAlgn="base" hangingPunct="1">
              <a:spcBef>
                <a:spcPct val="0"/>
              </a:spcBef>
              <a:spcAft>
                <a:spcPct val="0"/>
              </a:spcAft>
              <a:defRPr>
                <a:solidFill>
                  <a:schemeClr val="tx1"/>
                </a:solidFill>
                <a:latin typeface="Tahoma" charset="0"/>
                <a:ea typeface="ヒラギノ角ゴ Pro W3" charset="0"/>
              </a:defRPr>
            </a:lvl2pPr>
            <a:lvl3pPr algn="l" defTabSz="342900" rtl="0" eaLnBrk="1" fontAlgn="base" hangingPunct="1">
              <a:spcBef>
                <a:spcPct val="0"/>
              </a:spcBef>
              <a:spcAft>
                <a:spcPct val="0"/>
              </a:spcAft>
              <a:defRPr>
                <a:solidFill>
                  <a:schemeClr val="tx1"/>
                </a:solidFill>
                <a:latin typeface="Tahoma" charset="0"/>
                <a:ea typeface="ヒラギノ角ゴ Pro W3" charset="0"/>
              </a:defRPr>
            </a:lvl3pPr>
            <a:lvl4pPr algn="l" defTabSz="342900" rtl="0" eaLnBrk="1" fontAlgn="base" hangingPunct="1">
              <a:spcBef>
                <a:spcPct val="0"/>
              </a:spcBef>
              <a:spcAft>
                <a:spcPct val="0"/>
              </a:spcAft>
              <a:defRPr>
                <a:solidFill>
                  <a:schemeClr val="tx1"/>
                </a:solidFill>
                <a:latin typeface="Tahoma" charset="0"/>
                <a:ea typeface="ヒラギノ角ゴ Pro W3" charset="0"/>
              </a:defRPr>
            </a:lvl4pPr>
            <a:lvl5pPr algn="l" defTabSz="342900" rtl="0" eaLnBrk="1" fontAlgn="base" hangingPunct="1">
              <a:spcBef>
                <a:spcPct val="0"/>
              </a:spcBef>
              <a:spcAft>
                <a:spcPct val="0"/>
              </a:spcAft>
              <a:defRPr>
                <a:solidFill>
                  <a:schemeClr val="tx1"/>
                </a:solidFill>
                <a:latin typeface="Tahoma" charset="0"/>
                <a:ea typeface="ヒラギノ角ゴ Pro W3"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latin typeface="Tahoma"/>
              <a:cs typeface="Tahoma"/>
            </a:endParaRPr>
          </a:p>
        </p:txBody>
      </p:sp>
      <p:sp>
        <p:nvSpPr>
          <p:cNvPr id="2" name="Title 1"/>
          <p:cNvSpPr>
            <a:spLocks noGrp="1"/>
          </p:cNvSpPr>
          <p:nvPr>
            <p:ph type="title"/>
          </p:nvPr>
        </p:nvSpPr>
        <p:spPr>
          <a:xfrm>
            <a:off x="457199" y="649224"/>
            <a:ext cx="10720873" cy="667512"/>
          </a:xfrm>
        </p:spPr>
        <p:txBody>
          <a:bodyPr/>
          <a:lstStyle/>
          <a:p>
            <a:r>
              <a:rPr lang="en-GB" sz="2800" dirty="0">
                <a:solidFill>
                  <a:schemeClr val="bg1"/>
                </a:solidFill>
                <a:latin typeface="Arial" panose="020B0604020202020204" pitchFamily="34" charset="0"/>
                <a:cs typeface="Arial" panose="020B0604020202020204" pitchFamily="34" charset="0"/>
              </a:rPr>
              <a:t>We SHAPED the top 10 Business Standards used worldwide </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34385700"/>
              </p:ext>
            </p:extLst>
          </p:nvPr>
        </p:nvGraphicFramePr>
        <p:xfrm>
          <a:off x="473328" y="1335102"/>
          <a:ext cx="9055101" cy="4820920"/>
        </p:xfrm>
        <a:graphic>
          <a:graphicData uri="http://schemas.openxmlformats.org/drawingml/2006/table">
            <a:tbl>
              <a:tblPr firstRow="1" bandRow="1">
                <a:tableStyleId>{5C22544A-7EE6-4342-B048-85BDC9FD1C3A}</a:tableStyleId>
              </a:tblPr>
              <a:tblGrid>
                <a:gridCol w="983327">
                  <a:extLst>
                    <a:ext uri="{9D8B030D-6E8A-4147-A177-3AD203B41FA5}">
                      <a16:colId xmlns:a16="http://schemas.microsoft.com/office/drawing/2014/main" val="20000"/>
                    </a:ext>
                  </a:extLst>
                </a:gridCol>
                <a:gridCol w="3834736">
                  <a:extLst>
                    <a:ext uri="{9D8B030D-6E8A-4147-A177-3AD203B41FA5}">
                      <a16:colId xmlns:a16="http://schemas.microsoft.com/office/drawing/2014/main" val="20001"/>
                    </a:ext>
                  </a:extLst>
                </a:gridCol>
                <a:gridCol w="2214562">
                  <a:extLst>
                    <a:ext uri="{9D8B030D-6E8A-4147-A177-3AD203B41FA5}">
                      <a16:colId xmlns:a16="http://schemas.microsoft.com/office/drawing/2014/main" val="20002"/>
                    </a:ext>
                  </a:extLst>
                </a:gridCol>
                <a:gridCol w="2022476">
                  <a:extLst>
                    <a:ext uri="{9D8B030D-6E8A-4147-A177-3AD203B41FA5}">
                      <a16:colId xmlns:a16="http://schemas.microsoft.com/office/drawing/2014/main" val="20003"/>
                    </a:ext>
                  </a:extLst>
                </a:gridCol>
              </a:tblGrid>
              <a:tr h="370840">
                <a:tc>
                  <a:txBody>
                    <a:bodyPr/>
                    <a:lstStyle/>
                    <a:p>
                      <a:pPr algn="ctr"/>
                      <a:r>
                        <a:rPr lang="en-US" sz="1600" dirty="0">
                          <a:latin typeface="Arial" panose="020B0604020202020204" pitchFamily="34" charset="0"/>
                          <a:cs typeface="Arial" panose="020B0604020202020204" pitchFamily="34" charset="0"/>
                        </a:rPr>
                        <a:t>Year</a:t>
                      </a:r>
                    </a:p>
                  </a:txBody>
                  <a:tcPr/>
                </a:tc>
                <a:tc>
                  <a:txBody>
                    <a:bodyPr/>
                    <a:lstStyle/>
                    <a:p>
                      <a:pPr algn="ctr"/>
                      <a:r>
                        <a:rPr lang="en-US" sz="1600" dirty="0">
                          <a:latin typeface="Arial" panose="020B0604020202020204" pitchFamily="34" charset="0"/>
                          <a:cs typeface="Arial" panose="020B0604020202020204" pitchFamily="34" charset="0"/>
                        </a:rPr>
                        <a:t>Management System</a:t>
                      </a:r>
                    </a:p>
                  </a:txBody>
                  <a:tcPr/>
                </a:tc>
                <a:tc>
                  <a:txBody>
                    <a:bodyPr/>
                    <a:lstStyle/>
                    <a:p>
                      <a:pPr algn="ctr"/>
                      <a:r>
                        <a:rPr lang="en-US" sz="1600" dirty="0">
                          <a:latin typeface="Arial" panose="020B0604020202020204" pitchFamily="34" charset="0"/>
                          <a:cs typeface="Arial" panose="020B0604020202020204" pitchFamily="34" charset="0"/>
                        </a:rPr>
                        <a:t>British Standards</a:t>
                      </a:r>
                    </a:p>
                  </a:txBody>
                  <a:tcPr/>
                </a:tc>
                <a:tc>
                  <a:txBody>
                    <a:bodyPr/>
                    <a:lstStyle/>
                    <a:p>
                      <a:pPr algn="ctr"/>
                      <a:r>
                        <a:rPr lang="en-US" sz="1600" dirty="0">
                          <a:latin typeface="Arial" panose="020B0604020202020204" pitchFamily="34" charset="0"/>
                          <a:cs typeface="Arial" panose="020B0604020202020204" pitchFamily="34" charset="0"/>
                        </a:rPr>
                        <a:t>Adopted</a:t>
                      </a:r>
                      <a:r>
                        <a:rPr lang="en-US" sz="1600" baseline="0" dirty="0">
                          <a:latin typeface="Arial" panose="020B0604020202020204" pitchFamily="34" charset="0"/>
                          <a:cs typeface="Arial" panose="020B0604020202020204" pitchFamily="34" charset="0"/>
                        </a:rPr>
                        <a:t> by ISO</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marL="0" marR="0" lvl="0" indent="0" algn="ctr" defTabSz="914400" rtl="0" eaLnBrk="1" fontAlgn="base" latinLnBrk="0" hangingPunct="1">
                        <a:lnSpc>
                          <a:spcPct val="85000"/>
                        </a:lnSpc>
                        <a:spcBef>
                          <a:spcPct val="0"/>
                        </a:spcBef>
                        <a:spcAft>
                          <a:spcPct val="5000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1979</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u="none" strike="noStrike" cap="none" normalizeH="0" baseline="0" dirty="0">
                          <a:ln>
                            <a:noFill/>
                          </a:ln>
                          <a:effectLst/>
                          <a:latin typeface="Arial" panose="020B0604020202020204" pitchFamily="34" charset="0"/>
                          <a:cs typeface="Arial" panose="020B0604020202020204" pitchFamily="34" charset="0"/>
                        </a:rPr>
                        <a:t>Quality Management</a:t>
                      </a:r>
                      <a:endPar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BS 5750</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r>
                        <a:rPr kumimoji="0" lang="en-GB" sz="1300" u="none" strike="noStrike" cap="none" normalizeH="0" baseline="0" dirty="0">
                          <a:ln>
                            <a:noFill/>
                          </a:ln>
                          <a:effectLst/>
                          <a:latin typeface="Arial" panose="020B0604020202020204" pitchFamily="34" charset="0"/>
                          <a:cs typeface="Arial" panose="020B0604020202020204" pitchFamily="34" charset="0"/>
                        </a:rPr>
                        <a:t>  ISO 9001</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extLst>
                  <a:ext uri="{0D108BD9-81ED-4DB2-BD59-A6C34878D82A}">
                    <a16:rowId xmlns:a16="http://schemas.microsoft.com/office/drawing/2014/main" val="10001"/>
                  </a:ext>
                </a:extLst>
              </a:tr>
              <a:tr h="370840">
                <a:tc>
                  <a:txBody>
                    <a:bodyPr/>
                    <a:lstStyle/>
                    <a:p>
                      <a:pPr marL="0" marR="0" lvl="0" indent="0" algn="ctr" defTabSz="914400" rtl="0" eaLnBrk="1" fontAlgn="base" latinLnBrk="0" hangingPunct="1">
                        <a:lnSpc>
                          <a:spcPct val="85000"/>
                        </a:lnSpc>
                        <a:spcBef>
                          <a:spcPct val="0"/>
                        </a:spcBef>
                        <a:spcAft>
                          <a:spcPct val="5000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1992</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u="none" strike="noStrike" cap="none" normalizeH="0" baseline="0" dirty="0">
                          <a:ln>
                            <a:noFill/>
                          </a:ln>
                          <a:effectLst/>
                          <a:latin typeface="Arial" panose="020B0604020202020204" pitchFamily="34" charset="0"/>
                          <a:cs typeface="Arial" panose="020B0604020202020204" pitchFamily="34" charset="0"/>
                        </a:rPr>
                        <a:t>Environmental Management</a:t>
                      </a:r>
                      <a:endPar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BS 7750</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r>
                        <a:rPr kumimoji="0" lang="en-GB" sz="1300" u="none" strike="noStrike" cap="none" normalizeH="0" baseline="0" dirty="0">
                          <a:ln>
                            <a:noFill/>
                          </a:ln>
                          <a:effectLst/>
                          <a:latin typeface="Arial" panose="020B0604020202020204" pitchFamily="34" charset="0"/>
                          <a:cs typeface="Arial" panose="020B0604020202020204" pitchFamily="34" charset="0"/>
                        </a:rPr>
                        <a:t>  ISO 14001</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extLst>
                  <a:ext uri="{0D108BD9-81ED-4DB2-BD59-A6C34878D82A}">
                    <a16:rowId xmlns:a16="http://schemas.microsoft.com/office/drawing/2014/main" val="10002"/>
                  </a:ext>
                </a:extLst>
              </a:tr>
              <a:tr h="370840">
                <a:tc>
                  <a:txBody>
                    <a:bodyPr/>
                    <a:lstStyle/>
                    <a:p>
                      <a:pPr marL="0" marR="0" lvl="0" indent="0" algn="ctr" defTabSz="914400" rtl="0" eaLnBrk="1" fontAlgn="base" latinLnBrk="0" hangingPunct="1">
                        <a:lnSpc>
                          <a:spcPct val="85000"/>
                        </a:lnSpc>
                        <a:spcBef>
                          <a:spcPct val="0"/>
                        </a:spcBef>
                        <a:spcAft>
                          <a:spcPct val="5000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1995</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u="none" strike="noStrike" cap="none" normalizeH="0" baseline="0" dirty="0">
                          <a:ln>
                            <a:noFill/>
                          </a:ln>
                          <a:effectLst/>
                          <a:latin typeface="Arial" panose="020B0604020202020204" pitchFamily="34" charset="0"/>
                          <a:cs typeface="Arial" panose="020B0604020202020204" pitchFamily="34" charset="0"/>
                        </a:rPr>
                        <a:t>Information Security</a:t>
                      </a:r>
                      <a:endPar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BS 7799</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r>
                        <a:rPr kumimoji="0" lang="en-GB" sz="1300" u="none" strike="noStrike" cap="none" normalizeH="0" baseline="0" dirty="0">
                          <a:ln>
                            <a:noFill/>
                          </a:ln>
                          <a:effectLst/>
                          <a:latin typeface="Arial" panose="020B0604020202020204" pitchFamily="34" charset="0"/>
                          <a:cs typeface="Arial" panose="020B0604020202020204" pitchFamily="34" charset="0"/>
                        </a:rPr>
                        <a:t>  ISO/IEC 27001</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extLst>
                  <a:ext uri="{0D108BD9-81ED-4DB2-BD59-A6C34878D82A}">
                    <a16:rowId xmlns:a16="http://schemas.microsoft.com/office/drawing/2014/main" val="10003"/>
                  </a:ext>
                </a:extLst>
              </a:tr>
              <a:tr h="370840">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1996</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u="none" strike="noStrike" cap="none" normalizeH="0" baseline="0" dirty="0">
                          <a:ln>
                            <a:noFill/>
                          </a:ln>
                          <a:effectLst/>
                          <a:latin typeface="Arial" panose="020B0604020202020204" pitchFamily="34" charset="0"/>
                          <a:cs typeface="Arial" panose="020B0604020202020204" pitchFamily="34" charset="0"/>
                        </a:rPr>
                        <a:t>Occupational Health &amp; Safety</a:t>
                      </a:r>
                      <a:endPar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a:ln>
                            <a:noFill/>
                          </a:ln>
                          <a:effectLst/>
                          <a:latin typeface="Arial" panose="020B0604020202020204" pitchFamily="34" charset="0"/>
                          <a:cs typeface="Arial" panose="020B0604020202020204" pitchFamily="34" charset="0"/>
                        </a:rPr>
                        <a:t>BS 8800</a:t>
                      </a:r>
                      <a:endPar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r>
                        <a:rPr kumimoji="0" lang="en-GB" sz="1300" u="none" strike="noStrike" cap="none" normalizeH="0" baseline="0" dirty="0">
                          <a:ln>
                            <a:noFill/>
                          </a:ln>
                          <a:effectLst/>
                          <a:latin typeface="Arial" panose="020B0604020202020204" pitchFamily="34" charset="0"/>
                          <a:cs typeface="Arial" panose="020B0604020202020204" pitchFamily="34" charset="0"/>
                        </a:rPr>
                        <a:t>  ISO 45001</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extLst>
                  <a:ext uri="{0D108BD9-81ED-4DB2-BD59-A6C34878D82A}">
                    <a16:rowId xmlns:a16="http://schemas.microsoft.com/office/drawing/2014/main" val="10004"/>
                  </a:ext>
                </a:extLst>
              </a:tr>
              <a:tr h="370840">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2000</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l" defTabSz="914400" rtl="0" eaLnBrk="1" fontAlgn="base" latinLnBrk="0" hangingPunct="1">
                        <a:lnSpc>
                          <a:spcPct val="85000"/>
                        </a:lnSpc>
                        <a:spcBef>
                          <a:spcPct val="0"/>
                        </a:spcBef>
                        <a:spcAft>
                          <a:spcPct val="50000"/>
                        </a:spcAft>
                        <a:buClr>
                          <a:srgbClr val="003A6C"/>
                        </a:buClr>
                        <a:buSzTx/>
                        <a:buFontTx/>
                        <a:buNone/>
                        <a:tabLst/>
                      </a:pPr>
                      <a:r>
                        <a:rPr kumimoji="0" lang="en-GB" sz="1300" b="1" u="none" strike="noStrike" cap="none" normalizeH="0" baseline="0" dirty="0">
                          <a:ln>
                            <a:noFill/>
                          </a:ln>
                          <a:effectLst/>
                          <a:latin typeface="Arial" panose="020B0604020202020204" pitchFamily="34" charset="0"/>
                          <a:cs typeface="Arial" panose="020B0604020202020204" pitchFamily="34" charset="0"/>
                        </a:rPr>
                        <a:t>Customer Satisfaction</a:t>
                      </a:r>
                      <a:endPar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85000"/>
                        </a:lnSpc>
                        <a:spcBef>
                          <a:spcPct val="0"/>
                        </a:spcBef>
                        <a:spcAft>
                          <a:spcPct val="5000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BS 8600</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85000"/>
                        </a:lnSpc>
                        <a:spcBef>
                          <a:spcPct val="0"/>
                        </a:spcBef>
                        <a:spcAft>
                          <a:spcPct val="50000"/>
                        </a:spcAft>
                        <a:buClr>
                          <a:srgbClr val="FF0000"/>
                        </a:buClr>
                        <a:buSzTx/>
                        <a:buFont typeface="Wingdings" pitchFamily="2" charset="2"/>
                        <a:buChar char="Ø"/>
                        <a:tabLst/>
                      </a:pPr>
                      <a:r>
                        <a:rPr kumimoji="0" lang="en-GB" sz="1300" u="none" strike="noStrike" cap="none" normalizeH="0" baseline="0" dirty="0">
                          <a:ln>
                            <a:noFill/>
                          </a:ln>
                          <a:effectLst/>
                          <a:latin typeface="Arial" panose="020B0604020202020204" pitchFamily="34" charset="0"/>
                          <a:cs typeface="Arial" panose="020B0604020202020204" pitchFamily="34" charset="0"/>
                        </a:rPr>
                        <a:t>  ISO 10002</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extLst>
                  <a:ext uri="{0D108BD9-81ED-4DB2-BD59-A6C34878D82A}">
                    <a16:rowId xmlns:a16="http://schemas.microsoft.com/office/drawing/2014/main" val="10005"/>
                  </a:ext>
                </a:extLst>
              </a:tr>
              <a:tr h="370840">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2002</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u="none" strike="noStrike" cap="none" normalizeH="0" baseline="0" dirty="0">
                          <a:ln>
                            <a:noFill/>
                          </a:ln>
                          <a:effectLst/>
                          <a:latin typeface="Arial" panose="020B0604020202020204" pitchFamily="34" charset="0"/>
                          <a:cs typeface="Arial" panose="020B0604020202020204" pitchFamily="34" charset="0"/>
                        </a:rPr>
                        <a:t>IT Service Management</a:t>
                      </a:r>
                      <a:endPar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BS 15000</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r>
                        <a:rPr kumimoji="0" lang="en-GB" sz="1300" u="none" strike="noStrike" cap="none" normalizeH="0" baseline="0" dirty="0">
                          <a:ln>
                            <a:noFill/>
                          </a:ln>
                          <a:effectLst/>
                          <a:latin typeface="Arial" panose="020B0604020202020204" pitchFamily="34" charset="0"/>
                          <a:cs typeface="Arial" panose="020B0604020202020204" pitchFamily="34" charset="0"/>
                        </a:rPr>
                        <a:t>  ISO/IEC 20000-1</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extLst>
                  <a:ext uri="{0D108BD9-81ED-4DB2-BD59-A6C34878D82A}">
                    <a16:rowId xmlns:a16="http://schemas.microsoft.com/office/drawing/2014/main" val="10006"/>
                  </a:ext>
                </a:extLst>
              </a:tr>
              <a:tr h="370840">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2006</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u="none" strike="noStrike" cap="none" normalizeH="0" baseline="0" dirty="0">
                          <a:ln>
                            <a:noFill/>
                          </a:ln>
                          <a:effectLst/>
                          <a:latin typeface="Arial" panose="020B0604020202020204" pitchFamily="34" charset="0"/>
                          <a:cs typeface="Arial" panose="020B0604020202020204" pitchFamily="34" charset="0"/>
                        </a:rPr>
                        <a:t>Integrated Management</a:t>
                      </a:r>
                      <a:endPar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PAS 99</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endPar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extLst>
                  <a:ext uri="{0D108BD9-81ED-4DB2-BD59-A6C34878D82A}">
                    <a16:rowId xmlns:a16="http://schemas.microsoft.com/office/drawing/2014/main" val="10007"/>
                  </a:ext>
                </a:extLst>
              </a:tr>
              <a:tr h="370840">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2007</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u="none" strike="noStrike" cap="none" normalizeH="0" baseline="0" dirty="0">
                          <a:ln>
                            <a:noFill/>
                          </a:ln>
                          <a:effectLst/>
                          <a:latin typeface="Arial" panose="020B0604020202020204" pitchFamily="34" charset="0"/>
                          <a:cs typeface="Arial" panose="020B0604020202020204" pitchFamily="34" charset="0"/>
                        </a:rPr>
                        <a:t>Business Continuity Management</a:t>
                      </a:r>
                      <a:endPar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PAS 56</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r>
                        <a:rPr kumimoji="0" lang="en-GB" sz="1300" u="none" strike="noStrike" cap="none" normalizeH="0" baseline="0" dirty="0">
                          <a:ln>
                            <a:noFill/>
                          </a:ln>
                          <a:effectLst/>
                          <a:latin typeface="Arial" panose="020B0604020202020204" pitchFamily="34" charset="0"/>
                          <a:cs typeface="Arial" panose="020B0604020202020204" pitchFamily="34" charset="0"/>
                        </a:rPr>
                        <a:t>  ISO 22301</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extLst>
                  <a:ext uri="{0D108BD9-81ED-4DB2-BD59-A6C34878D82A}">
                    <a16:rowId xmlns:a16="http://schemas.microsoft.com/office/drawing/2014/main" val="10008"/>
                  </a:ext>
                </a:extLst>
              </a:tr>
              <a:tr h="370840">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2008 </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Asset Management System</a:t>
                      </a: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PAS 55</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ISO 55001</a:t>
                      </a:r>
                    </a:p>
                  </a:txBody>
                  <a:tcPr marL="98712" marR="98712" marT="40101" marB="40101" anchor="b" horzOverflow="overflow"/>
                </a:tc>
                <a:extLst>
                  <a:ext uri="{0D108BD9-81ED-4DB2-BD59-A6C34878D82A}">
                    <a16:rowId xmlns:a16="http://schemas.microsoft.com/office/drawing/2014/main" val="10009"/>
                  </a:ext>
                </a:extLst>
              </a:tr>
              <a:tr h="370840">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dirty="0">
                          <a:ln>
                            <a:noFill/>
                          </a:ln>
                          <a:effectLst/>
                          <a:latin typeface="Arial" panose="020B0604020202020204" pitchFamily="34" charset="0"/>
                          <a:cs typeface="Arial" panose="020B0604020202020204" pitchFamily="34" charset="0"/>
                        </a:rPr>
                        <a:t>2009 </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u="none" strike="noStrike" cap="none" normalizeH="0" baseline="0" dirty="0">
                          <a:ln>
                            <a:noFill/>
                          </a:ln>
                          <a:effectLst/>
                          <a:latin typeface="Arial" panose="020B0604020202020204" pitchFamily="34" charset="0"/>
                          <a:cs typeface="Arial" panose="020B0604020202020204" pitchFamily="34" charset="0"/>
                        </a:rPr>
                        <a:t>Energy Management</a:t>
                      </a:r>
                      <a:endPar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u="none" strike="noStrike" cap="none" normalizeH="0" baseline="0">
                          <a:ln>
                            <a:noFill/>
                          </a:ln>
                          <a:effectLst/>
                          <a:latin typeface="Arial" panose="020B0604020202020204" pitchFamily="34" charset="0"/>
                          <a:cs typeface="Arial" panose="020B0604020202020204" pitchFamily="34" charset="0"/>
                        </a:rPr>
                        <a:t>BS EN 16001</a:t>
                      </a:r>
                      <a:endPar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r>
                        <a:rPr kumimoji="0" lang="en-GB" sz="1300" u="none" strike="noStrike" cap="none" normalizeH="0" baseline="0" dirty="0">
                          <a:ln>
                            <a:noFill/>
                          </a:ln>
                          <a:effectLst/>
                          <a:latin typeface="Arial" panose="020B0604020202020204" pitchFamily="34" charset="0"/>
                          <a:cs typeface="Arial" panose="020B0604020202020204" pitchFamily="34" charset="0"/>
                        </a:rPr>
                        <a:t>  ISO 50001</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8712" marR="98712" marT="40101" marB="40101" anchor="b" horzOverflow="overflow"/>
                </a:tc>
                <a:extLst>
                  <a:ext uri="{0D108BD9-81ED-4DB2-BD59-A6C34878D82A}">
                    <a16:rowId xmlns:a16="http://schemas.microsoft.com/office/drawing/2014/main" val="10010"/>
                  </a:ext>
                </a:extLst>
              </a:tr>
              <a:tr h="370840">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2011</a:t>
                      </a: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Anti-Bribery Management</a:t>
                      </a: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BS 10500</a:t>
                      </a: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r>
                        <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ISO 37001</a:t>
                      </a:r>
                    </a:p>
                  </a:txBody>
                  <a:tcPr marL="98712" marR="98712" marT="40101" marB="40101" anchor="b" horzOverflow="overflow"/>
                </a:tc>
                <a:extLst>
                  <a:ext uri="{0D108BD9-81ED-4DB2-BD59-A6C34878D82A}">
                    <a16:rowId xmlns:a16="http://schemas.microsoft.com/office/drawing/2014/main" val="10011"/>
                  </a:ext>
                </a:extLst>
              </a:tr>
              <a:tr h="370840">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2013</a:t>
                      </a:r>
                    </a:p>
                  </a:txBody>
                  <a:tcPr marL="98712" marR="98712" marT="40101" marB="40101" anchor="b" horzOverflow="overflow"/>
                </a:tc>
                <a:tc>
                  <a:txBody>
                    <a:bodyPr/>
                    <a:lstStyle/>
                    <a:p>
                      <a:pPr marL="0" marR="0" lvl="0" indent="0" algn="l" defTabSz="914400" rtl="0" eaLnBrk="1" fontAlgn="base" latinLnBrk="0" hangingPunct="1">
                        <a:lnSpc>
                          <a:spcPct val="100000"/>
                        </a:lnSpc>
                        <a:spcBef>
                          <a:spcPct val="0"/>
                        </a:spcBef>
                        <a:spcAft>
                          <a:spcPct val="0"/>
                        </a:spcAft>
                        <a:buClr>
                          <a:srgbClr val="003A6C"/>
                        </a:buClr>
                        <a:buSzTx/>
                        <a:buFontTx/>
                        <a:buNone/>
                        <a:tabLst/>
                      </a:pPr>
                      <a:r>
                        <a:rPr kumimoji="0" lang="en-GB"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Information management using BIM</a:t>
                      </a: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003A6C"/>
                        </a:buClr>
                        <a:buSzTx/>
                        <a:buFontTx/>
                        <a:buNone/>
                        <a:tabLst/>
                      </a:pPr>
                      <a:r>
                        <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PAS 1192 10500</a:t>
                      </a:r>
                    </a:p>
                  </a:txBody>
                  <a:tcPr marL="98712" marR="98712" marT="40101" marB="40101" anchor="b" horzOverflow="overflow"/>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Char char="Ø"/>
                        <a:tabLst/>
                      </a:pPr>
                      <a:r>
                        <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ISO 19650</a:t>
                      </a:r>
                    </a:p>
                  </a:txBody>
                  <a:tcPr marL="98712" marR="98712" marT="40101" marB="40101" anchor="b" horzOverflow="overflow"/>
                </a:tc>
                <a:extLst>
                  <a:ext uri="{0D108BD9-81ED-4DB2-BD59-A6C34878D82A}">
                    <a16:rowId xmlns:a16="http://schemas.microsoft.com/office/drawing/2014/main" val="197519020"/>
                  </a:ext>
                </a:extLst>
              </a:tr>
            </a:tbl>
          </a:graphicData>
        </a:graphic>
      </p:graphicFrame>
    </p:spTree>
    <p:extLst>
      <p:ext uri="{BB962C8B-B14F-4D97-AF65-F5344CB8AC3E}">
        <p14:creationId xmlns:p14="http://schemas.microsoft.com/office/powerpoint/2010/main" val="268336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2">
            <a:extLst>
              <a:ext uri="{FF2B5EF4-FFF2-40B4-BE49-F238E27FC236}">
                <a16:creationId xmlns:a16="http://schemas.microsoft.com/office/drawing/2014/main" id="{A23F55BA-85C3-41EA-B1C7-9E1E5F422E2C}"/>
              </a:ext>
            </a:extLst>
          </p:cNvPr>
          <p:cNvSpPr/>
          <p:nvPr/>
        </p:nvSpPr>
        <p:spPr>
          <a:xfrm>
            <a:off x="-5993" y="2133"/>
            <a:ext cx="12186285" cy="6858000"/>
          </a:xfrm>
          <a:custGeom>
            <a:avLst/>
            <a:gdLst/>
            <a:ahLst/>
            <a:cxnLst/>
            <a:rect l="l" t="t" r="r" b="b"/>
            <a:pathLst>
              <a:path w="12186285" h="6858000">
                <a:moveTo>
                  <a:pt x="12186005" y="0"/>
                </a:moveTo>
                <a:lnTo>
                  <a:pt x="0" y="0"/>
                </a:lnTo>
                <a:lnTo>
                  <a:pt x="0" y="6858000"/>
                </a:lnTo>
                <a:lnTo>
                  <a:pt x="12186005" y="6858000"/>
                </a:lnTo>
                <a:lnTo>
                  <a:pt x="12186005" y="0"/>
                </a:lnTo>
                <a:close/>
              </a:path>
            </a:pathLst>
          </a:custGeom>
          <a:solidFill>
            <a:srgbClr val="07111E"/>
          </a:solidFill>
        </p:spPr>
        <p:txBody>
          <a:bodyPr wrap="square" lIns="0" tIns="0" rIns="0" bIns="0" rtlCol="0"/>
          <a:lstStyle/>
          <a:p>
            <a:endParaRPr>
              <a:solidFill>
                <a:schemeClr val="bg1"/>
              </a:solidFill>
            </a:endParaRPr>
          </a:p>
        </p:txBody>
      </p:sp>
      <p:sp>
        <p:nvSpPr>
          <p:cNvPr id="5" name="Footer Placeholder 4"/>
          <p:cNvSpPr>
            <a:spLocks noGrp="1"/>
          </p:cNvSpPr>
          <p:nvPr>
            <p:ph type="ftr" sz="quarter" idx="4294967295"/>
          </p:nvPr>
        </p:nvSpPr>
        <p:spPr/>
        <p:txBody>
          <a:bodyPr lIns="121917" tIns="60958" rIns="121917" bIns="6095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Tahoma"/>
                <a:ea typeface="+mn-ea"/>
                <a:cs typeface="+mn-cs"/>
              </a:rPr>
              <a:t>Copyright © 2016 BSI. All rights reserved.</a:t>
            </a:r>
          </a:p>
        </p:txBody>
      </p:sp>
      <p:grpSp>
        <p:nvGrpSpPr>
          <p:cNvPr id="6" name="Group 5"/>
          <p:cNvGrpSpPr>
            <a:grpSpLocks/>
          </p:cNvGrpSpPr>
          <p:nvPr/>
        </p:nvGrpSpPr>
        <p:grpSpPr bwMode="auto">
          <a:xfrm>
            <a:off x="446620" y="3204117"/>
            <a:ext cx="1960033" cy="457059"/>
            <a:chOff x="334456" y="2331086"/>
            <a:chExt cx="1470284" cy="343399"/>
          </a:xfrm>
        </p:grpSpPr>
        <p:sp>
          <p:nvSpPr>
            <p:cNvPr id="7" name="Rounded Rectangle 6"/>
            <p:cNvSpPr/>
            <p:nvPr/>
          </p:nvSpPr>
          <p:spPr>
            <a:xfrm>
              <a:off x="334456" y="2331086"/>
              <a:ext cx="1470284" cy="343399"/>
            </a:xfrm>
            <a:prstGeom prst="roundRect">
              <a:avLst>
                <a:gd name="adj" fmla="val 50000"/>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TextBox 66"/>
            <p:cNvSpPr txBox="1">
              <a:spLocks noChangeArrowheads="1"/>
            </p:cNvSpPr>
            <p:nvPr/>
          </p:nvSpPr>
          <p:spPr bwMode="auto">
            <a:xfrm>
              <a:off x="334456" y="2337372"/>
              <a:ext cx="1470283" cy="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Shape</a:t>
              </a:r>
            </a:p>
          </p:txBody>
        </p:sp>
      </p:grpSp>
      <p:grpSp>
        <p:nvGrpSpPr>
          <p:cNvPr id="33" name="Group 32"/>
          <p:cNvGrpSpPr/>
          <p:nvPr/>
        </p:nvGrpSpPr>
        <p:grpSpPr>
          <a:xfrm>
            <a:off x="4537781" y="-792113"/>
            <a:ext cx="6511521" cy="3867373"/>
            <a:chOff x="3403335" y="-594085"/>
            <a:chExt cx="4883641" cy="2900530"/>
          </a:xfrm>
        </p:grpSpPr>
        <p:sp>
          <p:nvSpPr>
            <p:cNvPr id="38" name="Shape 37"/>
            <p:cNvSpPr/>
            <p:nvPr/>
          </p:nvSpPr>
          <p:spPr>
            <a:xfrm rot="11874130" flipH="1" flipV="1">
              <a:off x="3403335" y="-594085"/>
              <a:ext cx="4883641" cy="290053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rot="21180502">
              <a:off x="4798710" y="415483"/>
              <a:ext cx="9993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Assurance</a:t>
              </a:r>
            </a:p>
          </p:txBody>
        </p:sp>
      </p:grpSp>
      <p:grpSp>
        <p:nvGrpSpPr>
          <p:cNvPr id="34" name="Group 33"/>
          <p:cNvGrpSpPr/>
          <p:nvPr/>
        </p:nvGrpSpPr>
        <p:grpSpPr>
          <a:xfrm>
            <a:off x="4649621" y="4199097"/>
            <a:ext cx="6570953" cy="3626080"/>
            <a:chOff x="3487215" y="3149323"/>
            <a:chExt cx="4928215" cy="2719560"/>
          </a:xfrm>
        </p:grpSpPr>
        <p:sp>
          <p:nvSpPr>
            <p:cNvPr id="40" name="Shape 39"/>
            <p:cNvSpPr/>
            <p:nvPr/>
          </p:nvSpPr>
          <p:spPr>
            <a:xfrm rot="9643403" flipH="1">
              <a:off x="3487215" y="3149323"/>
              <a:ext cx="4928215" cy="271956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6" name="TextBox 35"/>
            <p:cNvSpPr txBox="1"/>
            <p:nvPr/>
          </p:nvSpPr>
          <p:spPr>
            <a:xfrm rot="159279">
              <a:off x="4993024" y="4547120"/>
              <a:ext cx="1090683" cy="4847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Professional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Services</a:t>
              </a:r>
            </a:p>
          </p:txBody>
        </p:sp>
      </p:grpSp>
      <p:sp>
        <p:nvSpPr>
          <p:cNvPr id="4" name="Rectangle 3"/>
          <p:cNvSpPr/>
          <p:nvPr/>
        </p:nvSpPr>
        <p:spPr>
          <a:xfrm>
            <a:off x="412592" y="3754706"/>
            <a:ext cx="1994059" cy="1703031"/>
          </a:xfrm>
          <a:prstGeom prst="rect">
            <a:avLst/>
          </a:prstGeom>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Collaborate to develop best practice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2,700 </a:t>
            </a:r>
            <a:br>
              <a:rPr kumimoji="0" lang="en-GB" sz="13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new areas of best practice published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nvGrpSpPr>
          <p:cNvPr id="46" name="Group 45"/>
          <p:cNvGrpSpPr/>
          <p:nvPr/>
        </p:nvGrpSpPr>
        <p:grpSpPr>
          <a:xfrm>
            <a:off x="9636311" y="1558959"/>
            <a:ext cx="2006408" cy="4179618"/>
            <a:chOff x="7512983" y="997769"/>
            <a:chExt cx="1504806" cy="3134713"/>
          </a:xfrm>
        </p:grpSpPr>
        <p:grpSp>
          <p:nvGrpSpPr>
            <p:cNvPr id="22" name="Group 21"/>
            <p:cNvGrpSpPr>
              <a:grpSpLocks/>
            </p:cNvGrpSpPr>
            <p:nvPr/>
          </p:nvGrpSpPr>
          <p:grpSpPr bwMode="auto">
            <a:xfrm>
              <a:off x="7512983" y="2154190"/>
              <a:ext cx="1504806" cy="344381"/>
              <a:chOff x="7264599" y="1925474"/>
              <a:chExt cx="1505072" cy="343399"/>
            </a:xfrm>
          </p:grpSpPr>
          <p:sp>
            <p:nvSpPr>
              <p:cNvPr id="23" name="Rounded Rectangle 22"/>
              <p:cNvSpPr/>
              <p:nvPr/>
            </p:nvSpPr>
            <p:spPr>
              <a:xfrm>
                <a:off x="7299387" y="1925474"/>
                <a:ext cx="1470284" cy="343399"/>
              </a:xfrm>
              <a:prstGeom prst="roundRect">
                <a:avLst>
                  <a:gd name="adj" fmla="val 50000"/>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TextBox 70"/>
              <p:cNvSpPr txBox="1">
                <a:spLocks noChangeArrowheads="1"/>
              </p:cNvSpPr>
              <p:nvPr/>
            </p:nvSpPr>
            <p:spPr bwMode="auto">
              <a:xfrm>
                <a:off x="7264599" y="1951956"/>
                <a:ext cx="1470283" cy="24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Continually improve</a:t>
                </a:r>
              </a:p>
            </p:txBody>
          </p:sp>
        </p:grpSp>
        <p:sp>
          <p:nvSpPr>
            <p:cNvPr id="30" name="TextBox 29"/>
            <p:cNvSpPr txBox="1"/>
            <p:nvPr/>
          </p:nvSpPr>
          <p:spPr>
            <a:xfrm>
              <a:off x="7547765" y="2488955"/>
              <a:ext cx="1470024" cy="1643527"/>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Ensure continual improvement in people processes and products</a:t>
              </a: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86,000</a:t>
              </a:r>
              <a:b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organizations choose to work with BSI every year</a:t>
              </a:r>
              <a:endParaRPr kumimoji="0" lang="en-US" sz="13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7950" y="997769"/>
              <a:ext cx="1097969" cy="1100728"/>
            </a:xfrm>
            <a:prstGeom prst="rect">
              <a:avLst/>
            </a:prstGeom>
          </p:spPr>
        </p:pic>
      </p:grpSp>
      <p:grpSp>
        <p:nvGrpSpPr>
          <p:cNvPr id="13" name="Group 12"/>
          <p:cNvGrpSpPr/>
          <p:nvPr/>
        </p:nvGrpSpPr>
        <p:grpSpPr>
          <a:xfrm>
            <a:off x="5104485" y="1594089"/>
            <a:ext cx="1960035" cy="3953478"/>
            <a:chOff x="3828364" y="966966"/>
            <a:chExt cx="1470026" cy="2965109"/>
          </a:xfrm>
        </p:grpSpPr>
        <p:grpSp>
          <p:nvGrpSpPr>
            <p:cNvPr id="14" name="Group 13"/>
            <p:cNvGrpSpPr>
              <a:grpSpLocks/>
            </p:cNvGrpSpPr>
            <p:nvPr/>
          </p:nvGrpSpPr>
          <p:grpSpPr bwMode="auto">
            <a:xfrm>
              <a:off x="3828364" y="2168656"/>
              <a:ext cx="1470025" cy="344382"/>
              <a:chOff x="3817762" y="2128394"/>
              <a:chExt cx="1470284" cy="343399"/>
            </a:xfrm>
          </p:grpSpPr>
          <p:sp>
            <p:nvSpPr>
              <p:cNvPr id="15" name="Rounded Rectangle 14"/>
              <p:cNvSpPr/>
              <p:nvPr/>
            </p:nvSpPr>
            <p:spPr>
              <a:xfrm>
                <a:off x="3817762" y="2128394"/>
                <a:ext cx="1470284" cy="343399"/>
              </a:xfrm>
              <a:prstGeom prst="roundRect">
                <a:avLst>
                  <a:gd name="adj" fmla="val 50000"/>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TextBox 68"/>
              <p:cNvSpPr txBox="1">
                <a:spLocks noChangeArrowheads="1"/>
              </p:cNvSpPr>
              <p:nvPr/>
            </p:nvSpPr>
            <p:spPr bwMode="auto">
              <a:xfrm>
                <a:off x="3817763" y="2135121"/>
                <a:ext cx="1470283" cy="28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Embed</a:t>
                </a:r>
              </a:p>
            </p:txBody>
          </p:sp>
        </p:grpSp>
        <p:sp>
          <p:nvSpPr>
            <p:cNvPr id="28" name="TextBox 27"/>
            <p:cNvSpPr txBox="1"/>
            <p:nvPr/>
          </p:nvSpPr>
          <p:spPr>
            <a:xfrm>
              <a:off x="3828364" y="2618638"/>
              <a:ext cx="1470026" cy="1313437"/>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Help clients embed best practice</a:t>
              </a: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150,000</a:t>
              </a:r>
              <a:br>
                <a:rPr kumimoji="0" lang="en-GB" sz="13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delegates</a:t>
              </a:r>
              <a:b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trained annually</a:t>
              </a: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0218" y="966966"/>
              <a:ext cx="1131532" cy="1131532"/>
            </a:xfrm>
            <a:prstGeom prst="rect">
              <a:avLst/>
            </a:prstGeom>
          </p:spPr>
        </p:pic>
      </p:grpSp>
      <p:grpSp>
        <p:nvGrpSpPr>
          <p:cNvPr id="35" name="Group 34"/>
          <p:cNvGrpSpPr/>
          <p:nvPr/>
        </p:nvGrpSpPr>
        <p:grpSpPr>
          <a:xfrm>
            <a:off x="7668683" y="18793"/>
            <a:ext cx="1969203" cy="3601436"/>
            <a:chOff x="5751512" y="-201805"/>
            <a:chExt cx="1476902" cy="2701077"/>
          </a:xfrm>
        </p:grpSpPr>
        <p:grpSp>
          <p:nvGrpSpPr>
            <p:cNvPr id="18" name="Group 17"/>
            <p:cNvGrpSpPr>
              <a:grpSpLocks/>
            </p:cNvGrpSpPr>
            <p:nvPr/>
          </p:nvGrpSpPr>
          <p:grpSpPr bwMode="auto">
            <a:xfrm>
              <a:off x="5751512" y="925359"/>
              <a:ext cx="1471612" cy="342794"/>
              <a:chOff x="5558575" y="2029039"/>
              <a:chExt cx="1470284" cy="343399"/>
            </a:xfrm>
          </p:grpSpPr>
          <p:sp>
            <p:nvSpPr>
              <p:cNvPr id="19" name="Rounded Rectangle 18"/>
              <p:cNvSpPr/>
              <p:nvPr/>
            </p:nvSpPr>
            <p:spPr>
              <a:xfrm>
                <a:off x="5558575" y="2029039"/>
                <a:ext cx="1470284" cy="343399"/>
              </a:xfrm>
              <a:prstGeom prst="roundRect">
                <a:avLst>
                  <a:gd name="adj" fmla="val 50000"/>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xtBox 69"/>
              <p:cNvSpPr txBox="1">
                <a:spLocks noChangeArrowheads="1"/>
              </p:cNvSpPr>
              <p:nvPr/>
            </p:nvSpPr>
            <p:spPr bwMode="auto">
              <a:xfrm>
                <a:off x="5558576" y="2042993"/>
                <a:ext cx="1470283" cy="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Assess</a:t>
                </a:r>
              </a:p>
            </p:txBody>
          </p:sp>
        </p:grpSp>
        <p:sp>
          <p:nvSpPr>
            <p:cNvPr id="29" name="TextBox 28"/>
            <p:cNvSpPr txBox="1"/>
            <p:nvPr/>
          </p:nvSpPr>
          <p:spPr>
            <a:xfrm>
              <a:off x="5751512" y="1274706"/>
              <a:ext cx="1476902" cy="1224566"/>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Assess clients processes, procedures and products</a:t>
              </a:r>
              <a:endParaRPr kumimoji="0" lang="en-GB" sz="7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227,000 </a:t>
              </a:r>
              <a: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audit days </a:t>
              </a:r>
              <a:b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delivered</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13,000 </a:t>
              </a:r>
              <a: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active product certifications</a:t>
              </a:r>
              <a:endParaRPr kumimoji="0" lang="en-US" sz="13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39682" y="-201805"/>
              <a:ext cx="1077068" cy="1079774"/>
            </a:xfrm>
            <a:prstGeom prst="rect">
              <a:avLst/>
            </a:prstGeom>
          </p:spPr>
        </p:pic>
      </p:grpSp>
      <p:grpSp>
        <p:nvGrpSpPr>
          <p:cNvPr id="9" name="Group 8"/>
          <p:cNvGrpSpPr/>
          <p:nvPr/>
        </p:nvGrpSpPr>
        <p:grpSpPr>
          <a:xfrm>
            <a:off x="2766484" y="1564899"/>
            <a:ext cx="1962149" cy="3493272"/>
            <a:chOff x="2074863" y="945074"/>
            <a:chExt cx="1471612" cy="2619954"/>
          </a:xfrm>
        </p:grpSpPr>
        <p:grpSp>
          <p:nvGrpSpPr>
            <p:cNvPr id="10" name="Group 9"/>
            <p:cNvGrpSpPr>
              <a:grpSpLocks/>
            </p:cNvGrpSpPr>
            <p:nvPr/>
          </p:nvGrpSpPr>
          <p:grpSpPr bwMode="auto">
            <a:xfrm>
              <a:off x="2074863" y="2164827"/>
              <a:ext cx="1471612" cy="342794"/>
              <a:chOff x="2075268" y="2239863"/>
              <a:chExt cx="1471965" cy="343399"/>
            </a:xfrm>
          </p:grpSpPr>
          <p:sp>
            <p:nvSpPr>
              <p:cNvPr id="11" name="Rounded Rectangle 10"/>
              <p:cNvSpPr/>
              <p:nvPr/>
            </p:nvSpPr>
            <p:spPr>
              <a:xfrm>
                <a:off x="2075268" y="2239863"/>
                <a:ext cx="1470378" cy="343399"/>
              </a:xfrm>
              <a:prstGeom prst="roundRect">
                <a:avLst>
                  <a:gd name="adj" fmla="val 50000"/>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TextBox 67"/>
              <p:cNvSpPr txBox="1">
                <a:spLocks noChangeArrowheads="1"/>
              </p:cNvSpPr>
              <p:nvPr/>
            </p:nvSpPr>
            <p:spPr bwMode="auto">
              <a:xfrm>
                <a:off x="2076950" y="2249099"/>
                <a:ext cx="1470283" cy="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Share</a:t>
                </a:r>
              </a:p>
            </p:txBody>
          </p:sp>
        </p:grpSp>
        <p:sp>
          <p:nvSpPr>
            <p:cNvPr id="27" name="TextBox 26"/>
            <p:cNvSpPr txBox="1">
              <a:spLocks noChangeArrowheads="1"/>
            </p:cNvSpPr>
            <p:nvPr/>
          </p:nvSpPr>
          <p:spPr bwMode="auto">
            <a:xfrm>
              <a:off x="2074863" y="2581682"/>
              <a:ext cx="1470025" cy="98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Share knowledge and best practice guidance</a:t>
              </a: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2B1F"/>
                  </a:solidFill>
                  <a:effectLst/>
                  <a:uLnTx/>
                  <a:uFillTx/>
                  <a:latin typeface="Arial" panose="020B0604020202020204" pitchFamily="34" charset="0"/>
                  <a:cs typeface="Arial" panose="020B0604020202020204" pitchFamily="34" charset="0"/>
                </a:rPr>
                <a:t>90,000 </a:t>
              </a:r>
              <a:r>
                <a:rPr kumimoji="0" lang="en-US" sz="1300" b="0" i="0" u="none" strike="noStrike" kern="1200" cap="none" spc="0" normalizeH="0" baseline="0" noProof="0" dirty="0">
                  <a:ln>
                    <a:noFill/>
                  </a:ln>
                  <a:solidFill>
                    <a:srgbClr val="FF2B1F"/>
                  </a:solidFill>
                  <a:effectLst/>
                  <a:uLnTx/>
                  <a:uFillTx/>
                  <a:latin typeface="Arial" panose="020B0604020202020204" pitchFamily="34" charset="0"/>
                  <a:cs typeface="Arial" panose="020B0604020202020204" pitchFamily="34" charset="0"/>
                </a:rPr>
                <a:t>areas of best practice to choose with text analytics</a:t>
              </a:r>
            </a:p>
          </p:txBody>
        </p:sp>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4554" y="945074"/>
              <a:ext cx="1158884" cy="1161796"/>
            </a:xfrm>
            <a:prstGeom prst="rect">
              <a:avLst/>
            </a:prstGeom>
          </p:spPr>
        </p:pic>
      </p:grpSp>
      <p:pic>
        <p:nvPicPr>
          <p:cNvPr id="31" name="Picture 3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2653" y="1556627"/>
            <a:ext cx="1550799" cy="1550799"/>
          </a:xfrm>
          <a:prstGeom prst="rect">
            <a:avLst/>
          </a:prstGeom>
        </p:spPr>
      </p:pic>
      <p:grpSp>
        <p:nvGrpSpPr>
          <p:cNvPr id="37" name="Group 36"/>
          <p:cNvGrpSpPr/>
          <p:nvPr/>
        </p:nvGrpSpPr>
        <p:grpSpPr>
          <a:xfrm>
            <a:off x="7675733" y="3649600"/>
            <a:ext cx="1962150" cy="2629212"/>
            <a:chOff x="5756801" y="2737200"/>
            <a:chExt cx="1471613" cy="1971909"/>
          </a:xfrm>
        </p:grpSpPr>
        <p:sp>
          <p:nvSpPr>
            <p:cNvPr id="41" name="TextBox 40"/>
            <p:cNvSpPr txBox="1"/>
            <p:nvPr/>
          </p:nvSpPr>
          <p:spPr>
            <a:xfrm>
              <a:off x="5756801" y="4189736"/>
              <a:ext cx="1466321" cy="5193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Advise clients – EHS, Cyber and Supply Chain</a:t>
              </a:r>
              <a:endParaRPr kumimoji="0" lang="en-GB" sz="7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nvGrpSpPr>
            <p:cNvPr id="42" name="Group 41"/>
            <p:cNvGrpSpPr>
              <a:grpSpLocks/>
            </p:cNvGrpSpPr>
            <p:nvPr/>
          </p:nvGrpSpPr>
          <p:grpSpPr bwMode="auto">
            <a:xfrm>
              <a:off x="5756802" y="3832408"/>
              <a:ext cx="1471612" cy="347910"/>
              <a:chOff x="5558575" y="2157495"/>
              <a:chExt cx="1470284" cy="348524"/>
            </a:xfrm>
          </p:grpSpPr>
          <p:sp>
            <p:nvSpPr>
              <p:cNvPr id="43" name="Rounded Rectangle 42"/>
              <p:cNvSpPr/>
              <p:nvPr/>
            </p:nvSpPr>
            <p:spPr>
              <a:xfrm>
                <a:off x="5558575" y="2162620"/>
                <a:ext cx="1470284" cy="343399"/>
              </a:xfrm>
              <a:prstGeom prst="roundRect">
                <a:avLst>
                  <a:gd name="adj" fmla="val 50000"/>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4" name="TextBox 69"/>
              <p:cNvSpPr txBox="1">
                <a:spLocks noChangeArrowheads="1"/>
              </p:cNvSpPr>
              <p:nvPr/>
            </p:nvSpPr>
            <p:spPr bwMode="auto">
              <a:xfrm>
                <a:off x="5558576" y="2157495"/>
                <a:ext cx="1470283" cy="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Advise</a:t>
                </a:r>
              </a:p>
            </p:txBody>
          </p:sp>
        </p:grpSp>
        <p:pic>
          <p:nvPicPr>
            <p:cNvPr id="32" name="Picture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51324" y="2737200"/>
              <a:ext cx="1071776" cy="1074469"/>
            </a:xfrm>
            <a:prstGeom prst="rect">
              <a:avLst/>
            </a:prstGeom>
          </p:spPr>
        </p:pic>
      </p:grpSp>
      <p:sp>
        <p:nvSpPr>
          <p:cNvPr id="2" name="Title 1"/>
          <p:cNvSpPr>
            <a:spLocks noGrp="1"/>
          </p:cNvSpPr>
          <p:nvPr>
            <p:ph type="ctrTitle"/>
          </p:nvPr>
        </p:nvSpPr>
        <p:spPr/>
        <p:txBody>
          <a:bodyPr/>
          <a:lstStyle/>
          <a:p>
            <a:r>
              <a:rPr lang="en-GB" dirty="0">
                <a:solidFill>
                  <a:schemeClr val="bg1"/>
                </a:solidFill>
                <a:latin typeface="Arial" panose="020B0604020202020204" pitchFamily="34" charset="0"/>
                <a:cs typeface="Arial" panose="020B0604020202020204" pitchFamily="34" charset="0"/>
              </a:rPr>
              <a:t>BSI - end-to-end solutions</a:t>
            </a:r>
          </a:p>
        </p:txBody>
      </p:sp>
    </p:spTree>
    <p:extLst>
      <p:ext uri="{BB962C8B-B14F-4D97-AF65-F5344CB8AC3E}">
        <p14:creationId xmlns:p14="http://schemas.microsoft.com/office/powerpoint/2010/main" val="318067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a:extLst>
              <a:ext uri="{FF2B5EF4-FFF2-40B4-BE49-F238E27FC236}">
                <a16:creationId xmlns:a16="http://schemas.microsoft.com/office/drawing/2014/main" id="{308EAFFF-2ED3-4D61-B9F8-396BD6F1C9C3}"/>
              </a:ext>
            </a:extLst>
          </p:cNvPr>
          <p:cNvSpPr/>
          <p:nvPr/>
        </p:nvSpPr>
        <p:spPr>
          <a:xfrm>
            <a:off x="-5993" y="2133"/>
            <a:ext cx="12186285" cy="6858000"/>
          </a:xfrm>
          <a:custGeom>
            <a:avLst/>
            <a:gdLst/>
            <a:ahLst/>
            <a:cxnLst/>
            <a:rect l="l" t="t" r="r" b="b"/>
            <a:pathLst>
              <a:path w="12186285" h="6858000">
                <a:moveTo>
                  <a:pt x="12186005" y="0"/>
                </a:moveTo>
                <a:lnTo>
                  <a:pt x="0" y="0"/>
                </a:lnTo>
                <a:lnTo>
                  <a:pt x="0" y="6858000"/>
                </a:lnTo>
                <a:lnTo>
                  <a:pt x="12186005" y="6858000"/>
                </a:lnTo>
                <a:lnTo>
                  <a:pt x="12186005" y="0"/>
                </a:lnTo>
                <a:close/>
              </a:path>
            </a:pathLst>
          </a:custGeom>
          <a:solidFill>
            <a:srgbClr val="07111E"/>
          </a:solidFill>
        </p:spPr>
        <p:txBody>
          <a:bodyPr wrap="square" lIns="0" tIns="0" rIns="0" bIns="0" rtlCol="0"/>
          <a:lstStyle/>
          <a:p>
            <a:endParaRPr>
              <a:solidFill>
                <a:schemeClr val="bg1"/>
              </a:solidFill>
            </a:endParaRPr>
          </a:p>
        </p:txBody>
      </p:sp>
      <p:sp>
        <p:nvSpPr>
          <p:cNvPr id="2" name="Title 1"/>
          <p:cNvSpPr>
            <a:spLocks noGrp="1"/>
          </p:cNvSpPr>
          <p:nvPr>
            <p:ph type="ctrTitle"/>
          </p:nvPr>
        </p:nvSpPr>
        <p:spPr>
          <a:xfrm>
            <a:off x="441144" y="369219"/>
            <a:ext cx="9418320" cy="667512"/>
          </a:xfrm>
        </p:spPr>
        <p:txBody>
          <a:bodyPr/>
          <a:lstStyle/>
          <a:p>
            <a:r>
              <a:rPr lang="en-US" dirty="0">
                <a:solidFill>
                  <a:schemeClr val="bg1"/>
                </a:solidFill>
                <a:latin typeface="Arial" panose="020B0604020202020204" pitchFamily="34" charset="0"/>
                <a:cs typeface="Arial" panose="020B0604020202020204" pitchFamily="34" charset="0"/>
              </a:rPr>
              <a:t>BSI Global Clients</a:t>
            </a:r>
          </a:p>
        </p:txBody>
      </p:sp>
      <p:sp>
        <p:nvSpPr>
          <p:cNvPr id="22" name="Rectangle 21">
            <a:extLst>
              <a:ext uri="{FF2B5EF4-FFF2-40B4-BE49-F238E27FC236}">
                <a16:creationId xmlns:a16="http://schemas.microsoft.com/office/drawing/2014/main" id="{3AE7697D-D696-4B2C-A77F-37E4BB52C1BD}"/>
              </a:ext>
            </a:extLst>
          </p:cNvPr>
          <p:cNvSpPr/>
          <p:nvPr/>
        </p:nvSpPr>
        <p:spPr>
          <a:xfrm>
            <a:off x="359520" y="921830"/>
            <a:ext cx="11363633" cy="5665871"/>
          </a:xfrm>
          <a:prstGeom prst="rect">
            <a:avLst/>
          </a:prstGeom>
          <a:solidFill>
            <a:schemeClr val="bg1"/>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a:grpSpLocks/>
          </p:cNvGrpSpPr>
          <p:nvPr/>
        </p:nvGrpSpPr>
        <p:grpSpPr bwMode="auto">
          <a:xfrm>
            <a:off x="525671" y="1549402"/>
            <a:ext cx="10462683" cy="3529510"/>
            <a:chOff x="525497" y="1786269"/>
            <a:chExt cx="7846829" cy="2646877"/>
          </a:xfrm>
        </p:grpSpPr>
        <p:pic>
          <p:nvPicPr>
            <p:cNvPr id="5" name="Picture 10" descr="https://2015.appsecusa.org/c/wp-content/uploads/2014/07/HP-Banner-Logo.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6677" y="3824392"/>
              <a:ext cx="2023784" cy="59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http://brand.networkrail.co.uk/b/public/c/en-GB/KnowledgeIo/Thumbnail/398?Name=ad982dcc-901f-44f8-bb52-08cb2f79db45&amp;M=1402071455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0193" y="3762589"/>
              <a:ext cx="1419280" cy="67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acts.asn.au/wp-content/uploads/2012/06/ACTS_Website_sponsor_dalki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367" y="2958512"/>
              <a:ext cx="1999942" cy="51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ttp://www.vodafone.co.uk/cs/groups/public/documents/webcontent/1287x929_vodafone_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97664" y="2805003"/>
              <a:ext cx="975254" cy="70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http://goodlogo.com/images/logos/glaxosmithkline_gsk_logo_3500.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95483" y="1909520"/>
              <a:ext cx="2002302" cy="71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www.appbugs.co/home/wp-content/uploads/2015/01/Microsoft-Logo-3-832x102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9123" y="3762589"/>
              <a:ext cx="528219" cy="65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descr="http://www.brandsoftheworld.com/sites/default/files/styles/logo-thumbnail/public/062013/huawei_0.jpg?itok=qzubYt9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39551" y="2829625"/>
              <a:ext cx="714630" cy="71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44104" y="3833149"/>
              <a:ext cx="816463" cy="54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 descr="http://docs.alibabagroup.com/assets2/images/en/news/library_logos_alibabaev_larg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98558" y="1909520"/>
              <a:ext cx="1489762" cy="6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http://www.greenwisebusiness.co.uk/files/images/newsimg_o2%20logo%20jpg.jpg?w=300&amp;h=25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8260" y="1786269"/>
              <a:ext cx="813692" cy="77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https://pbs.twimg.com/profile_images/533300481464868865/ydcKg0Fx_400x400.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568794" y="1841436"/>
              <a:ext cx="780014" cy="7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6" descr="http://costain.com/assets/img/Costain_logo.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25678" y="2831657"/>
              <a:ext cx="846648" cy="6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4" descr="http://www.creativereview.co.uk/images/uploads/2011/09/avio_468_0.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25497" y="2850629"/>
              <a:ext cx="978989" cy="66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descr="http://goodlogo.com/images/logos/capgemini_logo_3353.gif"/>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049912" y="3948094"/>
              <a:ext cx="2108336" cy="37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http://www.indiantelevision.com/sites/drupal7.indiantelevision.co.in/files/images/mam-images/2014/08/27/tgs.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691297" y="1794758"/>
              <a:ext cx="1583907" cy="88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2" descr="http://www.wmdonald.co.uk/templates/ssofb.co.uk_wmdonald/images/wmdonald_logo.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003806" y="2958512"/>
              <a:ext cx="1928853" cy="49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1000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9EAB428A-2371-4B86-8AD1-91D2EE79D8B4}"/>
              </a:ext>
            </a:extLst>
          </p:cNvPr>
          <p:cNvSpPr/>
          <p:nvPr/>
        </p:nvSpPr>
        <p:spPr>
          <a:xfrm>
            <a:off x="-5993" y="2133"/>
            <a:ext cx="12186285" cy="6858000"/>
          </a:xfrm>
          <a:custGeom>
            <a:avLst/>
            <a:gdLst/>
            <a:ahLst/>
            <a:cxnLst/>
            <a:rect l="l" t="t" r="r" b="b"/>
            <a:pathLst>
              <a:path w="12186285" h="6858000">
                <a:moveTo>
                  <a:pt x="12186005" y="0"/>
                </a:moveTo>
                <a:lnTo>
                  <a:pt x="0" y="0"/>
                </a:lnTo>
                <a:lnTo>
                  <a:pt x="0" y="6858000"/>
                </a:lnTo>
                <a:lnTo>
                  <a:pt x="12186005" y="6858000"/>
                </a:lnTo>
                <a:lnTo>
                  <a:pt x="12186005" y="0"/>
                </a:lnTo>
                <a:close/>
              </a:path>
            </a:pathLst>
          </a:custGeom>
          <a:solidFill>
            <a:srgbClr val="07111E"/>
          </a:solidFill>
        </p:spPr>
        <p:txBody>
          <a:bodyPr wrap="square" lIns="0" tIns="0" rIns="0" bIns="0" rtlCol="0"/>
          <a:lstStyle/>
          <a:p>
            <a:endParaRPr/>
          </a:p>
        </p:txBody>
      </p:sp>
      <p:sp>
        <p:nvSpPr>
          <p:cNvPr id="3" name="Rectangle 2">
            <a:extLst>
              <a:ext uri="{FF2B5EF4-FFF2-40B4-BE49-F238E27FC236}">
                <a16:creationId xmlns:a16="http://schemas.microsoft.com/office/drawing/2014/main" id="{C40D0738-34A4-4630-A43F-01AEBF4705F4}"/>
              </a:ext>
            </a:extLst>
          </p:cNvPr>
          <p:cNvSpPr/>
          <p:nvPr/>
        </p:nvSpPr>
        <p:spPr>
          <a:xfrm>
            <a:off x="359520" y="921830"/>
            <a:ext cx="11363633" cy="5665871"/>
          </a:xfrm>
          <a:prstGeom prst="rect">
            <a:avLst/>
          </a:prstGeom>
          <a:solidFill>
            <a:schemeClr val="bg1"/>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5222"/>
          <a:stretch/>
        </p:blipFill>
        <p:spPr bwMode="auto">
          <a:xfrm>
            <a:off x="434968" y="3198817"/>
            <a:ext cx="6517100" cy="115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7566" y="956761"/>
            <a:ext cx="8338561" cy="231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506875" y="1144145"/>
            <a:ext cx="1781884" cy="231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76220" y="5383913"/>
            <a:ext cx="4220380" cy="114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004852" y="3180444"/>
            <a:ext cx="1321611" cy="120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90244" y="4398701"/>
            <a:ext cx="5330043" cy="103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68847" y="350208"/>
            <a:ext cx="9418320" cy="667512"/>
          </a:xfrm>
        </p:spPr>
        <p:txBody>
          <a:bodyPr/>
          <a:lstStyle/>
          <a:p>
            <a:r>
              <a:rPr lang="en-US" dirty="0">
                <a:solidFill>
                  <a:schemeClr val="bg1"/>
                </a:solidFill>
                <a:latin typeface="Arial" panose="020B0604020202020204" pitchFamily="34" charset="0"/>
                <a:cs typeface="Arial" panose="020B0604020202020204" pitchFamily="34" charset="0"/>
              </a:rPr>
              <a:t>BSI Indonesia Clients</a:t>
            </a:r>
          </a:p>
        </p:txBody>
      </p:sp>
      <p:pic>
        <p:nvPicPr>
          <p:cNvPr id="3074" name="Picture 2" descr="C:\Jehan Arifa\Marketing\Logo Clients\blibli.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35738" y="3371976"/>
            <a:ext cx="1286902" cy="857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50510" y="5886376"/>
            <a:ext cx="1558738" cy="503461"/>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12218" y="5718227"/>
            <a:ext cx="488901" cy="570385"/>
          </a:xfrm>
          <a:prstGeom prst="rect">
            <a:avLst/>
          </a:prstGeom>
        </p:spPr>
      </p:pic>
      <p:pic>
        <p:nvPicPr>
          <p:cNvPr id="11" name="Picture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41712" y="2416461"/>
            <a:ext cx="1487407" cy="826337"/>
          </a:xfrm>
          <a:prstGeom prst="rect">
            <a:avLst/>
          </a:prstGeom>
        </p:spPr>
      </p:pic>
      <p:pic>
        <p:nvPicPr>
          <p:cNvPr id="12" name="Picture 1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22512" y="5629662"/>
            <a:ext cx="1245927" cy="731735"/>
          </a:xfrm>
          <a:prstGeom prst="rect">
            <a:avLst/>
          </a:prstGeom>
        </p:spPr>
      </p:pic>
      <p:sp>
        <p:nvSpPr>
          <p:cNvPr id="13" name="Rectangle 12"/>
          <p:cNvSpPr/>
          <p:nvPr/>
        </p:nvSpPr>
        <p:spPr>
          <a:xfrm>
            <a:off x="3255266" y="4523042"/>
            <a:ext cx="1546295" cy="79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pic>
        <p:nvPicPr>
          <p:cNvPr id="6" name="Picture 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27585" y="4669049"/>
            <a:ext cx="1360464" cy="506046"/>
          </a:xfrm>
          <a:prstGeom prst="rect">
            <a:avLst/>
          </a:prstGeom>
        </p:spPr>
      </p:pic>
      <p:pic>
        <p:nvPicPr>
          <p:cNvPr id="15" name="Picture 1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268546" y="3258246"/>
            <a:ext cx="1089404" cy="1089404"/>
          </a:xfrm>
          <a:prstGeom prst="rect">
            <a:avLst/>
          </a:prstGeom>
        </p:spPr>
      </p:pic>
      <p:pic>
        <p:nvPicPr>
          <p:cNvPr id="16" name="Picture 1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001899" y="5721810"/>
            <a:ext cx="1467678" cy="497759"/>
          </a:xfrm>
          <a:prstGeom prst="rect">
            <a:avLst/>
          </a:prstGeom>
        </p:spPr>
      </p:pic>
      <p:pic>
        <p:nvPicPr>
          <p:cNvPr id="17" name="Picture 1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045302" y="4498198"/>
            <a:ext cx="906214" cy="769149"/>
          </a:xfrm>
          <a:prstGeom prst="rect">
            <a:avLst/>
          </a:prstGeom>
        </p:spPr>
      </p:pic>
      <p:pic>
        <p:nvPicPr>
          <p:cNvPr id="18" name="Picture 1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028344" y="4389110"/>
            <a:ext cx="1636316" cy="1091218"/>
          </a:xfrm>
          <a:prstGeom prst="rect">
            <a:avLst/>
          </a:prstGeom>
        </p:spPr>
      </p:pic>
      <p:pic>
        <p:nvPicPr>
          <p:cNvPr id="19" name="Picture 18"/>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0406751" y="1577796"/>
            <a:ext cx="1270197" cy="355862"/>
          </a:xfrm>
          <a:prstGeom prst="rect">
            <a:avLst/>
          </a:prstGeom>
        </p:spPr>
      </p:pic>
      <p:pic>
        <p:nvPicPr>
          <p:cNvPr id="20" name="Picture 19"/>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302037" y="4760432"/>
            <a:ext cx="1126744" cy="303354"/>
          </a:xfrm>
          <a:prstGeom prst="rect">
            <a:avLst/>
          </a:prstGeom>
        </p:spPr>
      </p:pic>
      <p:pic>
        <p:nvPicPr>
          <p:cNvPr id="21" name="Picture 20"/>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774517" y="3508030"/>
            <a:ext cx="1054010" cy="571800"/>
          </a:xfrm>
          <a:prstGeom prst="rect">
            <a:avLst/>
          </a:prstGeom>
        </p:spPr>
      </p:pic>
      <p:pic>
        <p:nvPicPr>
          <p:cNvPr id="22" name="Picture 2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833985" y="4513721"/>
            <a:ext cx="702862" cy="702862"/>
          </a:xfrm>
          <a:prstGeom prst="rect">
            <a:avLst/>
          </a:prstGeom>
        </p:spPr>
      </p:pic>
      <p:pic>
        <p:nvPicPr>
          <p:cNvPr id="23" name="Picture 22"/>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10618849" y="4341205"/>
            <a:ext cx="1028802" cy="1046656"/>
          </a:xfrm>
          <a:prstGeom prst="rect">
            <a:avLst/>
          </a:prstGeom>
        </p:spPr>
      </p:pic>
      <p:pic>
        <p:nvPicPr>
          <p:cNvPr id="24" name="Picture 23" descr="Logo&#10;&#10;Description automatically generated">
            <a:extLst>
              <a:ext uri="{FF2B5EF4-FFF2-40B4-BE49-F238E27FC236}">
                <a16:creationId xmlns:a16="http://schemas.microsoft.com/office/drawing/2014/main" id="{C17900CD-975D-4047-9701-13A1D4B6036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567069" y="2670773"/>
            <a:ext cx="977381" cy="236201"/>
          </a:xfrm>
          <a:prstGeom prst="rect">
            <a:avLst/>
          </a:prstGeom>
        </p:spPr>
      </p:pic>
    </p:spTree>
    <p:extLst>
      <p:ext uri="{BB962C8B-B14F-4D97-AF65-F5344CB8AC3E}">
        <p14:creationId xmlns:p14="http://schemas.microsoft.com/office/powerpoint/2010/main" val="366065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0">
            <a:extLst>
              <a:ext uri="{FF2B5EF4-FFF2-40B4-BE49-F238E27FC236}">
                <a16:creationId xmlns:a16="http://schemas.microsoft.com/office/drawing/2014/main" id="{1D2E7548-186C-4A79-86F7-1781864CDC1F}"/>
              </a:ext>
            </a:extLst>
          </p:cNvPr>
          <p:cNvSpPr/>
          <p:nvPr/>
        </p:nvSpPr>
        <p:spPr>
          <a:xfrm flipH="1">
            <a:off x="6109187" y="-38100"/>
            <a:ext cx="6082813" cy="6858000"/>
          </a:xfrm>
          <a:custGeom>
            <a:avLst/>
            <a:gdLst/>
            <a:ahLst/>
            <a:cxnLst/>
            <a:rect l="l" t="t" r="r" b="b"/>
            <a:pathLst>
              <a:path w="8231505" h="6858000">
                <a:moveTo>
                  <a:pt x="6834041" y="0"/>
                </a:moveTo>
                <a:lnTo>
                  <a:pt x="0" y="0"/>
                </a:lnTo>
                <a:lnTo>
                  <a:pt x="0" y="6857996"/>
                </a:lnTo>
                <a:lnTo>
                  <a:pt x="6834058" y="6857996"/>
                </a:lnTo>
                <a:lnTo>
                  <a:pt x="6856472" y="6834966"/>
                </a:lnTo>
                <a:lnTo>
                  <a:pt x="6887466" y="6802537"/>
                </a:lnTo>
                <a:lnTo>
                  <a:pt x="6918165" y="6769826"/>
                </a:lnTo>
                <a:lnTo>
                  <a:pt x="6948567" y="6736836"/>
                </a:lnTo>
                <a:lnTo>
                  <a:pt x="6978671" y="6703568"/>
                </a:lnTo>
                <a:lnTo>
                  <a:pt x="7008473" y="6670025"/>
                </a:lnTo>
                <a:lnTo>
                  <a:pt x="7037973" y="6636208"/>
                </a:lnTo>
                <a:lnTo>
                  <a:pt x="7067167" y="6602121"/>
                </a:lnTo>
                <a:lnTo>
                  <a:pt x="7096054" y="6567765"/>
                </a:lnTo>
                <a:lnTo>
                  <a:pt x="7124632" y="6533141"/>
                </a:lnTo>
                <a:lnTo>
                  <a:pt x="7152898" y="6498254"/>
                </a:lnTo>
                <a:lnTo>
                  <a:pt x="7180850" y="6463104"/>
                </a:lnTo>
                <a:lnTo>
                  <a:pt x="7208487" y="6427693"/>
                </a:lnTo>
                <a:lnTo>
                  <a:pt x="7235805" y="6392024"/>
                </a:lnTo>
                <a:lnTo>
                  <a:pt x="7262804" y="6356099"/>
                </a:lnTo>
                <a:lnTo>
                  <a:pt x="7289480" y="6319920"/>
                </a:lnTo>
                <a:lnTo>
                  <a:pt x="7315832" y="6283490"/>
                </a:lnTo>
                <a:lnTo>
                  <a:pt x="7341858" y="6246809"/>
                </a:lnTo>
                <a:lnTo>
                  <a:pt x="7367554" y="6209881"/>
                </a:lnTo>
                <a:lnTo>
                  <a:pt x="7392921" y="6172707"/>
                </a:lnTo>
                <a:lnTo>
                  <a:pt x="7417954" y="6135291"/>
                </a:lnTo>
                <a:lnTo>
                  <a:pt x="7442652" y="6097632"/>
                </a:lnTo>
                <a:lnTo>
                  <a:pt x="7467013" y="6059735"/>
                </a:lnTo>
                <a:lnTo>
                  <a:pt x="7491035" y="6021601"/>
                </a:lnTo>
                <a:lnTo>
                  <a:pt x="7514715" y="5983232"/>
                </a:lnTo>
                <a:lnTo>
                  <a:pt x="7538052" y="5944631"/>
                </a:lnTo>
                <a:lnTo>
                  <a:pt x="7561043" y="5905799"/>
                </a:lnTo>
                <a:lnTo>
                  <a:pt x="7583687" y="5866738"/>
                </a:lnTo>
                <a:lnTo>
                  <a:pt x="7605980" y="5827451"/>
                </a:lnTo>
                <a:lnTo>
                  <a:pt x="7627922" y="5787940"/>
                </a:lnTo>
                <a:lnTo>
                  <a:pt x="7649509" y="5748207"/>
                </a:lnTo>
                <a:lnTo>
                  <a:pt x="7670740" y="5708255"/>
                </a:lnTo>
                <a:lnTo>
                  <a:pt x="7691612" y="5668084"/>
                </a:lnTo>
                <a:lnTo>
                  <a:pt x="7712124" y="5627698"/>
                </a:lnTo>
                <a:lnTo>
                  <a:pt x="7732273" y="5587098"/>
                </a:lnTo>
                <a:lnTo>
                  <a:pt x="7752058" y="5546287"/>
                </a:lnTo>
                <a:lnTo>
                  <a:pt x="7771475" y="5505266"/>
                </a:lnTo>
                <a:lnTo>
                  <a:pt x="7790523" y="5464039"/>
                </a:lnTo>
                <a:lnTo>
                  <a:pt x="7809201" y="5422607"/>
                </a:lnTo>
                <a:lnTo>
                  <a:pt x="7827504" y="5380971"/>
                </a:lnTo>
                <a:lnTo>
                  <a:pt x="7845432" y="5339135"/>
                </a:lnTo>
                <a:lnTo>
                  <a:pt x="7862983" y="5297101"/>
                </a:lnTo>
                <a:lnTo>
                  <a:pt x="7880154" y="5254870"/>
                </a:lnTo>
                <a:lnTo>
                  <a:pt x="7896943" y="5212444"/>
                </a:lnTo>
                <a:lnTo>
                  <a:pt x="7913348" y="5169827"/>
                </a:lnTo>
                <a:lnTo>
                  <a:pt x="7929366" y="5127019"/>
                </a:lnTo>
                <a:lnTo>
                  <a:pt x="7944997" y="5084024"/>
                </a:lnTo>
                <a:lnTo>
                  <a:pt x="7960237" y="5040842"/>
                </a:lnTo>
                <a:lnTo>
                  <a:pt x="7975085" y="4997477"/>
                </a:lnTo>
                <a:lnTo>
                  <a:pt x="7989537" y="4953931"/>
                </a:lnTo>
                <a:lnTo>
                  <a:pt x="8003593" y="4910205"/>
                </a:lnTo>
                <a:lnTo>
                  <a:pt x="8017251" y="4866302"/>
                </a:lnTo>
                <a:lnTo>
                  <a:pt x="8030507" y="4822223"/>
                </a:lnTo>
                <a:lnTo>
                  <a:pt x="8043360" y="4777972"/>
                </a:lnTo>
                <a:lnTo>
                  <a:pt x="8055807" y="4733550"/>
                </a:lnTo>
                <a:lnTo>
                  <a:pt x="8067847" y="4688959"/>
                </a:lnTo>
                <a:lnTo>
                  <a:pt x="8079478" y="4644201"/>
                </a:lnTo>
                <a:lnTo>
                  <a:pt x="8090696" y="4599279"/>
                </a:lnTo>
                <a:lnTo>
                  <a:pt x="8101501" y="4554194"/>
                </a:lnTo>
                <a:lnTo>
                  <a:pt x="8111890" y="4508950"/>
                </a:lnTo>
                <a:lnTo>
                  <a:pt x="8121861" y="4463547"/>
                </a:lnTo>
                <a:lnTo>
                  <a:pt x="8131412" y="4417988"/>
                </a:lnTo>
                <a:lnTo>
                  <a:pt x="8140540" y="4372276"/>
                </a:lnTo>
                <a:lnTo>
                  <a:pt x="8149244" y="4326411"/>
                </a:lnTo>
                <a:lnTo>
                  <a:pt x="8157521" y="4280397"/>
                </a:lnTo>
                <a:lnTo>
                  <a:pt x="8165369" y="4234236"/>
                </a:lnTo>
                <a:lnTo>
                  <a:pt x="8172786" y="4187929"/>
                </a:lnTo>
                <a:lnTo>
                  <a:pt x="8179771" y="4141480"/>
                </a:lnTo>
                <a:lnTo>
                  <a:pt x="8186320" y="4094889"/>
                </a:lnTo>
                <a:lnTo>
                  <a:pt x="8192432" y="4048159"/>
                </a:lnTo>
                <a:lnTo>
                  <a:pt x="8198104" y="4001292"/>
                </a:lnTo>
                <a:lnTo>
                  <a:pt x="8203335" y="3954291"/>
                </a:lnTo>
                <a:lnTo>
                  <a:pt x="8208122" y="3907157"/>
                </a:lnTo>
                <a:lnTo>
                  <a:pt x="8212464" y="3859893"/>
                </a:lnTo>
                <a:lnTo>
                  <a:pt x="8216357" y="3812501"/>
                </a:lnTo>
                <a:lnTo>
                  <a:pt x="8219801" y="3764982"/>
                </a:lnTo>
                <a:lnTo>
                  <a:pt x="8222792" y="3717340"/>
                </a:lnTo>
                <a:lnTo>
                  <a:pt x="8225329" y="3669575"/>
                </a:lnTo>
                <a:lnTo>
                  <a:pt x="8227409" y="3621691"/>
                </a:lnTo>
                <a:lnTo>
                  <a:pt x="8229031" y="3573689"/>
                </a:lnTo>
                <a:lnTo>
                  <a:pt x="8230192" y="3525572"/>
                </a:lnTo>
                <a:lnTo>
                  <a:pt x="8230890" y="3477341"/>
                </a:lnTo>
                <a:lnTo>
                  <a:pt x="8231124" y="3429000"/>
                </a:lnTo>
                <a:lnTo>
                  <a:pt x="8230890" y="3380658"/>
                </a:lnTo>
                <a:lnTo>
                  <a:pt x="8230192" y="3332428"/>
                </a:lnTo>
                <a:lnTo>
                  <a:pt x="8229031" y="3284312"/>
                </a:lnTo>
                <a:lnTo>
                  <a:pt x="8227409" y="3236311"/>
                </a:lnTo>
                <a:lnTo>
                  <a:pt x="8225329" y="3188427"/>
                </a:lnTo>
                <a:lnTo>
                  <a:pt x="8222792" y="3140663"/>
                </a:lnTo>
                <a:lnTo>
                  <a:pt x="8219801" y="3093021"/>
                </a:lnTo>
                <a:lnTo>
                  <a:pt x="8216357" y="3045503"/>
                </a:lnTo>
                <a:lnTo>
                  <a:pt x="8212464" y="2998111"/>
                </a:lnTo>
                <a:lnTo>
                  <a:pt x="8208122" y="2950848"/>
                </a:lnTo>
                <a:lnTo>
                  <a:pt x="8203335" y="2903714"/>
                </a:lnTo>
                <a:lnTo>
                  <a:pt x="8198104" y="2856714"/>
                </a:lnTo>
                <a:lnTo>
                  <a:pt x="8192432" y="2809848"/>
                </a:lnTo>
                <a:lnTo>
                  <a:pt x="8186320" y="2763118"/>
                </a:lnTo>
                <a:lnTo>
                  <a:pt x="8179771" y="2716528"/>
                </a:lnTo>
                <a:lnTo>
                  <a:pt x="8172786" y="2670078"/>
                </a:lnTo>
                <a:lnTo>
                  <a:pt x="8165369" y="2623772"/>
                </a:lnTo>
                <a:lnTo>
                  <a:pt x="8157521" y="2577611"/>
                </a:lnTo>
                <a:lnTo>
                  <a:pt x="8149244" y="2531598"/>
                </a:lnTo>
                <a:lnTo>
                  <a:pt x="8140540" y="2485734"/>
                </a:lnTo>
                <a:lnTo>
                  <a:pt x="8131412" y="2440022"/>
                </a:lnTo>
                <a:lnTo>
                  <a:pt x="8121861" y="2394463"/>
                </a:lnTo>
                <a:lnTo>
                  <a:pt x="8111890" y="2349061"/>
                </a:lnTo>
                <a:lnTo>
                  <a:pt x="8101501" y="2303817"/>
                </a:lnTo>
                <a:lnTo>
                  <a:pt x="8090696" y="2258732"/>
                </a:lnTo>
                <a:lnTo>
                  <a:pt x="8079478" y="2213811"/>
                </a:lnTo>
                <a:lnTo>
                  <a:pt x="8067847" y="2169053"/>
                </a:lnTo>
                <a:lnTo>
                  <a:pt x="8055807" y="2124463"/>
                </a:lnTo>
                <a:lnTo>
                  <a:pt x="8043360" y="2080041"/>
                </a:lnTo>
                <a:lnTo>
                  <a:pt x="8030507" y="2035789"/>
                </a:lnTo>
                <a:lnTo>
                  <a:pt x="8017251" y="1991711"/>
                </a:lnTo>
                <a:lnTo>
                  <a:pt x="8003593" y="1947808"/>
                </a:lnTo>
                <a:lnTo>
                  <a:pt x="7989537" y="1904083"/>
                </a:lnTo>
                <a:lnTo>
                  <a:pt x="7975085" y="1860536"/>
                </a:lnTo>
                <a:lnTo>
                  <a:pt x="7960237" y="1817172"/>
                </a:lnTo>
                <a:lnTo>
                  <a:pt x="7944997" y="1773990"/>
                </a:lnTo>
                <a:lnTo>
                  <a:pt x="7929366" y="1730995"/>
                </a:lnTo>
                <a:lnTo>
                  <a:pt x="7913348" y="1688188"/>
                </a:lnTo>
                <a:lnTo>
                  <a:pt x="7896943" y="1645570"/>
                </a:lnTo>
                <a:lnTo>
                  <a:pt x="7880154" y="1603145"/>
                </a:lnTo>
                <a:lnTo>
                  <a:pt x="7862983" y="1560914"/>
                </a:lnTo>
                <a:lnTo>
                  <a:pt x="7845432" y="1518880"/>
                </a:lnTo>
                <a:lnTo>
                  <a:pt x="7827504" y="1477044"/>
                </a:lnTo>
                <a:lnTo>
                  <a:pt x="7809201" y="1435409"/>
                </a:lnTo>
                <a:lnTo>
                  <a:pt x="7790523" y="1393976"/>
                </a:lnTo>
                <a:lnTo>
                  <a:pt x="7771475" y="1352749"/>
                </a:lnTo>
                <a:lnTo>
                  <a:pt x="7752058" y="1311729"/>
                </a:lnTo>
                <a:lnTo>
                  <a:pt x="7732273" y="1270918"/>
                </a:lnTo>
                <a:lnTo>
                  <a:pt x="7712124" y="1230318"/>
                </a:lnTo>
                <a:lnTo>
                  <a:pt x="7691612" y="1189932"/>
                </a:lnTo>
                <a:lnTo>
                  <a:pt x="7670740" y="1149761"/>
                </a:lnTo>
                <a:lnTo>
                  <a:pt x="7649509" y="1109808"/>
                </a:lnTo>
                <a:lnTo>
                  <a:pt x="7627922" y="1070076"/>
                </a:lnTo>
                <a:lnTo>
                  <a:pt x="7605980" y="1030565"/>
                </a:lnTo>
                <a:lnTo>
                  <a:pt x="7583687" y="991278"/>
                </a:lnTo>
                <a:lnTo>
                  <a:pt x="7561043" y="952217"/>
                </a:lnTo>
                <a:lnTo>
                  <a:pt x="7538052" y="913385"/>
                </a:lnTo>
                <a:lnTo>
                  <a:pt x="7514715" y="874784"/>
                </a:lnTo>
                <a:lnTo>
                  <a:pt x="7491035" y="836415"/>
                </a:lnTo>
                <a:lnTo>
                  <a:pt x="7467013" y="798281"/>
                </a:lnTo>
                <a:lnTo>
                  <a:pt x="7442652" y="760383"/>
                </a:lnTo>
                <a:lnTo>
                  <a:pt x="7417954" y="722725"/>
                </a:lnTo>
                <a:lnTo>
                  <a:pt x="7392921" y="685308"/>
                </a:lnTo>
                <a:lnTo>
                  <a:pt x="7367554" y="648135"/>
                </a:lnTo>
                <a:lnTo>
                  <a:pt x="7341858" y="611207"/>
                </a:lnTo>
                <a:lnTo>
                  <a:pt x="7315832" y="574526"/>
                </a:lnTo>
                <a:lnTo>
                  <a:pt x="7289480" y="538095"/>
                </a:lnTo>
                <a:lnTo>
                  <a:pt x="7262804" y="501916"/>
                </a:lnTo>
                <a:lnTo>
                  <a:pt x="7235805" y="465991"/>
                </a:lnTo>
                <a:lnTo>
                  <a:pt x="7208487" y="430322"/>
                </a:lnTo>
                <a:lnTo>
                  <a:pt x="7180850" y="394912"/>
                </a:lnTo>
                <a:lnTo>
                  <a:pt x="7152898" y="359761"/>
                </a:lnTo>
                <a:lnTo>
                  <a:pt x="7124632" y="324873"/>
                </a:lnTo>
                <a:lnTo>
                  <a:pt x="7096054" y="290250"/>
                </a:lnTo>
                <a:lnTo>
                  <a:pt x="7067167" y="255894"/>
                </a:lnTo>
                <a:lnTo>
                  <a:pt x="7037973" y="221806"/>
                </a:lnTo>
                <a:lnTo>
                  <a:pt x="7008473" y="187990"/>
                </a:lnTo>
                <a:lnTo>
                  <a:pt x="6978671" y="154446"/>
                </a:lnTo>
                <a:lnTo>
                  <a:pt x="6948567" y="121178"/>
                </a:lnTo>
                <a:lnTo>
                  <a:pt x="6918165" y="88188"/>
                </a:lnTo>
                <a:lnTo>
                  <a:pt x="6887466" y="55477"/>
                </a:lnTo>
                <a:lnTo>
                  <a:pt x="6856472" y="23047"/>
                </a:lnTo>
                <a:lnTo>
                  <a:pt x="6834041" y="0"/>
                </a:lnTo>
                <a:close/>
              </a:path>
            </a:pathLst>
          </a:custGeom>
          <a:solidFill>
            <a:schemeClr val="tx1"/>
          </a:solidFill>
        </p:spPr>
        <p:txBody>
          <a:bodyPr wrap="square" lIns="0" tIns="0" rIns="0" bIns="0" rtlCol="0"/>
          <a:lstStyle/>
          <a:p>
            <a:endParaRPr/>
          </a:p>
        </p:txBody>
      </p:sp>
      <p:sp>
        <p:nvSpPr>
          <p:cNvPr id="4" name="Text Placeholder 3"/>
          <p:cNvSpPr>
            <a:spLocks noGrp="1"/>
          </p:cNvSpPr>
          <p:nvPr>
            <p:ph type="body" sz="quarter" idx="19"/>
          </p:nvPr>
        </p:nvSpPr>
        <p:spPr>
          <a:xfrm>
            <a:off x="7663000" y="38100"/>
            <a:ext cx="4297680" cy="3053730"/>
          </a:xfrm>
        </p:spPr>
        <p:txBody>
          <a:bodyPr/>
          <a:lstStyle/>
          <a:p>
            <a:pPr marL="0" indent="0">
              <a:lnSpc>
                <a:spcPct val="100000"/>
              </a:lnSpc>
              <a:spcBef>
                <a:spcPts val="0"/>
              </a:spcBef>
              <a:buNone/>
            </a:pPr>
            <a:r>
              <a:rPr lang="en-US" sz="1500" b="1" dirty="0">
                <a:latin typeface="Arial" panose="020B0604020202020204" pitchFamily="34" charset="0"/>
                <a:cs typeface="Arial" panose="020B0604020202020204" pitchFamily="34" charset="0"/>
              </a:rPr>
              <a:t>Jakarta - Head Office</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Talavera Office Suite 20</a:t>
            </a:r>
            <a:r>
              <a:rPr lang="en-US" sz="1500" baseline="30000" dirty="0">
                <a:latin typeface="Arial" panose="020B0604020202020204" pitchFamily="34" charset="0"/>
                <a:cs typeface="Arial" panose="020B0604020202020204" pitchFamily="34" charset="0"/>
              </a:rPr>
              <a:t>th</a:t>
            </a:r>
            <a:r>
              <a:rPr lang="en-US" sz="1500" dirty="0">
                <a:latin typeface="Arial" panose="020B0604020202020204" pitchFamily="34" charset="0"/>
                <a:cs typeface="Arial" panose="020B0604020202020204" pitchFamily="34" charset="0"/>
              </a:rPr>
              <a:t> Floor</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Jl. TB </a:t>
            </a:r>
            <a:r>
              <a:rPr lang="en-US" sz="1500" dirty="0" err="1">
                <a:latin typeface="Arial" panose="020B0604020202020204" pitchFamily="34" charset="0"/>
                <a:cs typeface="Arial" panose="020B0604020202020204" pitchFamily="34" charset="0"/>
              </a:rPr>
              <a:t>Simatupang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Kav</a:t>
            </a:r>
            <a:r>
              <a:rPr lang="en-US" sz="1500" dirty="0">
                <a:latin typeface="Arial" panose="020B0604020202020204" pitchFamily="34" charset="0"/>
                <a:cs typeface="Arial" panose="020B0604020202020204" pitchFamily="34" charset="0"/>
              </a:rPr>
              <a:t> 22-28</a:t>
            </a:r>
          </a:p>
          <a:p>
            <a:pPr marL="0" indent="0">
              <a:lnSpc>
                <a:spcPct val="100000"/>
              </a:lnSpc>
              <a:spcBef>
                <a:spcPts val="0"/>
              </a:spcBef>
              <a:buNone/>
            </a:pPr>
            <a:r>
              <a:rPr lang="en-US" sz="1500" dirty="0" err="1">
                <a:latin typeface="Arial" panose="020B0604020202020204" pitchFamily="34" charset="0"/>
                <a:cs typeface="Arial" panose="020B0604020202020204" pitchFamily="34" charset="0"/>
              </a:rPr>
              <a:t>Cilandak</a:t>
            </a:r>
            <a:r>
              <a:rPr lang="en-US" sz="1500" dirty="0">
                <a:latin typeface="Arial" panose="020B0604020202020204" pitchFamily="34" charset="0"/>
                <a:cs typeface="Arial" panose="020B0604020202020204" pitchFamily="34" charset="0"/>
              </a:rPr>
              <a:t>, Jakarta 12430</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Phone: +6221 80649 600</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Email: </a:t>
            </a:r>
            <a:r>
              <a:rPr lang="en-US" sz="1500" dirty="0">
                <a:solidFill>
                  <a:schemeClr val="bg2"/>
                </a:solidFill>
                <a:latin typeface="Arial" panose="020B0604020202020204" pitchFamily="34" charset="0"/>
                <a:cs typeface="Arial" panose="020B0604020202020204" pitchFamily="34" charset="0"/>
              </a:rPr>
              <a:t>info.indonesia@bsigroup.com</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Website: bsigroup.com/</a:t>
            </a:r>
            <a:r>
              <a:rPr lang="en-US" sz="1500" dirty="0" err="1">
                <a:latin typeface="Arial" panose="020B0604020202020204" pitchFamily="34" charset="0"/>
                <a:cs typeface="Arial" panose="020B0604020202020204" pitchFamily="34" charset="0"/>
              </a:rPr>
              <a:t>en</a:t>
            </a:r>
            <a:r>
              <a:rPr lang="en-US" sz="1500" dirty="0">
                <a:latin typeface="Arial" panose="020B0604020202020204" pitchFamily="34" charset="0"/>
                <a:cs typeface="Arial" panose="020B0604020202020204" pitchFamily="34" charset="0"/>
              </a:rPr>
              <a:t>-ID</a:t>
            </a:r>
          </a:p>
          <a:p>
            <a:pPr marL="0" indent="0">
              <a:lnSpc>
                <a:spcPct val="100000"/>
              </a:lnSpc>
              <a:spcBef>
                <a:spcPts val="0"/>
              </a:spcBef>
              <a:buNone/>
            </a:pPr>
            <a:endParaRPr lang="en-US" sz="15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1320" y="38101"/>
            <a:ext cx="905787" cy="1117460"/>
          </a:xfrm>
          <a:prstGeom prst="rect">
            <a:avLst/>
          </a:prstGeom>
        </p:spPr>
      </p:pic>
      <p:sp>
        <p:nvSpPr>
          <p:cNvPr id="5" name="TextBox 4"/>
          <p:cNvSpPr txBox="1"/>
          <p:nvPr/>
        </p:nvSpPr>
        <p:spPr>
          <a:xfrm>
            <a:off x="7546159" y="4541613"/>
            <a:ext cx="3405734" cy="1508101"/>
          </a:xfrm>
          <a:prstGeom prst="rect">
            <a:avLst/>
          </a:prstGeom>
          <a:noFill/>
        </p:spPr>
        <p:txBody>
          <a:bodyPr wrap="none" lIns="121917" tIns="60958" rIns="121917" bIns="60958" rtlCol="0">
            <a:spAutoFit/>
          </a:bodyPr>
          <a:lstStyle/>
          <a:p>
            <a:r>
              <a:rPr lang="en-US" sz="1500" b="1" dirty="0">
                <a:solidFill>
                  <a:schemeClr val="bg2"/>
                </a:solidFill>
                <a:latin typeface="Arial" panose="020B0604020202020204" pitchFamily="34" charset="0"/>
                <a:cs typeface="Arial" panose="020B0604020202020204" pitchFamily="34" charset="0"/>
              </a:rPr>
              <a:t>Sumatera Office</a:t>
            </a:r>
          </a:p>
          <a:p>
            <a:r>
              <a:rPr lang="en-US" sz="1500" dirty="0">
                <a:solidFill>
                  <a:schemeClr val="bg2"/>
                </a:solidFill>
                <a:latin typeface="Arial" panose="020B0604020202020204" pitchFamily="34" charset="0"/>
                <a:cs typeface="Arial" panose="020B0604020202020204" pitchFamily="34" charset="0"/>
              </a:rPr>
              <a:t>My Office, </a:t>
            </a:r>
            <a:r>
              <a:rPr lang="en-US" sz="1500" dirty="0" err="1">
                <a:solidFill>
                  <a:schemeClr val="bg2"/>
                </a:solidFill>
                <a:latin typeface="Arial" panose="020B0604020202020204" pitchFamily="34" charset="0"/>
                <a:cs typeface="Arial" panose="020B0604020202020204" pitchFamily="34" charset="0"/>
              </a:rPr>
              <a:t>Graha</a:t>
            </a:r>
            <a:r>
              <a:rPr lang="en-US" sz="1500" dirty="0">
                <a:solidFill>
                  <a:schemeClr val="bg2"/>
                </a:solidFill>
                <a:latin typeface="Arial" panose="020B0604020202020204" pitchFamily="34" charset="0"/>
                <a:cs typeface="Arial" panose="020B0604020202020204" pitchFamily="34" charset="0"/>
              </a:rPr>
              <a:t> </a:t>
            </a:r>
            <a:r>
              <a:rPr lang="en-US" sz="1500" dirty="0" err="1">
                <a:solidFill>
                  <a:schemeClr val="bg2"/>
                </a:solidFill>
                <a:latin typeface="Arial" panose="020B0604020202020204" pitchFamily="34" charset="0"/>
                <a:cs typeface="Arial" panose="020B0604020202020204" pitchFamily="34" charset="0"/>
              </a:rPr>
              <a:t>Edukasi</a:t>
            </a:r>
            <a:r>
              <a:rPr lang="en-US" sz="1500" dirty="0">
                <a:solidFill>
                  <a:schemeClr val="bg2"/>
                </a:solidFill>
                <a:latin typeface="Arial" panose="020B0604020202020204" pitchFamily="34" charset="0"/>
                <a:cs typeface="Arial" panose="020B0604020202020204" pitchFamily="34" charset="0"/>
              </a:rPr>
              <a:t> </a:t>
            </a:r>
            <a:r>
              <a:rPr lang="en-US" sz="1500" dirty="0" err="1">
                <a:solidFill>
                  <a:schemeClr val="bg2"/>
                </a:solidFill>
                <a:latin typeface="Arial" panose="020B0604020202020204" pitchFamily="34" charset="0"/>
                <a:cs typeface="Arial" panose="020B0604020202020204" pitchFamily="34" charset="0"/>
              </a:rPr>
              <a:t>Lantai</a:t>
            </a:r>
            <a:r>
              <a:rPr lang="en-US" sz="1500" dirty="0">
                <a:solidFill>
                  <a:schemeClr val="bg2"/>
                </a:solidFill>
                <a:latin typeface="Arial" panose="020B0604020202020204" pitchFamily="34" charset="0"/>
                <a:cs typeface="Arial" panose="020B0604020202020204" pitchFamily="34" charset="0"/>
              </a:rPr>
              <a:t> 3, </a:t>
            </a:r>
          </a:p>
          <a:p>
            <a:r>
              <a:rPr lang="en-US" sz="1500" dirty="0">
                <a:solidFill>
                  <a:schemeClr val="bg2"/>
                </a:solidFill>
                <a:latin typeface="Arial" panose="020B0604020202020204" pitchFamily="34" charset="0"/>
                <a:cs typeface="Arial" panose="020B0604020202020204" pitchFamily="34" charset="0"/>
              </a:rPr>
              <a:t>Jl. MP </a:t>
            </a:r>
            <a:r>
              <a:rPr lang="en-US" sz="1500" dirty="0" err="1">
                <a:solidFill>
                  <a:schemeClr val="bg2"/>
                </a:solidFill>
                <a:latin typeface="Arial" panose="020B0604020202020204" pitchFamily="34" charset="0"/>
                <a:cs typeface="Arial" panose="020B0604020202020204" pitchFamily="34" charset="0"/>
              </a:rPr>
              <a:t>Mangkunegara</a:t>
            </a:r>
            <a:r>
              <a:rPr lang="en-US" sz="1500" dirty="0">
                <a:solidFill>
                  <a:schemeClr val="bg2"/>
                </a:solidFill>
                <a:latin typeface="Arial" panose="020B0604020202020204" pitchFamily="34" charset="0"/>
                <a:cs typeface="Arial" panose="020B0604020202020204" pitchFamily="34" charset="0"/>
              </a:rPr>
              <a:t> No.05 </a:t>
            </a:r>
          </a:p>
          <a:p>
            <a:r>
              <a:rPr lang="en-US" sz="1500" dirty="0">
                <a:solidFill>
                  <a:schemeClr val="bg2"/>
                </a:solidFill>
                <a:latin typeface="Arial" panose="020B0604020202020204" pitchFamily="34" charset="0"/>
                <a:cs typeface="Arial" panose="020B0604020202020204" pitchFamily="34" charset="0"/>
              </a:rPr>
              <a:t>Bukit </a:t>
            </a:r>
            <a:r>
              <a:rPr lang="en-US" sz="1500" dirty="0" err="1">
                <a:solidFill>
                  <a:schemeClr val="bg2"/>
                </a:solidFill>
                <a:latin typeface="Arial" panose="020B0604020202020204" pitchFamily="34" charset="0"/>
                <a:cs typeface="Arial" panose="020B0604020202020204" pitchFamily="34" charset="0"/>
              </a:rPr>
              <a:t>Sangkal</a:t>
            </a:r>
            <a:r>
              <a:rPr lang="en-US" sz="1500" dirty="0">
                <a:solidFill>
                  <a:schemeClr val="bg2"/>
                </a:solidFill>
                <a:latin typeface="Arial" panose="020B0604020202020204" pitchFamily="34" charset="0"/>
                <a:cs typeface="Arial" panose="020B0604020202020204" pitchFamily="34" charset="0"/>
              </a:rPr>
              <a:t>, </a:t>
            </a:r>
            <a:r>
              <a:rPr lang="en-US" sz="1500" dirty="0" err="1">
                <a:solidFill>
                  <a:schemeClr val="bg2"/>
                </a:solidFill>
                <a:latin typeface="Arial" panose="020B0604020202020204" pitchFamily="34" charset="0"/>
                <a:cs typeface="Arial" panose="020B0604020202020204" pitchFamily="34" charset="0"/>
              </a:rPr>
              <a:t>Kalidoni</a:t>
            </a:r>
            <a:r>
              <a:rPr lang="en-US" sz="1500" dirty="0">
                <a:solidFill>
                  <a:schemeClr val="bg2"/>
                </a:solidFill>
                <a:latin typeface="Arial" panose="020B0604020202020204" pitchFamily="34" charset="0"/>
                <a:cs typeface="Arial" panose="020B0604020202020204" pitchFamily="34" charset="0"/>
              </a:rPr>
              <a:t>, Palembang, </a:t>
            </a:r>
          </a:p>
          <a:p>
            <a:r>
              <a:rPr lang="en-US" sz="1500" dirty="0">
                <a:solidFill>
                  <a:schemeClr val="bg2"/>
                </a:solidFill>
                <a:latin typeface="Arial" panose="020B0604020202020204" pitchFamily="34" charset="0"/>
                <a:cs typeface="Arial" panose="020B0604020202020204" pitchFamily="34" charset="0"/>
              </a:rPr>
              <a:t>Sumatera Selatan 30119 </a:t>
            </a:r>
          </a:p>
          <a:p>
            <a:r>
              <a:rPr lang="en-US" sz="1500" dirty="0">
                <a:solidFill>
                  <a:schemeClr val="bg2"/>
                </a:solidFill>
                <a:latin typeface="Arial" panose="020B0604020202020204" pitchFamily="34" charset="0"/>
                <a:cs typeface="Arial" panose="020B0604020202020204" pitchFamily="34" charset="0"/>
              </a:rPr>
              <a:t>Phone: 0711 5704 799</a:t>
            </a:r>
          </a:p>
        </p:txBody>
      </p:sp>
      <p:sp>
        <p:nvSpPr>
          <p:cNvPr id="7" name="TextBox 6"/>
          <p:cNvSpPr txBox="1"/>
          <p:nvPr/>
        </p:nvSpPr>
        <p:spPr>
          <a:xfrm>
            <a:off x="7546159" y="2795148"/>
            <a:ext cx="2933426" cy="1277269"/>
          </a:xfrm>
          <a:prstGeom prst="rect">
            <a:avLst/>
          </a:prstGeom>
          <a:noFill/>
        </p:spPr>
        <p:txBody>
          <a:bodyPr wrap="none" lIns="121917" tIns="60958" rIns="121917" bIns="60958" rtlCol="0">
            <a:spAutoFit/>
          </a:bodyPr>
          <a:lstStyle/>
          <a:p>
            <a:r>
              <a:rPr lang="en-US" sz="1500" b="1" dirty="0">
                <a:solidFill>
                  <a:schemeClr val="bg2"/>
                </a:solidFill>
                <a:latin typeface="Arial" panose="020B0604020202020204" pitchFamily="34" charset="0"/>
                <a:cs typeface="Arial" panose="020B0604020202020204" pitchFamily="34" charset="0"/>
              </a:rPr>
              <a:t>Surabaya Office</a:t>
            </a:r>
          </a:p>
          <a:p>
            <a:r>
              <a:rPr lang="en-US" sz="1500" dirty="0" err="1">
                <a:solidFill>
                  <a:schemeClr val="bg2"/>
                </a:solidFill>
                <a:latin typeface="Arial" panose="020B0604020202020204" pitchFamily="34" charset="0"/>
                <a:cs typeface="Arial" panose="020B0604020202020204" pitchFamily="34" charset="0"/>
              </a:rPr>
              <a:t>Graha</a:t>
            </a:r>
            <a:r>
              <a:rPr lang="en-US" sz="1500" dirty="0">
                <a:solidFill>
                  <a:schemeClr val="bg2"/>
                </a:solidFill>
                <a:latin typeface="Arial" panose="020B0604020202020204" pitchFamily="34" charset="0"/>
                <a:cs typeface="Arial" panose="020B0604020202020204" pitchFamily="34" charset="0"/>
              </a:rPr>
              <a:t> Pena Building 8th Floor, </a:t>
            </a:r>
          </a:p>
          <a:p>
            <a:r>
              <a:rPr lang="en-US" sz="1500" dirty="0">
                <a:solidFill>
                  <a:schemeClr val="bg2"/>
                </a:solidFill>
                <a:latin typeface="Arial" panose="020B0604020202020204" pitchFamily="34" charset="0"/>
                <a:cs typeface="Arial" panose="020B0604020202020204" pitchFamily="34" charset="0"/>
              </a:rPr>
              <a:t>Suite 803, Jl. Ahmad </a:t>
            </a:r>
            <a:r>
              <a:rPr lang="en-US" sz="1500" dirty="0" err="1">
                <a:solidFill>
                  <a:schemeClr val="bg2"/>
                </a:solidFill>
                <a:latin typeface="Arial" panose="020B0604020202020204" pitchFamily="34" charset="0"/>
                <a:cs typeface="Arial" panose="020B0604020202020204" pitchFamily="34" charset="0"/>
              </a:rPr>
              <a:t>Yani</a:t>
            </a:r>
            <a:r>
              <a:rPr lang="en-US" sz="1500" dirty="0">
                <a:solidFill>
                  <a:schemeClr val="bg2"/>
                </a:solidFill>
                <a:latin typeface="Arial" panose="020B0604020202020204" pitchFamily="34" charset="0"/>
                <a:cs typeface="Arial" panose="020B0604020202020204" pitchFamily="34" charset="0"/>
              </a:rPr>
              <a:t> 88, </a:t>
            </a:r>
          </a:p>
          <a:p>
            <a:r>
              <a:rPr lang="en-US" sz="1500" dirty="0">
                <a:solidFill>
                  <a:schemeClr val="bg2"/>
                </a:solidFill>
                <a:latin typeface="Arial" panose="020B0604020202020204" pitchFamily="34" charset="0"/>
                <a:cs typeface="Arial" panose="020B0604020202020204" pitchFamily="34" charset="0"/>
              </a:rPr>
              <a:t>Surabaya 60234</a:t>
            </a:r>
          </a:p>
          <a:p>
            <a:r>
              <a:rPr lang="en-US" sz="1500" dirty="0">
                <a:solidFill>
                  <a:schemeClr val="bg2"/>
                </a:solidFill>
                <a:latin typeface="Arial" panose="020B0604020202020204" pitchFamily="34" charset="0"/>
                <a:cs typeface="Arial" panose="020B0604020202020204" pitchFamily="34" charset="0"/>
              </a:rPr>
              <a:t>Phone: +62 31 820 2029</a:t>
            </a:r>
          </a:p>
        </p:txBody>
      </p:sp>
      <p:sp>
        <p:nvSpPr>
          <p:cNvPr id="13" name="TextBox 12"/>
          <p:cNvSpPr txBox="1"/>
          <p:nvPr/>
        </p:nvSpPr>
        <p:spPr>
          <a:xfrm>
            <a:off x="1425452" y="365998"/>
            <a:ext cx="510428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Connect with BSI on social media</a:t>
            </a:r>
          </a:p>
        </p:txBody>
      </p:sp>
      <p:pic>
        <p:nvPicPr>
          <p:cNvPr id="3" name="Picture 2">
            <a:extLst>
              <a:ext uri="{FF2B5EF4-FFF2-40B4-BE49-F238E27FC236}">
                <a16:creationId xmlns:a16="http://schemas.microsoft.com/office/drawing/2014/main" id="{CDD3B94D-1914-4A74-9564-5F2E864DB4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9100" y="1504782"/>
            <a:ext cx="3154641" cy="4085518"/>
          </a:xfrm>
          <a:prstGeom prst="rect">
            <a:avLst/>
          </a:prstGeom>
        </p:spPr>
      </p:pic>
    </p:spTree>
    <p:extLst>
      <p:ext uri="{BB962C8B-B14F-4D97-AF65-F5344CB8AC3E}">
        <p14:creationId xmlns:p14="http://schemas.microsoft.com/office/powerpoint/2010/main" val="139628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4BA5AF20-B8DD-4293-BBFE-E4B6FDF8670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5843588"/>
          </a:xfrm>
        </p:spPr>
      </p:pic>
      <p:sp>
        <p:nvSpPr>
          <p:cNvPr id="13" name="Subtitle 2">
            <a:extLst>
              <a:ext uri="{FF2B5EF4-FFF2-40B4-BE49-F238E27FC236}">
                <a16:creationId xmlns:a16="http://schemas.microsoft.com/office/drawing/2014/main" id="{03118B7E-DD2E-4B35-B2D3-7D6B2F188FD5}"/>
              </a:ext>
            </a:extLst>
          </p:cNvPr>
          <p:cNvSpPr txBox="1">
            <a:spLocks/>
          </p:cNvSpPr>
          <p:nvPr/>
        </p:nvSpPr>
        <p:spPr>
          <a:xfrm>
            <a:off x="407987" y="3429000"/>
            <a:ext cx="6516688" cy="1468864"/>
          </a:xfrm>
          <a:prstGeom prst="rect">
            <a:avLst/>
          </a:prstGeom>
        </p:spPr>
        <p:txBody>
          <a:bodyPr vert="horz" lIns="0" tIns="0" rIns="0" bIns="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b="1" kern="1200">
                <a:solidFill>
                  <a:schemeClr val="tx1">
                    <a:lumMod val="90000"/>
                    <a:lumOff val="10000"/>
                  </a:schemeClr>
                </a:solidFill>
                <a:latin typeface="+mn-lt"/>
                <a:ea typeface="+mn-ea"/>
                <a:cs typeface="+mn-cs"/>
              </a:defRPr>
            </a:lvl1pPr>
            <a:lvl2pPr marL="457200" indent="0" algn="ctr" defTabSz="914400" rtl="0" eaLnBrk="1" latinLnBrk="0" hangingPunct="1">
              <a:lnSpc>
                <a:spcPct val="110000"/>
              </a:lnSpc>
              <a:spcBef>
                <a:spcPts val="0"/>
              </a:spcBef>
              <a:spcAft>
                <a:spcPts val="500"/>
              </a:spcAft>
              <a:buFont typeface="Arial" panose="020B0604020202020204" pitchFamily="34" charset="0"/>
              <a:buNone/>
              <a:defRPr sz="2000" b="1" kern="1200">
                <a:solidFill>
                  <a:schemeClr val="tx2"/>
                </a:solidFill>
                <a:latin typeface="+mn-lt"/>
                <a:ea typeface="+mn-ea"/>
                <a:cs typeface="+mn-cs"/>
              </a:defRPr>
            </a:lvl2pPr>
            <a:lvl3pPr marL="914400" indent="0" algn="ctr" defTabSz="914400" rtl="0" eaLnBrk="1" latinLnBrk="0" hangingPunct="1">
              <a:lnSpc>
                <a:spcPct val="110000"/>
              </a:lnSpc>
              <a:spcBef>
                <a:spcPts val="0"/>
              </a:spcBef>
              <a:spcAft>
                <a:spcPts val="500"/>
              </a:spcAft>
              <a:buFont typeface="Arial" panose="020B0604020202020204" pitchFamily="34" charset="0"/>
              <a:buNone/>
              <a:defRPr sz="1800" b="1" kern="1200">
                <a:solidFill>
                  <a:schemeClr val="tx1">
                    <a:lumMod val="90000"/>
                    <a:lumOff val="10000"/>
                  </a:schemeClr>
                </a:solidFill>
                <a:latin typeface="+mn-lt"/>
                <a:ea typeface="+mn-ea"/>
                <a:cs typeface="+mn-cs"/>
              </a:defRPr>
            </a:lvl3pPr>
            <a:lvl4pPr marL="1371600" indent="0" algn="ctr" defTabSz="914400" rtl="0" eaLnBrk="1" latinLnBrk="0" hangingPunct="1">
              <a:lnSpc>
                <a:spcPct val="110000"/>
              </a:lnSpc>
              <a:spcBef>
                <a:spcPts val="0"/>
              </a:spcBef>
              <a:spcAft>
                <a:spcPts val="500"/>
              </a:spcAft>
              <a:buClr>
                <a:schemeClr val="tx2"/>
              </a:buClr>
              <a:buFont typeface="Arial" panose="020B0604020202020204" pitchFamily="34" charset="0"/>
              <a:buNone/>
              <a:defRPr sz="1600" b="1" kern="1200">
                <a:solidFill>
                  <a:schemeClr val="tx1">
                    <a:lumMod val="90000"/>
                    <a:lumOff val="10000"/>
                  </a:schemeClr>
                </a:solidFill>
                <a:latin typeface="+mn-lt"/>
                <a:ea typeface="+mn-ea"/>
                <a:cs typeface="+mn-cs"/>
              </a:defRPr>
            </a:lvl4pPr>
            <a:lvl5pPr marL="1828800" indent="0" algn="ctr" defTabSz="914400" rtl="0" eaLnBrk="1" latinLnBrk="0" hangingPunct="1">
              <a:lnSpc>
                <a:spcPct val="110000"/>
              </a:lnSpc>
              <a:spcBef>
                <a:spcPts val="0"/>
              </a:spcBef>
              <a:spcAft>
                <a:spcPts val="0"/>
              </a:spcAft>
              <a:buFont typeface="Arial" panose="020B0604020202020204" pitchFamily="34" charset="0"/>
              <a:buNone/>
              <a:defRPr sz="1600" b="1"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591" dirty="0">
                <a:solidFill>
                  <a:schemeClr val="bg1"/>
                </a:solidFill>
                <a:latin typeface="+mj-lt"/>
                <a:ea typeface="Noto Sans" panose="020B0502040504020204" pitchFamily="34" charset="0"/>
                <a:cs typeface="Noto Sans" panose="020B0502040504020204" pitchFamily="34" charset="0"/>
              </a:rPr>
              <a:t>Sugeng Riyadi </a:t>
            </a:r>
            <a:endParaRPr lang="en-GB" sz="1591" dirty="0">
              <a:solidFill>
                <a:schemeClr val="bg1"/>
              </a:solidFill>
              <a:latin typeface="+mj-lt"/>
              <a:ea typeface="Noto Sans" panose="020B0502040504020204" pitchFamily="34" charset="0"/>
              <a:cs typeface="Noto Sans" panose="020B0502040504020204" pitchFamily="34" charset="0"/>
            </a:endParaRPr>
          </a:p>
          <a:p>
            <a:r>
              <a:rPr lang="en-GB" sz="1591" dirty="0">
                <a:solidFill>
                  <a:schemeClr val="bg1"/>
                </a:solidFill>
                <a:latin typeface="+mj-lt"/>
                <a:ea typeface="Noto Sans" panose="020B0502040504020204" pitchFamily="34" charset="0"/>
                <a:cs typeface="Noto Sans" panose="020B0502040504020204" pitchFamily="34" charset="0"/>
              </a:rPr>
              <a:t>Built Environment Sector Manager </a:t>
            </a:r>
          </a:p>
          <a:p>
            <a:r>
              <a:rPr lang="en-GB" sz="1591" dirty="0">
                <a:solidFill>
                  <a:schemeClr val="bg1"/>
                </a:solidFill>
                <a:latin typeface="+mj-lt"/>
                <a:ea typeface="Noto Sans" panose="020B0502040504020204" pitchFamily="34" charset="0"/>
                <a:cs typeface="Noto Sans" panose="020B0502040504020204" pitchFamily="34" charset="0"/>
              </a:rPr>
              <a:t>Sustainability Champion</a:t>
            </a:r>
          </a:p>
          <a:p>
            <a:r>
              <a:rPr lang="en-GB" sz="1591" dirty="0">
                <a:solidFill>
                  <a:schemeClr val="bg1"/>
                </a:solidFill>
                <a:latin typeface="+mj-lt"/>
                <a:ea typeface="Noto Sans" panose="020B0502040504020204" pitchFamily="34" charset="0"/>
                <a:cs typeface="Noto Sans" panose="020B0502040504020204" pitchFamily="34" charset="0"/>
              </a:rPr>
              <a:t>British Standards Institution - Indonesia</a:t>
            </a:r>
          </a:p>
          <a:p>
            <a:endParaRPr lang="en-GB" sz="1591" dirty="0">
              <a:solidFill>
                <a:schemeClr val="bg1"/>
              </a:solidFill>
              <a:latin typeface="+mj-lt"/>
              <a:ea typeface="Noto Sans" panose="020B0502040504020204" pitchFamily="34" charset="0"/>
              <a:cs typeface="Noto Sans" panose="020B0502040504020204" pitchFamily="34" charset="0"/>
            </a:endParaRPr>
          </a:p>
          <a:p>
            <a:r>
              <a:rPr lang="en-GB" sz="1591" dirty="0">
                <a:solidFill>
                  <a:schemeClr val="bg1"/>
                </a:solidFill>
                <a:latin typeface="+mj-lt"/>
                <a:ea typeface="Noto Sans" panose="020B0502040504020204" pitchFamily="34" charset="0"/>
                <a:cs typeface="Noto Sans" panose="020B0502040504020204" pitchFamily="34" charset="0"/>
              </a:rPr>
              <a:t>July 29, 2023</a:t>
            </a:r>
            <a:endParaRPr lang="en-US" sz="1591" dirty="0">
              <a:solidFill>
                <a:schemeClr val="bg1"/>
              </a:solidFill>
              <a:latin typeface="+mj-lt"/>
              <a:ea typeface="Noto Sans" panose="020B0502040504020204" pitchFamily="34" charset="0"/>
              <a:cs typeface="Noto Sans" panose="020B0502040504020204" pitchFamily="34" charset="0"/>
            </a:endParaRPr>
          </a:p>
        </p:txBody>
      </p:sp>
      <p:sp>
        <p:nvSpPr>
          <p:cNvPr id="14" name="Title 7">
            <a:extLst>
              <a:ext uri="{FF2B5EF4-FFF2-40B4-BE49-F238E27FC236}">
                <a16:creationId xmlns:a16="http://schemas.microsoft.com/office/drawing/2014/main" id="{C54C8E69-41B4-4107-B75C-0824E0E8D533}"/>
              </a:ext>
            </a:extLst>
          </p:cNvPr>
          <p:cNvSpPr txBox="1">
            <a:spLocks/>
          </p:cNvSpPr>
          <p:nvPr/>
        </p:nvSpPr>
        <p:spPr>
          <a:xfrm>
            <a:off x="407987" y="1688695"/>
            <a:ext cx="8334960" cy="1727909"/>
          </a:xfrm>
          <a:prstGeom prst="rect">
            <a:avLst/>
          </a:prstGeom>
        </p:spPr>
        <p:txBody>
          <a:bodyPr vert="horz" wrap="square" lIns="0" tIns="0" rIns="0" bIns="0" rtlCol="0" anchor="t" anchorCtr="0">
            <a:spAutoFit/>
          </a:bodyPr>
          <a:lstStyle>
            <a:lvl1pPr marL="0" indent="504000" algn="l" defTabSz="914400" rtl="0" eaLnBrk="1" latinLnBrk="0" hangingPunct="1">
              <a:lnSpc>
                <a:spcPct val="98000"/>
              </a:lnSpc>
              <a:spcBef>
                <a:spcPct val="0"/>
              </a:spcBef>
              <a:buClr>
                <a:schemeClr val="tx2"/>
              </a:buClr>
              <a:buSzPct val="105000"/>
              <a:buFont typeface="Wingdings 2" panose="05020102010507070707" pitchFamily="18" charset="2"/>
              <a:buChar char=""/>
              <a:defRPr sz="3600" b="1" kern="1200">
                <a:solidFill>
                  <a:schemeClr val="tx1">
                    <a:lumMod val="90000"/>
                    <a:lumOff val="10000"/>
                  </a:schemeClr>
                </a:solidFill>
                <a:latin typeface="+mj-lt"/>
                <a:ea typeface="+mj-ea"/>
                <a:cs typeface="+mj-cs"/>
              </a:defRPr>
            </a:lvl1pPr>
          </a:lstStyle>
          <a:p>
            <a:pPr indent="0">
              <a:buNone/>
            </a:pPr>
            <a:r>
              <a:rPr lang="en-US" sz="2864" dirty="0">
                <a:solidFill>
                  <a:schemeClr val="bg2">
                    <a:lumMod val="10000"/>
                  </a:schemeClr>
                </a:solidFill>
                <a:latin typeface="+mj-lt"/>
                <a:ea typeface="Noto Sans" panose="020B0502040504020204" pitchFamily="34" charset="0"/>
                <a:cs typeface="Noto Sans" panose="020B0502040504020204" pitchFamily="34" charset="0"/>
              </a:rPr>
              <a:t>BIM – Asset Information Management (AIM) Operation &amp; Maintenance  </a:t>
            </a:r>
          </a:p>
          <a:p>
            <a:pPr indent="0">
              <a:buNone/>
            </a:pPr>
            <a:endParaRPr lang="en-US" sz="2864" dirty="0">
              <a:solidFill>
                <a:schemeClr val="bg2">
                  <a:lumMod val="10000"/>
                </a:schemeClr>
              </a:solidFill>
              <a:latin typeface="+mj-lt"/>
              <a:ea typeface="Noto Sans" panose="020B0502040504020204" pitchFamily="34" charset="0"/>
              <a:cs typeface="Noto Sans" panose="020B0502040504020204" pitchFamily="34" charset="0"/>
            </a:endParaRPr>
          </a:p>
          <a:p>
            <a:pPr indent="0">
              <a:buNone/>
            </a:pPr>
            <a:r>
              <a:rPr lang="en-US" sz="2864" dirty="0">
                <a:solidFill>
                  <a:schemeClr val="bg2">
                    <a:lumMod val="10000"/>
                  </a:schemeClr>
                </a:solidFill>
                <a:latin typeface="+mj-lt"/>
                <a:ea typeface="Noto Sans" panose="020B0502040504020204" pitchFamily="34" charset="0"/>
                <a:cs typeface="Noto Sans" panose="020B0502040504020204" pitchFamily="34" charset="0"/>
              </a:rPr>
              <a:t> BIM– as a Sustainability  Way</a:t>
            </a:r>
            <a:endParaRPr lang="en-GB" sz="2864" dirty="0">
              <a:solidFill>
                <a:schemeClr val="bg2">
                  <a:lumMod val="10000"/>
                </a:schemeClr>
              </a:solidFill>
              <a:latin typeface="+mj-lt"/>
              <a:ea typeface="Noto Sans" panose="020B0502040504020204" pitchFamily="34" charset="0"/>
              <a:cs typeface="Noto Sans" panose="020B0502040504020204" pitchFamily="34" charset="0"/>
            </a:endParaRPr>
          </a:p>
        </p:txBody>
      </p:sp>
      <p:grpSp>
        <p:nvGrpSpPr>
          <p:cNvPr id="15" name="Group 14">
            <a:extLst>
              <a:ext uri="{FF2B5EF4-FFF2-40B4-BE49-F238E27FC236}">
                <a16:creationId xmlns:a16="http://schemas.microsoft.com/office/drawing/2014/main" id="{266DF5F1-FACD-4DED-A828-402AD39F72BC}"/>
              </a:ext>
            </a:extLst>
          </p:cNvPr>
          <p:cNvGrpSpPr>
            <a:grpSpLocks noChangeAspect="1"/>
          </p:cNvGrpSpPr>
          <p:nvPr/>
        </p:nvGrpSpPr>
        <p:grpSpPr>
          <a:xfrm>
            <a:off x="407988" y="459520"/>
            <a:ext cx="727200" cy="444157"/>
            <a:chOff x="115888" y="5637211"/>
            <a:chExt cx="617538" cy="381000"/>
          </a:xfrm>
          <a:solidFill>
            <a:schemeClr val="bg1"/>
          </a:solidFill>
        </p:grpSpPr>
        <p:sp>
          <p:nvSpPr>
            <p:cNvPr id="16" name="Freeform 5">
              <a:extLst>
                <a:ext uri="{FF2B5EF4-FFF2-40B4-BE49-F238E27FC236}">
                  <a16:creationId xmlns:a16="http://schemas.microsoft.com/office/drawing/2014/main" id="{D73941CB-261F-4A4C-88A0-7FA44FB83654}"/>
                </a:ext>
              </a:extLst>
            </p:cNvPr>
            <p:cNvSpPr>
              <a:spLocks noEditPoints="1"/>
            </p:cNvSpPr>
            <p:nvPr userDrawn="1"/>
          </p:nvSpPr>
          <p:spPr bwMode="auto">
            <a:xfrm>
              <a:off x="115888" y="5637211"/>
              <a:ext cx="525463" cy="381000"/>
            </a:xfrm>
            <a:custGeom>
              <a:avLst/>
              <a:gdLst>
                <a:gd name="T0" fmla="*/ 436 w 537"/>
                <a:gd name="T1" fmla="*/ 304 h 386"/>
                <a:gd name="T2" fmla="*/ 436 w 537"/>
                <a:gd name="T3" fmla="*/ 304 h 386"/>
                <a:gd name="T4" fmla="*/ 328 w 537"/>
                <a:gd name="T5" fmla="*/ 386 h 386"/>
                <a:gd name="T6" fmla="*/ 244 w 537"/>
                <a:gd name="T7" fmla="*/ 372 h 386"/>
                <a:gd name="T8" fmla="*/ 244 w 537"/>
                <a:gd name="T9" fmla="*/ 323 h 386"/>
                <a:gd name="T10" fmla="*/ 320 w 537"/>
                <a:gd name="T11" fmla="*/ 337 h 386"/>
                <a:gd name="T12" fmla="*/ 380 w 537"/>
                <a:gd name="T13" fmla="*/ 306 h 386"/>
                <a:gd name="T14" fmla="*/ 338 w 537"/>
                <a:gd name="T15" fmla="*/ 274 h 386"/>
                <a:gd name="T16" fmla="*/ 242 w 537"/>
                <a:gd name="T17" fmla="*/ 200 h 386"/>
                <a:gd name="T18" fmla="*/ 345 w 537"/>
                <a:gd name="T19" fmla="*/ 120 h 386"/>
                <a:gd name="T20" fmla="*/ 424 w 537"/>
                <a:gd name="T21" fmla="*/ 132 h 386"/>
                <a:gd name="T22" fmla="*/ 424 w 537"/>
                <a:gd name="T23" fmla="*/ 182 h 386"/>
                <a:gd name="T24" fmla="*/ 346 w 537"/>
                <a:gd name="T25" fmla="*/ 167 h 386"/>
                <a:gd name="T26" fmla="*/ 298 w 537"/>
                <a:gd name="T27" fmla="*/ 199 h 386"/>
                <a:gd name="T28" fmla="*/ 340 w 537"/>
                <a:gd name="T29" fmla="*/ 227 h 386"/>
                <a:gd name="T30" fmla="*/ 436 w 537"/>
                <a:gd name="T31" fmla="*/ 304 h 386"/>
                <a:gd name="T32" fmla="*/ 436 w 537"/>
                <a:gd name="T33" fmla="*/ 304 h 386"/>
                <a:gd name="T34" fmla="*/ 450 w 537"/>
                <a:gd name="T35" fmla="*/ 51 h 386"/>
                <a:gd name="T36" fmla="*/ 450 w 537"/>
                <a:gd name="T37" fmla="*/ 51 h 386"/>
                <a:gd name="T38" fmla="*/ 487 w 537"/>
                <a:gd name="T39" fmla="*/ 14 h 386"/>
                <a:gd name="T40" fmla="*/ 524 w 537"/>
                <a:gd name="T41" fmla="*/ 51 h 386"/>
                <a:gd name="T42" fmla="*/ 487 w 537"/>
                <a:gd name="T43" fmla="*/ 88 h 386"/>
                <a:gd name="T44" fmla="*/ 450 w 537"/>
                <a:gd name="T45" fmla="*/ 51 h 386"/>
                <a:gd name="T46" fmla="*/ 450 w 537"/>
                <a:gd name="T47" fmla="*/ 51 h 386"/>
                <a:gd name="T48" fmla="*/ 537 w 537"/>
                <a:gd name="T49" fmla="*/ 336 h 386"/>
                <a:gd name="T50" fmla="*/ 537 w 537"/>
                <a:gd name="T51" fmla="*/ 336 h 386"/>
                <a:gd name="T52" fmla="*/ 537 w 537"/>
                <a:gd name="T53" fmla="*/ 382 h 386"/>
                <a:gd name="T54" fmla="*/ 526 w 537"/>
                <a:gd name="T55" fmla="*/ 383 h 386"/>
                <a:gd name="T56" fmla="*/ 459 w 537"/>
                <a:gd name="T57" fmla="*/ 317 h 386"/>
                <a:gd name="T58" fmla="*/ 459 w 537"/>
                <a:gd name="T59" fmla="*/ 126 h 386"/>
                <a:gd name="T60" fmla="*/ 516 w 537"/>
                <a:gd name="T61" fmla="*/ 126 h 386"/>
                <a:gd name="T62" fmla="*/ 516 w 537"/>
                <a:gd name="T63" fmla="*/ 316 h 386"/>
                <a:gd name="T64" fmla="*/ 537 w 537"/>
                <a:gd name="T65" fmla="*/ 336 h 386"/>
                <a:gd name="T66" fmla="*/ 537 w 537"/>
                <a:gd name="T67" fmla="*/ 336 h 386"/>
                <a:gd name="T68" fmla="*/ 111 w 537"/>
                <a:gd name="T69" fmla="*/ 337 h 386"/>
                <a:gd name="T70" fmla="*/ 111 w 537"/>
                <a:gd name="T71" fmla="*/ 337 h 386"/>
                <a:gd name="T72" fmla="*/ 56 w 537"/>
                <a:gd name="T73" fmla="*/ 323 h 386"/>
                <a:gd name="T74" fmla="*/ 56 w 537"/>
                <a:gd name="T75" fmla="*/ 183 h 386"/>
                <a:gd name="T76" fmla="*/ 111 w 537"/>
                <a:gd name="T77" fmla="*/ 168 h 386"/>
                <a:gd name="T78" fmla="*/ 168 w 537"/>
                <a:gd name="T79" fmla="*/ 253 h 386"/>
                <a:gd name="T80" fmla="*/ 111 w 537"/>
                <a:gd name="T81" fmla="*/ 337 h 386"/>
                <a:gd name="T82" fmla="*/ 111 w 537"/>
                <a:gd name="T83" fmla="*/ 337 h 386"/>
                <a:gd name="T84" fmla="*/ 124 w 537"/>
                <a:gd name="T85" fmla="*/ 120 h 386"/>
                <a:gd name="T86" fmla="*/ 124 w 537"/>
                <a:gd name="T87" fmla="*/ 120 h 386"/>
                <a:gd name="T88" fmla="*/ 56 w 537"/>
                <a:gd name="T89" fmla="*/ 139 h 386"/>
                <a:gd name="T90" fmla="*/ 56 w 537"/>
                <a:gd name="T91" fmla="*/ 0 h 386"/>
                <a:gd name="T92" fmla="*/ 0 w 537"/>
                <a:gd name="T93" fmla="*/ 0 h 386"/>
                <a:gd name="T94" fmla="*/ 0 w 537"/>
                <a:gd name="T95" fmla="*/ 379 h 386"/>
                <a:gd name="T96" fmla="*/ 33 w 537"/>
                <a:gd name="T97" fmla="*/ 379 h 386"/>
                <a:gd name="T98" fmla="*/ 42 w 537"/>
                <a:gd name="T99" fmla="*/ 359 h 386"/>
                <a:gd name="T100" fmla="*/ 124 w 537"/>
                <a:gd name="T101" fmla="*/ 386 h 386"/>
                <a:gd name="T102" fmla="*/ 226 w 537"/>
                <a:gd name="T103" fmla="*/ 253 h 386"/>
                <a:gd name="T104" fmla="*/ 124 w 537"/>
                <a:gd name="T105" fmla="*/ 1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7" h="386">
                  <a:moveTo>
                    <a:pt x="436" y="304"/>
                  </a:moveTo>
                  <a:lnTo>
                    <a:pt x="436" y="304"/>
                  </a:lnTo>
                  <a:cubicBezTo>
                    <a:pt x="436" y="347"/>
                    <a:pt x="409" y="386"/>
                    <a:pt x="328" y="386"/>
                  </a:cubicBezTo>
                  <a:cubicBezTo>
                    <a:pt x="293" y="386"/>
                    <a:pt x="261" y="379"/>
                    <a:pt x="244" y="372"/>
                  </a:cubicBezTo>
                  <a:lnTo>
                    <a:pt x="244" y="323"/>
                  </a:lnTo>
                  <a:cubicBezTo>
                    <a:pt x="261" y="329"/>
                    <a:pt x="288" y="337"/>
                    <a:pt x="320" y="337"/>
                  </a:cubicBezTo>
                  <a:cubicBezTo>
                    <a:pt x="360" y="337"/>
                    <a:pt x="380" y="328"/>
                    <a:pt x="380" y="306"/>
                  </a:cubicBezTo>
                  <a:cubicBezTo>
                    <a:pt x="380" y="287"/>
                    <a:pt x="372" y="277"/>
                    <a:pt x="338" y="274"/>
                  </a:cubicBezTo>
                  <a:cubicBezTo>
                    <a:pt x="261" y="268"/>
                    <a:pt x="242" y="244"/>
                    <a:pt x="242" y="200"/>
                  </a:cubicBezTo>
                  <a:cubicBezTo>
                    <a:pt x="242" y="157"/>
                    <a:pt x="271" y="120"/>
                    <a:pt x="345" y="120"/>
                  </a:cubicBezTo>
                  <a:cubicBezTo>
                    <a:pt x="380" y="120"/>
                    <a:pt x="404" y="124"/>
                    <a:pt x="424" y="132"/>
                  </a:cubicBezTo>
                  <a:lnTo>
                    <a:pt x="424" y="182"/>
                  </a:lnTo>
                  <a:cubicBezTo>
                    <a:pt x="402" y="173"/>
                    <a:pt x="378" y="167"/>
                    <a:pt x="346" y="167"/>
                  </a:cubicBezTo>
                  <a:cubicBezTo>
                    <a:pt x="316" y="167"/>
                    <a:pt x="298" y="176"/>
                    <a:pt x="298" y="199"/>
                  </a:cubicBezTo>
                  <a:cubicBezTo>
                    <a:pt x="298" y="217"/>
                    <a:pt x="307" y="224"/>
                    <a:pt x="340" y="227"/>
                  </a:cubicBezTo>
                  <a:cubicBezTo>
                    <a:pt x="416" y="234"/>
                    <a:pt x="436" y="257"/>
                    <a:pt x="436" y="304"/>
                  </a:cubicBezTo>
                  <a:lnTo>
                    <a:pt x="436" y="304"/>
                  </a:lnTo>
                  <a:close/>
                  <a:moveTo>
                    <a:pt x="450" y="51"/>
                  </a:moveTo>
                  <a:lnTo>
                    <a:pt x="450" y="51"/>
                  </a:lnTo>
                  <a:cubicBezTo>
                    <a:pt x="450" y="30"/>
                    <a:pt x="467" y="14"/>
                    <a:pt x="487" y="14"/>
                  </a:cubicBezTo>
                  <a:cubicBezTo>
                    <a:pt x="508" y="14"/>
                    <a:pt x="524" y="30"/>
                    <a:pt x="524" y="51"/>
                  </a:cubicBezTo>
                  <a:cubicBezTo>
                    <a:pt x="524" y="71"/>
                    <a:pt x="508" y="88"/>
                    <a:pt x="487" y="88"/>
                  </a:cubicBezTo>
                  <a:cubicBezTo>
                    <a:pt x="467" y="88"/>
                    <a:pt x="450" y="71"/>
                    <a:pt x="450" y="51"/>
                  </a:cubicBezTo>
                  <a:lnTo>
                    <a:pt x="450" y="51"/>
                  </a:lnTo>
                  <a:close/>
                  <a:moveTo>
                    <a:pt x="537" y="336"/>
                  </a:moveTo>
                  <a:lnTo>
                    <a:pt x="537" y="336"/>
                  </a:lnTo>
                  <a:lnTo>
                    <a:pt x="537" y="382"/>
                  </a:lnTo>
                  <a:cubicBezTo>
                    <a:pt x="537" y="382"/>
                    <a:pt x="532" y="383"/>
                    <a:pt x="526" y="383"/>
                  </a:cubicBezTo>
                  <a:cubicBezTo>
                    <a:pt x="480" y="383"/>
                    <a:pt x="459" y="361"/>
                    <a:pt x="459" y="317"/>
                  </a:cubicBezTo>
                  <a:lnTo>
                    <a:pt x="459" y="126"/>
                  </a:lnTo>
                  <a:lnTo>
                    <a:pt x="516" y="126"/>
                  </a:lnTo>
                  <a:lnTo>
                    <a:pt x="516" y="316"/>
                  </a:lnTo>
                  <a:cubicBezTo>
                    <a:pt x="516" y="331"/>
                    <a:pt x="521" y="336"/>
                    <a:pt x="537" y="336"/>
                  </a:cubicBezTo>
                  <a:lnTo>
                    <a:pt x="537" y="336"/>
                  </a:lnTo>
                  <a:close/>
                  <a:moveTo>
                    <a:pt x="111" y="337"/>
                  </a:moveTo>
                  <a:lnTo>
                    <a:pt x="111" y="337"/>
                  </a:lnTo>
                  <a:cubicBezTo>
                    <a:pt x="84" y="337"/>
                    <a:pt x="66" y="328"/>
                    <a:pt x="56" y="323"/>
                  </a:cubicBezTo>
                  <a:lnTo>
                    <a:pt x="56" y="183"/>
                  </a:lnTo>
                  <a:cubicBezTo>
                    <a:pt x="66" y="177"/>
                    <a:pt x="84" y="168"/>
                    <a:pt x="111" y="168"/>
                  </a:cubicBezTo>
                  <a:cubicBezTo>
                    <a:pt x="161" y="168"/>
                    <a:pt x="168" y="206"/>
                    <a:pt x="168" y="253"/>
                  </a:cubicBezTo>
                  <a:cubicBezTo>
                    <a:pt x="168" y="300"/>
                    <a:pt x="161" y="337"/>
                    <a:pt x="111" y="337"/>
                  </a:cubicBezTo>
                  <a:lnTo>
                    <a:pt x="111" y="337"/>
                  </a:lnTo>
                  <a:close/>
                  <a:moveTo>
                    <a:pt x="124" y="120"/>
                  </a:moveTo>
                  <a:lnTo>
                    <a:pt x="124" y="120"/>
                  </a:lnTo>
                  <a:cubicBezTo>
                    <a:pt x="99" y="120"/>
                    <a:pt x="75" y="128"/>
                    <a:pt x="56" y="139"/>
                  </a:cubicBezTo>
                  <a:lnTo>
                    <a:pt x="56" y="0"/>
                  </a:lnTo>
                  <a:lnTo>
                    <a:pt x="0" y="0"/>
                  </a:lnTo>
                  <a:lnTo>
                    <a:pt x="0" y="379"/>
                  </a:lnTo>
                  <a:lnTo>
                    <a:pt x="33" y="379"/>
                  </a:lnTo>
                  <a:lnTo>
                    <a:pt x="42" y="359"/>
                  </a:lnTo>
                  <a:cubicBezTo>
                    <a:pt x="64" y="375"/>
                    <a:pt x="90" y="386"/>
                    <a:pt x="124" y="386"/>
                  </a:cubicBezTo>
                  <a:cubicBezTo>
                    <a:pt x="198" y="386"/>
                    <a:pt x="226" y="336"/>
                    <a:pt x="226" y="253"/>
                  </a:cubicBezTo>
                  <a:cubicBezTo>
                    <a:pt x="226" y="170"/>
                    <a:pt x="198" y="120"/>
                    <a:pt x="124" y="12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dirty="0">
                <a:solidFill>
                  <a:schemeClr val="tx1"/>
                </a:solidFill>
              </a:endParaRPr>
            </a:p>
          </p:txBody>
        </p:sp>
        <p:sp>
          <p:nvSpPr>
            <p:cNvPr id="17" name="Freeform 6">
              <a:extLst>
                <a:ext uri="{FF2B5EF4-FFF2-40B4-BE49-F238E27FC236}">
                  <a16:creationId xmlns:a16="http://schemas.microsoft.com/office/drawing/2014/main" id="{8444BEF5-AA83-4958-80A8-009329E55016}"/>
                </a:ext>
              </a:extLst>
            </p:cNvPr>
            <p:cNvSpPr>
              <a:spLocks/>
            </p:cNvSpPr>
            <p:nvPr userDrawn="1"/>
          </p:nvSpPr>
          <p:spPr bwMode="auto">
            <a:xfrm>
              <a:off x="660401" y="5943601"/>
              <a:ext cx="73025" cy="74613"/>
            </a:xfrm>
            <a:custGeom>
              <a:avLst/>
              <a:gdLst>
                <a:gd name="T0" fmla="*/ 0 w 74"/>
                <a:gd name="T1" fmla="*/ 37 h 75"/>
                <a:gd name="T2" fmla="*/ 0 w 74"/>
                <a:gd name="T3" fmla="*/ 37 h 75"/>
                <a:gd name="T4" fmla="*/ 37 w 74"/>
                <a:gd name="T5" fmla="*/ 75 h 75"/>
                <a:gd name="T6" fmla="*/ 74 w 74"/>
                <a:gd name="T7" fmla="*/ 37 h 75"/>
                <a:gd name="T8" fmla="*/ 37 w 74"/>
                <a:gd name="T9" fmla="*/ 0 h 75"/>
                <a:gd name="T10" fmla="*/ 0 w 74"/>
                <a:gd name="T11" fmla="*/ 37 h 75"/>
              </a:gdLst>
              <a:ahLst/>
              <a:cxnLst>
                <a:cxn ang="0">
                  <a:pos x="T0" y="T1"/>
                </a:cxn>
                <a:cxn ang="0">
                  <a:pos x="T2" y="T3"/>
                </a:cxn>
                <a:cxn ang="0">
                  <a:pos x="T4" y="T5"/>
                </a:cxn>
                <a:cxn ang="0">
                  <a:pos x="T6" y="T7"/>
                </a:cxn>
                <a:cxn ang="0">
                  <a:pos x="T8" y="T9"/>
                </a:cxn>
                <a:cxn ang="0">
                  <a:pos x="T10" y="T11"/>
                </a:cxn>
              </a:cxnLst>
              <a:rect l="0" t="0" r="r" b="b"/>
              <a:pathLst>
                <a:path w="74" h="75">
                  <a:moveTo>
                    <a:pt x="0" y="37"/>
                  </a:moveTo>
                  <a:lnTo>
                    <a:pt x="0" y="37"/>
                  </a:lnTo>
                  <a:cubicBezTo>
                    <a:pt x="0" y="58"/>
                    <a:pt x="17" y="75"/>
                    <a:pt x="37" y="75"/>
                  </a:cubicBezTo>
                  <a:cubicBezTo>
                    <a:pt x="57" y="75"/>
                    <a:pt x="74" y="58"/>
                    <a:pt x="74" y="37"/>
                  </a:cubicBezTo>
                  <a:cubicBezTo>
                    <a:pt x="74" y="17"/>
                    <a:pt x="57" y="0"/>
                    <a:pt x="37" y="0"/>
                  </a:cubicBezTo>
                  <a:cubicBezTo>
                    <a:pt x="17" y="0"/>
                    <a:pt x="0" y="17"/>
                    <a:pt x="0" y="3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2"/>
            </a:p>
          </p:txBody>
        </p:sp>
      </p:grpSp>
    </p:spTree>
    <p:extLst>
      <p:ext uri="{BB962C8B-B14F-4D97-AF65-F5344CB8AC3E}">
        <p14:creationId xmlns:p14="http://schemas.microsoft.com/office/powerpoint/2010/main" val="4049448855"/>
      </p:ext>
    </p:extLst>
  </p:cSld>
  <p:clrMapOvr>
    <a:masterClrMapping/>
  </p:clrMapOvr>
</p:sld>
</file>

<file path=ppt/theme/theme1.xml><?xml version="1.0" encoding="utf-8"?>
<a:theme xmlns:a="http://schemas.openxmlformats.org/drawingml/2006/main" name="BSI">
  <a:themeElements>
    <a:clrScheme name="BSI">
      <a:dk1>
        <a:srgbClr val="282828"/>
      </a:dk1>
      <a:lt1>
        <a:sysClr val="window" lastClr="FFFFFF"/>
      </a:lt1>
      <a:dk2>
        <a:srgbClr val="F03732"/>
      </a:dk2>
      <a:lt2>
        <a:srgbClr val="FDE7E6"/>
      </a:lt2>
      <a:accent1>
        <a:srgbClr val="F58784"/>
      </a:accent1>
      <a:accent2>
        <a:srgbClr val="F03732"/>
      </a:accent2>
      <a:accent3>
        <a:srgbClr val="D8D8D8"/>
      </a:accent3>
      <a:accent4>
        <a:srgbClr val="8F8F8F"/>
      </a:accent4>
      <a:accent5>
        <a:srgbClr val="00A3AD"/>
      </a:accent5>
      <a:accent6>
        <a:srgbClr val="005156"/>
      </a:accent6>
      <a:hlink>
        <a:srgbClr val="FFFFFF"/>
      </a:hlink>
      <a:folHlink>
        <a:srgbClr val="20487C"/>
      </a:folHlink>
    </a:clrScheme>
    <a:fontScheme name="BSI Font- Noto San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SI Master template 2022  -  Read-Only" id="{B05800CF-E434-4F6B-BE36-B25EE6720BB7}" vid="{E907CD1D-174E-4B85-AFBF-52F8F8CA02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BSI Master template 2022</Template>
  <TotalTime>4356</TotalTime>
  <Words>3380</Words>
  <Application>Microsoft Office PowerPoint</Application>
  <PresentationFormat>Widescreen</PresentationFormat>
  <Paragraphs>367</Paragraphs>
  <Slides>27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Noto Sans</vt:lpstr>
      <vt:lpstr>Tahoma</vt:lpstr>
      <vt:lpstr>Wingdings</vt:lpstr>
      <vt:lpstr>Wingdings 2</vt:lpstr>
      <vt:lpstr>BSI</vt:lpstr>
      <vt:lpstr>    Welcome to the  future of business improvement  </vt:lpstr>
      <vt:lpstr>PowerPoint Presentation</vt:lpstr>
      <vt:lpstr>PowerPoint Presentation</vt:lpstr>
      <vt:lpstr>We SHAPED the top 10 Business Standards used worldwide  </vt:lpstr>
      <vt:lpstr>BSI - end-to-end solutions</vt:lpstr>
      <vt:lpstr>BSI Global Clients</vt:lpstr>
      <vt:lpstr>BSI Indonesia Clients</vt:lpstr>
      <vt:lpstr>PowerPoint Presentation</vt:lpstr>
      <vt:lpstr>PowerPoint Presentation</vt:lpstr>
      <vt:lpstr>PowerPoint Presentation</vt:lpstr>
      <vt:lpstr>What is BIM?</vt:lpstr>
      <vt:lpstr>Modelling fundamental (information model) – geometry, data and documentation</vt:lpstr>
      <vt:lpstr>ISO 19650-2:2018</vt:lpstr>
      <vt:lpstr>ISO 19650-3:2020</vt:lpstr>
      <vt:lpstr>PowerPoint Presentation</vt:lpstr>
      <vt:lpstr>Delivery Phase of Asset – Digital Twin + Project Management</vt:lpstr>
      <vt:lpstr>Delivery Phase of Asset – Digital (Twin) Asset + Project Management</vt:lpstr>
      <vt:lpstr>Operational Phase - Physical Asset vs Digital (twin) Asset</vt:lpstr>
      <vt:lpstr>EAM – Enterprise Asset Management</vt:lpstr>
      <vt:lpstr>Elaboration </vt:lpstr>
      <vt:lpstr>PowerPoint Presentation</vt:lpstr>
      <vt:lpstr>BIM and Sustainable Development</vt:lpstr>
      <vt:lpstr>Construction ambitions</vt:lpstr>
      <vt:lpstr>BIM Adoption Circle</vt:lpstr>
      <vt:lpstr>The Impact of Standards </vt:lpstr>
      <vt:lpstr>PowerPoint Presentation</vt:lpstr>
      <vt:lpstr>How can we create Smarter places to live  in  IKN – IbuKotaNusantara    Thanks  </vt:lpstr>
    </vt:vector>
  </TitlesOfParts>
  <Company>British Standards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Sugeng Riyadi</dc:creator>
  <cp:lastModifiedBy>Sugeng Riyadi</cp:lastModifiedBy>
  <cp:revision>3</cp:revision>
  <dcterms:created xsi:type="dcterms:W3CDTF">2023-07-25T08:08:57Z</dcterms:created>
  <dcterms:modified xsi:type="dcterms:W3CDTF">2023-07-28T12:18:15Z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601eca-9349-4946-ada1-a3a74ade9163_Enabled">
    <vt:lpwstr>true</vt:lpwstr>
  </property>
  <property fmtid="{D5CDD505-2E9C-101B-9397-08002B2CF9AE}" pid="3" name="MSIP_Label_d7601eca-9349-4946-ada1-a3a74ade9163_SetDate">
    <vt:lpwstr>2022-10-11T13:41:13Z</vt:lpwstr>
  </property>
  <property fmtid="{D5CDD505-2E9C-101B-9397-08002B2CF9AE}" pid="4" name="MSIP_Label_d7601eca-9349-4946-ada1-a3a74ade9163_Method">
    <vt:lpwstr>Privileged</vt:lpwstr>
  </property>
  <property fmtid="{D5CDD505-2E9C-101B-9397-08002B2CF9AE}" pid="5" name="MSIP_Label_d7601eca-9349-4946-ada1-a3a74ade9163_Name">
    <vt:lpwstr>Public - Un-Marked</vt:lpwstr>
  </property>
  <property fmtid="{D5CDD505-2E9C-101B-9397-08002B2CF9AE}" pid="6" name="MSIP_Label_d7601eca-9349-4946-ada1-a3a74ade9163_SiteId">
    <vt:lpwstr>54946ffc-68d3-4955-ac70-dca726d445b4</vt:lpwstr>
  </property>
  <property fmtid="{D5CDD505-2E9C-101B-9397-08002B2CF9AE}" pid="7" name="MSIP_Label_d7601eca-9349-4946-ada1-a3a74ade9163_ActionId">
    <vt:lpwstr>e6aea1ab-d2e4-4ab1-b3a6-f2b4654b5211</vt:lpwstr>
  </property>
  <property fmtid="{D5CDD505-2E9C-101B-9397-08002B2CF9AE}" pid="8" name="MSIP_Label_d7601eca-9349-4946-ada1-a3a74ade9163_ContentBits">
    <vt:lpwstr>0</vt:lpwstr>
  </property>
</Properties>
</file>